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60773-ADFD-DCFA-6D1B-FC74AF034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73F7D6-FEB6-A7E2-CA40-811985D3F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30AC8-00E3-EEE7-4009-60C73207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24E6A-2456-9AC6-904B-BFCC5F4E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F3FDA0-0F45-D0A0-80B7-02C3782AF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23598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AE6E7-3A21-DFFA-289C-8EEB2398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ECF98D-C43E-E9C1-3D80-502D6B2DD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27E746-7F3D-CEE3-50EA-B833C009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20E1BD-49FD-0728-3868-8C35E667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E55A0-90E4-8822-8223-BD5DB2DD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5096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BD9C1-1AB2-4E92-1867-DA8F5D63E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416FCF-7457-18D1-BE12-16AB9B1AF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F478F-7C86-BE38-7CCB-7F36E81F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E82FAB-1B22-36EC-A91A-135A2FED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00A05-A71C-3E8D-75CE-A70FC42C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5369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1632C-5C41-39D0-CB32-4217C33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A2E6C-CECF-C64B-1086-15AC91E4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CE3BA-4F54-5CDF-4103-06D4E646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79855A-2F77-18F6-1274-05CD8DAF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8FBE-17C3-8416-E5C0-E7E35DA0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19713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1D70C-7235-9CBE-361F-B9C09039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817251-502C-474B-9BA7-704E1E21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7AE804-CBF7-7D0D-FB7E-D21619F4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F20BF8-AD54-CE6E-F704-27086BA0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6D1A1-BC38-585F-371A-73E3A0C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26232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C4A70-CC4F-CA1D-7F3B-410DEF5E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2625F-3833-D8FE-535C-F1898494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6721A-652F-AF98-3718-3BED0EE60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58D26-263A-AA40-33C6-D9BDB226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F0C24C-EA3D-63F9-9849-C60D3EA9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EF7EEE-B3C2-7C93-097E-70CB7E7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192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A0B2B-9CEF-D0B6-7D17-C63FC9190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670F6A-C0E0-7F88-2724-94869E7B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3C873-1387-83D9-68F7-01133933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567A53-3FB2-E63C-509D-D2D903BF8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2FAFA0-8032-B90B-E01F-9E65C8F60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978171F-E0BC-6B62-8928-FBA6A158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7FDC88-6B32-FF12-4F73-835D7296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82230E-7457-10CD-C37F-B2D1E4F3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888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24979-5B5D-3E16-9375-E76655DC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54195A-4521-2741-58F6-D6CD5C95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7BF1CF-AC14-8EA9-B6BD-B08DF42E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ECD5A8-50AF-3904-B88F-96E80253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0781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4D828F-6366-0DD4-E6F7-6E15B73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E5DC54-DF77-2820-4836-7819B45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C6FB1A-EBE9-56F6-4FC4-B5ED656F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679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5B6B2-091C-6E6C-5ACE-73B19BDD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390EC-3186-0562-D4EC-0F6F1CC4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0DA85-F120-2A99-E15C-0DC6741C5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2D1BA5-713C-5814-54BB-F3DE879F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DDA357-A033-1F55-A465-58F3AB40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8B5E09-3CDB-548F-21D9-09A5A5BC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5855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3F65A-3D23-E72A-B7E6-6D36E414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53D14E-D1CE-9A4D-9300-7F3F8944F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59D747-9370-1F45-B967-E7FA10CAD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92EA2-06D0-4B27-F0D7-95F9F1CD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7DBF75-1DF1-8029-67CB-C6D77D44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0A228E-65C9-35F5-F75F-5ED6F9C2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694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FB06D0-CBED-F316-7DAC-273F4CAD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FB2D66-3BBF-967F-3F5B-82B63E129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1A38A-45A6-BF2A-E813-60A98B29C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054F1-DA9B-47D5-804C-85721B4860E6}" type="datetimeFigureOut">
              <a:rPr lang="es-SV" smtClean="0"/>
              <a:t>25/2/2025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F1CEE-9DB6-43A2-7329-86DBF6252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2D735-42F8-4401-3EB7-41FF33567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FF514-C201-402F-B504-DEA2485E8C23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1503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Diagrama de Clases del Sistema de Pedidos de Cafetería | Creately">
            <a:extLst>
              <a:ext uri="{FF2B5EF4-FFF2-40B4-BE49-F238E27FC236}">
                <a16:creationId xmlns:a16="http://schemas.microsoft.com/office/drawing/2014/main" id="{F654CEA1-1857-62AE-2092-1B6D32BCFE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11929" y="3276599"/>
            <a:ext cx="4736471" cy="47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SV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A3E4B3-CB82-0A8A-029D-87F0EA8A6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61" y="0"/>
            <a:ext cx="106312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97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Laboratorio de Informatica Sala 11 Grupo 06</dc:creator>
  <cp:lastModifiedBy>Laboratorio de Informatica Sala 11 Grupo 06</cp:lastModifiedBy>
  <cp:revision>1</cp:revision>
  <dcterms:created xsi:type="dcterms:W3CDTF">2025-02-25T19:36:55Z</dcterms:created>
  <dcterms:modified xsi:type="dcterms:W3CDTF">2025-02-25T19:52:53Z</dcterms:modified>
</cp:coreProperties>
</file>