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4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B78CC-DA3F-49DC-B3D7-384CE1FF3E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C2998D-A01C-46A7-B929-C528976C405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1.Cypress: </a:t>
          </a:r>
          <a:r>
            <a:rPr lang="es-ES" dirty="0"/>
            <a:t>Es una herramienta moderna diseñada específicamente para aplicaciones JavaScript.</a:t>
          </a:r>
          <a:endParaRPr lang="en-US" dirty="0"/>
        </a:p>
      </dgm:t>
    </dgm:pt>
    <dgm:pt modelId="{914CA8EF-4021-41AF-846C-401F180F553D}" type="parTrans" cxnId="{2FBF903C-AE40-4D3C-B9F4-E53493CB16CB}">
      <dgm:prSet/>
      <dgm:spPr/>
      <dgm:t>
        <a:bodyPr/>
        <a:lstStyle/>
        <a:p>
          <a:endParaRPr lang="en-US"/>
        </a:p>
      </dgm:t>
    </dgm:pt>
    <dgm:pt modelId="{47225DAA-5DDB-4081-B8EC-7BA84697D79D}" type="sibTrans" cxnId="{2FBF903C-AE40-4D3C-B9F4-E53493CB16CB}">
      <dgm:prSet/>
      <dgm:spPr/>
      <dgm:t>
        <a:bodyPr/>
        <a:lstStyle/>
        <a:p>
          <a:endParaRPr lang="en-US"/>
        </a:p>
      </dgm:t>
    </dgm:pt>
    <dgm:pt modelId="{FC7209CF-F885-4516-B9DC-0B6334E5FDE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2.Puppeteer: </a:t>
          </a:r>
          <a:r>
            <a:rPr lang="es-ES"/>
            <a:t>Una biblioteca de automatización de navegador para Google Chrome y Chromium.</a:t>
          </a:r>
          <a:endParaRPr lang="en-US" dirty="0"/>
        </a:p>
      </dgm:t>
    </dgm:pt>
    <dgm:pt modelId="{B45A1B96-B4B9-4A34-BF52-618DD096E6BE}" type="parTrans" cxnId="{3BD0F8B2-DA25-4552-8F4A-7EA72A9320B4}">
      <dgm:prSet/>
      <dgm:spPr/>
      <dgm:t>
        <a:bodyPr/>
        <a:lstStyle/>
        <a:p>
          <a:endParaRPr lang="en-US"/>
        </a:p>
      </dgm:t>
    </dgm:pt>
    <dgm:pt modelId="{2735069F-DD99-429C-B700-2C4A9F6E1809}" type="sibTrans" cxnId="{3BD0F8B2-DA25-4552-8F4A-7EA72A9320B4}">
      <dgm:prSet/>
      <dgm:spPr/>
      <dgm:t>
        <a:bodyPr/>
        <a:lstStyle/>
        <a:p>
          <a:endParaRPr lang="en-US"/>
        </a:p>
      </dgm:t>
    </dgm:pt>
    <dgm:pt modelId="{6BB213E8-019B-46B1-825D-5683DEF43DC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3.Playwright: </a:t>
          </a:r>
          <a:r>
            <a:rPr lang="es-ES" dirty="0"/>
            <a:t>Una herramienta de Microsoft que permite la automatización de navegadores como Chromium, Firefox y WebKit.</a:t>
          </a:r>
          <a:endParaRPr lang="en-US" dirty="0"/>
        </a:p>
      </dgm:t>
    </dgm:pt>
    <dgm:pt modelId="{6C798724-669E-4729-B2E0-F080A2991C7B}" type="parTrans" cxnId="{037F5684-43DB-4CEB-A420-3362782FAB8C}">
      <dgm:prSet/>
      <dgm:spPr/>
      <dgm:t>
        <a:bodyPr/>
        <a:lstStyle/>
        <a:p>
          <a:endParaRPr lang="en-US"/>
        </a:p>
      </dgm:t>
    </dgm:pt>
    <dgm:pt modelId="{0685A002-C9B2-4DAF-B8E3-7D94ABA4FEC5}" type="sibTrans" cxnId="{037F5684-43DB-4CEB-A420-3362782FAB8C}">
      <dgm:prSet/>
      <dgm:spPr/>
      <dgm:t>
        <a:bodyPr/>
        <a:lstStyle/>
        <a:p>
          <a:endParaRPr lang="en-US"/>
        </a:p>
      </dgm:t>
    </dgm:pt>
    <dgm:pt modelId="{8195B1C1-D44E-49F4-AFAD-ADE3E051654A}" type="pres">
      <dgm:prSet presAssocID="{57BB78CC-DA3F-49DC-B3D7-384CE1FF3E6E}" presName="root" presStyleCnt="0">
        <dgm:presLayoutVars>
          <dgm:dir/>
          <dgm:resizeHandles val="exact"/>
        </dgm:presLayoutVars>
      </dgm:prSet>
      <dgm:spPr/>
    </dgm:pt>
    <dgm:pt modelId="{9A89018D-61B4-4C0B-815B-0C83EE6B87F5}" type="pres">
      <dgm:prSet presAssocID="{F7C2998D-A01C-46A7-B929-C528976C405A}" presName="compNode" presStyleCnt="0"/>
      <dgm:spPr/>
    </dgm:pt>
    <dgm:pt modelId="{2153AE23-AE1F-4CC9-819C-09325C7861DA}" type="pres">
      <dgm:prSet presAssocID="{F7C2998D-A01C-46A7-B929-C528976C405A}" presName="bgRect" presStyleLbl="bgShp" presStyleIdx="0" presStyleCnt="3"/>
      <dgm:spPr/>
    </dgm:pt>
    <dgm:pt modelId="{211EE7D5-0199-44AB-82C1-4DD8FF0660B8}" type="pres">
      <dgm:prSet presAssocID="{F7C2998D-A01C-46A7-B929-C528976C40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2240D6F-BAD1-499F-909C-7CA0C4AB997D}" type="pres">
      <dgm:prSet presAssocID="{F7C2998D-A01C-46A7-B929-C528976C405A}" presName="spaceRect" presStyleCnt="0"/>
      <dgm:spPr/>
    </dgm:pt>
    <dgm:pt modelId="{1A6B7F3C-E712-444D-BEFE-918130227B20}" type="pres">
      <dgm:prSet presAssocID="{F7C2998D-A01C-46A7-B929-C528976C405A}" presName="parTx" presStyleLbl="revTx" presStyleIdx="0" presStyleCnt="3">
        <dgm:presLayoutVars>
          <dgm:chMax val="0"/>
          <dgm:chPref val="0"/>
        </dgm:presLayoutVars>
      </dgm:prSet>
      <dgm:spPr/>
    </dgm:pt>
    <dgm:pt modelId="{12E04956-F9B0-49E6-830A-B468F4ED3436}" type="pres">
      <dgm:prSet presAssocID="{47225DAA-5DDB-4081-B8EC-7BA84697D79D}" presName="sibTrans" presStyleCnt="0"/>
      <dgm:spPr/>
    </dgm:pt>
    <dgm:pt modelId="{7D1F8FD8-F222-4DFB-BCAF-80565503B3F9}" type="pres">
      <dgm:prSet presAssocID="{FC7209CF-F885-4516-B9DC-0B6334E5FDE9}" presName="compNode" presStyleCnt="0"/>
      <dgm:spPr/>
    </dgm:pt>
    <dgm:pt modelId="{51760EF7-58D0-4C35-A2E7-AFAA8A1F627F}" type="pres">
      <dgm:prSet presAssocID="{FC7209CF-F885-4516-B9DC-0B6334E5FDE9}" presName="bgRect" presStyleLbl="bgShp" presStyleIdx="1" presStyleCnt="3"/>
      <dgm:spPr/>
    </dgm:pt>
    <dgm:pt modelId="{58388DD2-1B98-42B9-8525-CAEFEB0DB4CF}" type="pres">
      <dgm:prSet presAssocID="{FC7209CF-F885-4516-B9DC-0B6334E5FD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ECE90DE-FF6C-4784-A23C-9F61520693EF}" type="pres">
      <dgm:prSet presAssocID="{FC7209CF-F885-4516-B9DC-0B6334E5FDE9}" presName="spaceRect" presStyleCnt="0"/>
      <dgm:spPr/>
    </dgm:pt>
    <dgm:pt modelId="{4E53F7BE-68A6-4017-B097-C9586118F7F0}" type="pres">
      <dgm:prSet presAssocID="{FC7209CF-F885-4516-B9DC-0B6334E5FDE9}" presName="parTx" presStyleLbl="revTx" presStyleIdx="1" presStyleCnt="3">
        <dgm:presLayoutVars>
          <dgm:chMax val="0"/>
          <dgm:chPref val="0"/>
        </dgm:presLayoutVars>
      </dgm:prSet>
      <dgm:spPr/>
    </dgm:pt>
    <dgm:pt modelId="{617D8507-8BF1-4E7F-810A-CE0683A3A13A}" type="pres">
      <dgm:prSet presAssocID="{2735069F-DD99-429C-B700-2C4A9F6E1809}" presName="sibTrans" presStyleCnt="0"/>
      <dgm:spPr/>
    </dgm:pt>
    <dgm:pt modelId="{E447C35E-D687-40A4-BF62-61BF498BB2EF}" type="pres">
      <dgm:prSet presAssocID="{6BB213E8-019B-46B1-825D-5683DEF43DCD}" presName="compNode" presStyleCnt="0"/>
      <dgm:spPr/>
    </dgm:pt>
    <dgm:pt modelId="{49DB8B5A-1494-4F88-A458-176BC0437133}" type="pres">
      <dgm:prSet presAssocID="{6BB213E8-019B-46B1-825D-5683DEF43DCD}" presName="bgRect" presStyleLbl="bgShp" presStyleIdx="2" presStyleCnt="3"/>
      <dgm:spPr/>
    </dgm:pt>
    <dgm:pt modelId="{B19A2277-8605-4DDE-9C30-529B7FAC8824}" type="pres">
      <dgm:prSet presAssocID="{6BB213E8-019B-46B1-825D-5683DEF43D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53ACC15-2798-482F-951F-1989E76AAF58}" type="pres">
      <dgm:prSet presAssocID="{6BB213E8-019B-46B1-825D-5683DEF43DCD}" presName="spaceRect" presStyleCnt="0"/>
      <dgm:spPr/>
    </dgm:pt>
    <dgm:pt modelId="{EFF1D756-C2EC-4BCE-A5E6-DB728AF1F344}" type="pres">
      <dgm:prSet presAssocID="{6BB213E8-019B-46B1-825D-5683DEF43D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0DD107-451E-44BC-8A33-09692CFF2610}" type="presOf" srcId="{FC7209CF-F885-4516-B9DC-0B6334E5FDE9}" destId="{4E53F7BE-68A6-4017-B097-C9586118F7F0}" srcOrd="0" destOrd="0" presId="urn:microsoft.com/office/officeart/2018/2/layout/IconVerticalSolidList"/>
    <dgm:cxn modelId="{6AEC7620-C902-47AE-95CD-7CE4F200A2CA}" type="presOf" srcId="{57BB78CC-DA3F-49DC-B3D7-384CE1FF3E6E}" destId="{8195B1C1-D44E-49F4-AFAD-ADE3E051654A}" srcOrd="0" destOrd="0" presId="urn:microsoft.com/office/officeart/2018/2/layout/IconVerticalSolidList"/>
    <dgm:cxn modelId="{2FBF903C-AE40-4D3C-B9F4-E53493CB16CB}" srcId="{57BB78CC-DA3F-49DC-B3D7-384CE1FF3E6E}" destId="{F7C2998D-A01C-46A7-B929-C528976C405A}" srcOrd="0" destOrd="0" parTransId="{914CA8EF-4021-41AF-846C-401F180F553D}" sibTransId="{47225DAA-5DDB-4081-B8EC-7BA84697D79D}"/>
    <dgm:cxn modelId="{6E07C16C-7B42-4C9C-85A6-FF54BEA4E1AF}" type="presOf" srcId="{6BB213E8-019B-46B1-825D-5683DEF43DCD}" destId="{EFF1D756-C2EC-4BCE-A5E6-DB728AF1F344}" srcOrd="0" destOrd="0" presId="urn:microsoft.com/office/officeart/2018/2/layout/IconVerticalSolidList"/>
    <dgm:cxn modelId="{037F5684-43DB-4CEB-A420-3362782FAB8C}" srcId="{57BB78CC-DA3F-49DC-B3D7-384CE1FF3E6E}" destId="{6BB213E8-019B-46B1-825D-5683DEF43DCD}" srcOrd="2" destOrd="0" parTransId="{6C798724-669E-4729-B2E0-F080A2991C7B}" sibTransId="{0685A002-C9B2-4DAF-B8E3-7D94ABA4FEC5}"/>
    <dgm:cxn modelId="{18EDDA89-2BB1-4708-90F8-76A80814AA06}" type="presOf" srcId="{F7C2998D-A01C-46A7-B929-C528976C405A}" destId="{1A6B7F3C-E712-444D-BEFE-918130227B20}" srcOrd="0" destOrd="0" presId="urn:microsoft.com/office/officeart/2018/2/layout/IconVerticalSolidList"/>
    <dgm:cxn modelId="{3BD0F8B2-DA25-4552-8F4A-7EA72A9320B4}" srcId="{57BB78CC-DA3F-49DC-B3D7-384CE1FF3E6E}" destId="{FC7209CF-F885-4516-B9DC-0B6334E5FDE9}" srcOrd="1" destOrd="0" parTransId="{B45A1B96-B4B9-4A34-BF52-618DD096E6BE}" sibTransId="{2735069F-DD99-429C-B700-2C4A9F6E1809}"/>
    <dgm:cxn modelId="{A9CB40C0-F4EB-43FE-842F-FEAA2C14290B}" type="presParOf" srcId="{8195B1C1-D44E-49F4-AFAD-ADE3E051654A}" destId="{9A89018D-61B4-4C0B-815B-0C83EE6B87F5}" srcOrd="0" destOrd="0" presId="urn:microsoft.com/office/officeart/2018/2/layout/IconVerticalSolidList"/>
    <dgm:cxn modelId="{BD299C23-0D72-4B5A-BB62-4AE78309B4A6}" type="presParOf" srcId="{9A89018D-61B4-4C0B-815B-0C83EE6B87F5}" destId="{2153AE23-AE1F-4CC9-819C-09325C7861DA}" srcOrd="0" destOrd="0" presId="urn:microsoft.com/office/officeart/2018/2/layout/IconVerticalSolidList"/>
    <dgm:cxn modelId="{C14C4A3D-2F2D-42FA-B7D6-6F0D6B157B85}" type="presParOf" srcId="{9A89018D-61B4-4C0B-815B-0C83EE6B87F5}" destId="{211EE7D5-0199-44AB-82C1-4DD8FF0660B8}" srcOrd="1" destOrd="0" presId="urn:microsoft.com/office/officeart/2018/2/layout/IconVerticalSolidList"/>
    <dgm:cxn modelId="{A2C562F1-B8C7-4BC3-A696-B09D7B6BB13A}" type="presParOf" srcId="{9A89018D-61B4-4C0B-815B-0C83EE6B87F5}" destId="{B2240D6F-BAD1-499F-909C-7CA0C4AB997D}" srcOrd="2" destOrd="0" presId="urn:microsoft.com/office/officeart/2018/2/layout/IconVerticalSolidList"/>
    <dgm:cxn modelId="{FCB93ECF-EEBB-418D-9C23-FE1C04971474}" type="presParOf" srcId="{9A89018D-61B4-4C0B-815B-0C83EE6B87F5}" destId="{1A6B7F3C-E712-444D-BEFE-918130227B20}" srcOrd="3" destOrd="0" presId="urn:microsoft.com/office/officeart/2018/2/layout/IconVerticalSolidList"/>
    <dgm:cxn modelId="{6C9C7C1E-0CE9-46FE-A520-F4687EFC83D8}" type="presParOf" srcId="{8195B1C1-D44E-49F4-AFAD-ADE3E051654A}" destId="{12E04956-F9B0-49E6-830A-B468F4ED3436}" srcOrd="1" destOrd="0" presId="urn:microsoft.com/office/officeart/2018/2/layout/IconVerticalSolidList"/>
    <dgm:cxn modelId="{14623BC1-EFCC-4B93-B9D2-78C25B45D758}" type="presParOf" srcId="{8195B1C1-D44E-49F4-AFAD-ADE3E051654A}" destId="{7D1F8FD8-F222-4DFB-BCAF-80565503B3F9}" srcOrd="2" destOrd="0" presId="urn:microsoft.com/office/officeart/2018/2/layout/IconVerticalSolidList"/>
    <dgm:cxn modelId="{7C9365D6-475C-4C26-B05A-C49BD9D49600}" type="presParOf" srcId="{7D1F8FD8-F222-4DFB-BCAF-80565503B3F9}" destId="{51760EF7-58D0-4C35-A2E7-AFAA8A1F627F}" srcOrd="0" destOrd="0" presId="urn:microsoft.com/office/officeart/2018/2/layout/IconVerticalSolidList"/>
    <dgm:cxn modelId="{06C7024D-AA88-4773-8C5C-D5957EFD97AF}" type="presParOf" srcId="{7D1F8FD8-F222-4DFB-BCAF-80565503B3F9}" destId="{58388DD2-1B98-42B9-8525-CAEFEB0DB4CF}" srcOrd="1" destOrd="0" presId="urn:microsoft.com/office/officeart/2018/2/layout/IconVerticalSolidList"/>
    <dgm:cxn modelId="{A7B5F88C-901A-447E-B4A3-140EA6AD1140}" type="presParOf" srcId="{7D1F8FD8-F222-4DFB-BCAF-80565503B3F9}" destId="{BECE90DE-FF6C-4784-A23C-9F61520693EF}" srcOrd="2" destOrd="0" presId="urn:microsoft.com/office/officeart/2018/2/layout/IconVerticalSolidList"/>
    <dgm:cxn modelId="{367CFF8A-DA2C-4141-BDE2-C75CAC670CBE}" type="presParOf" srcId="{7D1F8FD8-F222-4DFB-BCAF-80565503B3F9}" destId="{4E53F7BE-68A6-4017-B097-C9586118F7F0}" srcOrd="3" destOrd="0" presId="urn:microsoft.com/office/officeart/2018/2/layout/IconVerticalSolidList"/>
    <dgm:cxn modelId="{C99DE5D1-4EF6-40D1-BFD8-D05CD079FAB1}" type="presParOf" srcId="{8195B1C1-D44E-49F4-AFAD-ADE3E051654A}" destId="{617D8507-8BF1-4E7F-810A-CE0683A3A13A}" srcOrd="3" destOrd="0" presId="urn:microsoft.com/office/officeart/2018/2/layout/IconVerticalSolidList"/>
    <dgm:cxn modelId="{CCB1CEED-DE0D-47C1-ACB8-8EF6CBCBCEEC}" type="presParOf" srcId="{8195B1C1-D44E-49F4-AFAD-ADE3E051654A}" destId="{E447C35E-D687-40A4-BF62-61BF498BB2EF}" srcOrd="4" destOrd="0" presId="urn:microsoft.com/office/officeart/2018/2/layout/IconVerticalSolidList"/>
    <dgm:cxn modelId="{E8D618E6-9250-43CE-9C14-2FFC5346662B}" type="presParOf" srcId="{E447C35E-D687-40A4-BF62-61BF498BB2EF}" destId="{49DB8B5A-1494-4F88-A458-176BC0437133}" srcOrd="0" destOrd="0" presId="urn:microsoft.com/office/officeart/2018/2/layout/IconVerticalSolidList"/>
    <dgm:cxn modelId="{E9B9AFBB-DCC8-485F-8074-96177BF3A421}" type="presParOf" srcId="{E447C35E-D687-40A4-BF62-61BF498BB2EF}" destId="{B19A2277-8605-4DDE-9C30-529B7FAC8824}" srcOrd="1" destOrd="0" presId="urn:microsoft.com/office/officeart/2018/2/layout/IconVerticalSolidList"/>
    <dgm:cxn modelId="{55E8D6EB-0E94-4C6E-9F98-190F21D923DE}" type="presParOf" srcId="{E447C35E-D687-40A4-BF62-61BF498BB2EF}" destId="{C53ACC15-2798-482F-951F-1989E76AAF58}" srcOrd="2" destOrd="0" presId="urn:microsoft.com/office/officeart/2018/2/layout/IconVerticalSolidList"/>
    <dgm:cxn modelId="{CEDF7708-8C82-49AD-A386-960F9C22FC49}" type="presParOf" srcId="{E447C35E-D687-40A4-BF62-61BF498BB2EF}" destId="{EFF1D756-C2EC-4BCE-A5E6-DB728AF1F3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3DC9E9-7618-4689-87EB-83C78E9923D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67172A-A003-4E0F-A129-875F7C89E978}">
      <dgm:prSet/>
      <dgm:spPr/>
      <dgm:t>
        <a:bodyPr/>
        <a:lstStyle/>
        <a:p>
          <a:r>
            <a:rPr lang="es-ES" b="1" dirty="0"/>
            <a:t>1.Compatibilidad </a:t>
          </a:r>
          <a:r>
            <a:rPr lang="es-ES" dirty="0"/>
            <a:t>con múltiples navegadores: si la aplicación necesita ser probada en diversos navegadores, Selenium es una opción adecuada debido a su amplia compatibilidad.</a:t>
          </a:r>
          <a:endParaRPr lang="en-US" dirty="0"/>
        </a:p>
      </dgm:t>
    </dgm:pt>
    <dgm:pt modelId="{2A12482A-F7E4-4579-BF5F-C6DF0847E398}" type="parTrans" cxnId="{994DF490-3C23-4C49-9489-FA9EBB9B54C6}">
      <dgm:prSet/>
      <dgm:spPr/>
      <dgm:t>
        <a:bodyPr/>
        <a:lstStyle/>
        <a:p>
          <a:endParaRPr lang="en-US"/>
        </a:p>
      </dgm:t>
    </dgm:pt>
    <dgm:pt modelId="{734D896A-0940-41B0-9059-A478D994CC0D}" type="sibTrans" cxnId="{994DF490-3C23-4C49-9489-FA9EBB9B54C6}">
      <dgm:prSet/>
      <dgm:spPr/>
      <dgm:t>
        <a:bodyPr/>
        <a:lstStyle/>
        <a:p>
          <a:endParaRPr lang="en-US"/>
        </a:p>
      </dgm:t>
    </dgm:pt>
    <dgm:pt modelId="{2478C6EB-E313-4EFE-A7CD-24B1716B3AB1}">
      <dgm:prSet/>
      <dgm:spPr/>
      <dgm:t>
        <a:bodyPr/>
        <a:lstStyle/>
        <a:p>
          <a:r>
            <a:rPr lang="es-ES" b="1"/>
            <a:t>2.Complejidad del proyecto: </a:t>
          </a:r>
          <a:r>
            <a:rPr lang="es-ES"/>
            <a:t>esto es para proyectos simples o para aplicaciones JavaScript modernas, herramientas como Cypress o Playwright pueden ofrecer una experiencia más sencilla y rápida.</a:t>
          </a:r>
          <a:endParaRPr lang="en-US"/>
        </a:p>
      </dgm:t>
    </dgm:pt>
    <dgm:pt modelId="{BA159A7B-2855-4BB2-9AC3-E68215559BBA}" type="parTrans" cxnId="{E1A793F2-40B7-4ACC-874B-5518009059DC}">
      <dgm:prSet/>
      <dgm:spPr/>
      <dgm:t>
        <a:bodyPr/>
        <a:lstStyle/>
        <a:p>
          <a:endParaRPr lang="en-US"/>
        </a:p>
      </dgm:t>
    </dgm:pt>
    <dgm:pt modelId="{40B5E34B-93EA-4A03-BCB4-B58154FC40F1}" type="sibTrans" cxnId="{E1A793F2-40B7-4ACC-874B-5518009059DC}">
      <dgm:prSet/>
      <dgm:spPr/>
      <dgm:t>
        <a:bodyPr/>
        <a:lstStyle/>
        <a:p>
          <a:endParaRPr lang="en-US"/>
        </a:p>
      </dgm:t>
    </dgm:pt>
    <dgm:pt modelId="{C98C2D3B-2FCB-4EDA-8F32-B3FE651440D1}" type="pres">
      <dgm:prSet presAssocID="{853DC9E9-7618-4689-87EB-83C78E9923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C9A3D1-0C7C-49C1-9B95-E5BDA1197C7D}" type="pres">
      <dgm:prSet presAssocID="{7D67172A-A003-4E0F-A129-875F7C89E978}" presName="hierRoot1" presStyleCnt="0"/>
      <dgm:spPr/>
    </dgm:pt>
    <dgm:pt modelId="{C1B88246-A850-46DC-B92A-69B24C863BA2}" type="pres">
      <dgm:prSet presAssocID="{7D67172A-A003-4E0F-A129-875F7C89E978}" presName="composite" presStyleCnt="0"/>
      <dgm:spPr/>
    </dgm:pt>
    <dgm:pt modelId="{CD75EC5F-FCFE-4AA7-BC22-B74F43EDBD91}" type="pres">
      <dgm:prSet presAssocID="{7D67172A-A003-4E0F-A129-875F7C89E978}" presName="background" presStyleLbl="node0" presStyleIdx="0" presStyleCnt="2"/>
      <dgm:spPr/>
    </dgm:pt>
    <dgm:pt modelId="{091C6F90-0573-430F-BBF3-8B8BB44CF033}" type="pres">
      <dgm:prSet presAssocID="{7D67172A-A003-4E0F-A129-875F7C89E978}" presName="text" presStyleLbl="fgAcc0" presStyleIdx="0" presStyleCnt="2">
        <dgm:presLayoutVars>
          <dgm:chPref val="3"/>
        </dgm:presLayoutVars>
      </dgm:prSet>
      <dgm:spPr/>
    </dgm:pt>
    <dgm:pt modelId="{8414BA73-C405-4210-ABDE-9A880F803D56}" type="pres">
      <dgm:prSet presAssocID="{7D67172A-A003-4E0F-A129-875F7C89E978}" presName="hierChild2" presStyleCnt="0"/>
      <dgm:spPr/>
    </dgm:pt>
    <dgm:pt modelId="{9A7AE15C-DF38-4851-B247-6B59B24ED122}" type="pres">
      <dgm:prSet presAssocID="{2478C6EB-E313-4EFE-A7CD-24B1716B3AB1}" presName="hierRoot1" presStyleCnt="0"/>
      <dgm:spPr/>
    </dgm:pt>
    <dgm:pt modelId="{94CA3B98-2CD8-4F0A-A179-6B7108A918F8}" type="pres">
      <dgm:prSet presAssocID="{2478C6EB-E313-4EFE-A7CD-24B1716B3AB1}" presName="composite" presStyleCnt="0"/>
      <dgm:spPr/>
    </dgm:pt>
    <dgm:pt modelId="{AAD3B9E2-BC30-4769-BD2D-6E0D55A0DA7B}" type="pres">
      <dgm:prSet presAssocID="{2478C6EB-E313-4EFE-A7CD-24B1716B3AB1}" presName="background" presStyleLbl="node0" presStyleIdx="1" presStyleCnt="2"/>
      <dgm:spPr/>
    </dgm:pt>
    <dgm:pt modelId="{35E1FE48-15A1-41B4-8D1D-395D836F6DA5}" type="pres">
      <dgm:prSet presAssocID="{2478C6EB-E313-4EFE-A7CD-24B1716B3AB1}" presName="text" presStyleLbl="fgAcc0" presStyleIdx="1" presStyleCnt="2">
        <dgm:presLayoutVars>
          <dgm:chPref val="3"/>
        </dgm:presLayoutVars>
      </dgm:prSet>
      <dgm:spPr/>
    </dgm:pt>
    <dgm:pt modelId="{4776E571-C296-4911-902A-7ADF9E4E1209}" type="pres">
      <dgm:prSet presAssocID="{2478C6EB-E313-4EFE-A7CD-24B1716B3AB1}" presName="hierChild2" presStyleCnt="0"/>
      <dgm:spPr/>
    </dgm:pt>
  </dgm:ptLst>
  <dgm:cxnLst>
    <dgm:cxn modelId="{444FCB17-6594-43AA-B2C6-6108A56ECCB7}" type="presOf" srcId="{853DC9E9-7618-4689-87EB-83C78E9923D5}" destId="{C98C2D3B-2FCB-4EDA-8F32-B3FE651440D1}" srcOrd="0" destOrd="0" presId="urn:microsoft.com/office/officeart/2005/8/layout/hierarchy1"/>
    <dgm:cxn modelId="{89CA9165-A993-4266-B695-CB748EE16E4F}" type="presOf" srcId="{7D67172A-A003-4E0F-A129-875F7C89E978}" destId="{091C6F90-0573-430F-BBF3-8B8BB44CF033}" srcOrd="0" destOrd="0" presId="urn:microsoft.com/office/officeart/2005/8/layout/hierarchy1"/>
    <dgm:cxn modelId="{994DF490-3C23-4C49-9489-FA9EBB9B54C6}" srcId="{853DC9E9-7618-4689-87EB-83C78E9923D5}" destId="{7D67172A-A003-4E0F-A129-875F7C89E978}" srcOrd="0" destOrd="0" parTransId="{2A12482A-F7E4-4579-BF5F-C6DF0847E398}" sibTransId="{734D896A-0940-41B0-9059-A478D994CC0D}"/>
    <dgm:cxn modelId="{666FD6C0-D816-42CA-8B18-F5131175ACE3}" type="presOf" srcId="{2478C6EB-E313-4EFE-A7CD-24B1716B3AB1}" destId="{35E1FE48-15A1-41B4-8D1D-395D836F6DA5}" srcOrd="0" destOrd="0" presId="urn:microsoft.com/office/officeart/2005/8/layout/hierarchy1"/>
    <dgm:cxn modelId="{E1A793F2-40B7-4ACC-874B-5518009059DC}" srcId="{853DC9E9-7618-4689-87EB-83C78E9923D5}" destId="{2478C6EB-E313-4EFE-A7CD-24B1716B3AB1}" srcOrd="1" destOrd="0" parTransId="{BA159A7B-2855-4BB2-9AC3-E68215559BBA}" sibTransId="{40B5E34B-93EA-4A03-BCB4-B58154FC40F1}"/>
    <dgm:cxn modelId="{28EB1C3C-23CF-4107-A362-18613C74C2DB}" type="presParOf" srcId="{C98C2D3B-2FCB-4EDA-8F32-B3FE651440D1}" destId="{C5C9A3D1-0C7C-49C1-9B95-E5BDA1197C7D}" srcOrd="0" destOrd="0" presId="urn:microsoft.com/office/officeart/2005/8/layout/hierarchy1"/>
    <dgm:cxn modelId="{0DC4B5D8-9947-42BB-85F0-00CE2AC16ED4}" type="presParOf" srcId="{C5C9A3D1-0C7C-49C1-9B95-E5BDA1197C7D}" destId="{C1B88246-A850-46DC-B92A-69B24C863BA2}" srcOrd="0" destOrd="0" presId="urn:microsoft.com/office/officeart/2005/8/layout/hierarchy1"/>
    <dgm:cxn modelId="{9055CAF2-80E7-457C-A5E0-F0087EEAF5E8}" type="presParOf" srcId="{C1B88246-A850-46DC-B92A-69B24C863BA2}" destId="{CD75EC5F-FCFE-4AA7-BC22-B74F43EDBD91}" srcOrd="0" destOrd="0" presId="urn:microsoft.com/office/officeart/2005/8/layout/hierarchy1"/>
    <dgm:cxn modelId="{F6861B1B-41D2-407F-855F-C2E661DA8C5A}" type="presParOf" srcId="{C1B88246-A850-46DC-B92A-69B24C863BA2}" destId="{091C6F90-0573-430F-BBF3-8B8BB44CF033}" srcOrd="1" destOrd="0" presId="urn:microsoft.com/office/officeart/2005/8/layout/hierarchy1"/>
    <dgm:cxn modelId="{10811789-F866-43F1-B53E-0050C56C434B}" type="presParOf" srcId="{C5C9A3D1-0C7C-49C1-9B95-E5BDA1197C7D}" destId="{8414BA73-C405-4210-ABDE-9A880F803D56}" srcOrd="1" destOrd="0" presId="urn:microsoft.com/office/officeart/2005/8/layout/hierarchy1"/>
    <dgm:cxn modelId="{BBA6D81F-C946-4972-8323-CEA8D5767AF5}" type="presParOf" srcId="{C98C2D3B-2FCB-4EDA-8F32-B3FE651440D1}" destId="{9A7AE15C-DF38-4851-B247-6B59B24ED122}" srcOrd="1" destOrd="0" presId="urn:microsoft.com/office/officeart/2005/8/layout/hierarchy1"/>
    <dgm:cxn modelId="{3598E662-1D40-4289-8F32-6E029A90CDFC}" type="presParOf" srcId="{9A7AE15C-DF38-4851-B247-6B59B24ED122}" destId="{94CA3B98-2CD8-4F0A-A179-6B7108A918F8}" srcOrd="0" destOrd="0" presId="urn:microsoft.com/office/officeart/2005/8/layout/hierarchy1"/>
    <dgm:cxn modelId="{B86C00E6-03E5-474C-A40C-CD359C7179F1}" type="presParOf" srcId="{94CA3B98-2CD8-4F0A-A179-6B7108A918F8}" destId="{AAD3B9E2-BC30-4769-BD2D-6E0D55A0DA7B}" srcOrd="0" destOrd="0" presId="urn:microsoft.com/office/officeart/2005/8/layout/hierarchy1"/>
    <dgm:cxn modelId="{DCAE4936-02ED-491B-9685-D95F61B7E9CB}" type="presParOf" srcId="{94CA3B98-2CD8-4F0A-A179-6B7108A918F8}" destId="{35E1FE48-15A1-41B4-8D1D-395D836F6DA5}" srcOrd="1" destOrd="0" presId="urn:microsoft.com/office/officeart/2005/8/layout/hierarchy1"/>
    <dgm:cxn modelId="{7EF2E448-9231-4B70-9FDD-556AF778AE40}" type="presParOf" srcId="{9A7AE15C-DF38-4851-B247-6B59B24ED122}" destId="{4776E571-C296-4911-902A-7ADF9E4E12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F1449A-C137-481D-8B36-BB4FE04D31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C1008D70-4ECE-42F7-B8E8-2D0DC389CA9D}">
      <dgm:prSet custT="1"/>
      <dgm:spPr/>
      <dgm:t>
        <a:bodyPr/>
        <a:lstStyle/>
        <a:p>
          <a:r>
            <a:rPr lang="es-ES" sz="2000" b="1" dirty="0"/>
            <a:t>3.Facilidad de integración en CI/CD: </a:t>
          </a:r>
          <a:r>
            <a:rPr lang="es-ES" sz="2000" dirty="0"/>
            <a:t>Si es crucial para tu equipo tener una integración sólida en un pipeline de integración continua (como Jenkins), Selenium es ampliamente soportado y probado en este ámbito.</a:t>
          </a:r>
          <a:endParaRPr lang="en-US" sz="2000" dirty="0"/>
        </a:p>
      </dgm:t>
    </dgm:pt>
    <dgm:pt modelId="{D1AF21D8-0114-4CEE-B513-6973FD76F2A7}" type="parTrans" cxnId="{FA5C773C-1E1C-4AF6-B123-2D3A6898BAAA}">
      <dgm:prSet/>
      <dgm:spPr/>
      <dgm:t>
        <a:bodyPr/>
        <a:lstStyle/>
        <a:p>
          <a:endParaRPr lang="en-US"/>
        </a:p>
      </dgm:t>
    </dgm:pt>
    <dgm:pt modelId="{B20F65F9-5DE3-4829-BDB3-3DC217A18090}" type="sibTrans" cxnId="{FA5C773C-1E1C-4AF6-B123-2D3A6898BAAA}">
      <dgm:prSet/>
      <dgm:spPr/>
      <dgm:t>
        <a:bodyPr/>
        <a:lstStyle/>
        <a:p>
          <a:endParaRPr lang="en-US"/>
        </a:p>
      </dgm:t>
    </dgm:pt>
    <dgm:pt modelId="{7A728DA3-EA3E-487E-BFC4-F2BDB33F14B9}">
      <dgm:prSet custT="1"/>
      <dgm:spPr/>
      <dgm:t>
        <a:bodyPr/>
        <a:lstStyle/>
        <a:p>
          <a:r>
            <a:rPr lang="es-ES" sz="2000" b="1" dirty="0"/>
            <a:t>4.Curva de aprendizaje:</a:t>
          </a:r>
          <a:r>
            <a:rPr lang="es-ES" sz="2000" dirty="0"/>
            <a:t> Herramientas como Selenium requieren más configuración y experiencia técnica, mientras que Cypress o Selenium IDE son más accesibles para principiantes.</a:t>
          </a:r>
          <a:endParaRPr lang="en-US" sz="2000" dirty="0"/>
        </a:p>
      </dgm:t>
    </dgm:pt>
    <dgm:pt modelId="{612D1C7D-EFA8-4A3F-A6A7-C8218B132553}" type="parTrans" cxnId="{57488055-FC5C-49C9-9354-D492956E1FE4}">
      <dgm:prSet/>
      <dgm:spPr/>
      <dgm:t>
        <a:bodyPr/>
        <a:lstStyle/>
        <a:p>
          <a:endParaRPr lang="en-US"/>
        </a:p>
      </dgm:t>
    </dgm:pt>
    <dgm:pt modelId="{6EF06D6B-6E56-4B99-A2CB-B5CEF9AD34F4}" type="sibTrans" cxnId="{57488055-FC5C-49C9-9354-D492956E1FE4}">
      <dgm:prSet/>
      <dgm:spPr/>
      <dgm:t>
        <a:bodyPr/>
        <a:lstStyle/>
        <a:p>
          <a:endParaRPr lang="en-US"/>
        </a:p>
      </dgm:t>
    </dgm:pt>
    <dgm:pt modelId="{427F0C9B-9A91-487F-89B8-5BDC4086013A}">
      <dgm:prSet custT="1"/>
      <dgm:spPr/>
      <dgm:t>
        <a:bodyPr/>
        <a:lstStyle/>
        <a:p>
          <a:r>
            <a:rPr lang="es-ES" sz="2000" b="1" dirty="0"/>
            <a:t>5.Entornos distribuidos:</a:t>
          </a:r>
          <a:r>
            <a:rPr lang="es-ES" sz="2000" dirty="0"/>
            <a:t> Si necesitas ejecutar pruebas en paralelo en diferentes máquinas o navegadores, Selenium Grid ofrece soluciones avanzadas para pruebas distribuidas.</a:t>
          </a:r>
          <a:endParaRPr lang="en-US" sz="2000" dirty="0"/>
        </a:p>
      </dgm:t>
    </dgm:pt>
    <dgm:pt modelId="{AC2A5492-0F42-4B1C-AE3A-B37F29EB67F3}" type="parTrans" cxnId="{F8E2C934-E92B-4B89-8385-C54746330CA2}">
      <dgm:prSet/>
      <dgm:spPr/>
      <dgm:t>
        <a:bodyPr/>
        <a:lstStyle/>
        <a:p>
          <a:endParaRPr lang="en-US"/>
        </a:p>
      </dgm:t>
    </dgm:pt>
    <dgm:pt modelId="{EF046791-1D88-46C3-9341-D9C4932657F7}" type="sibTrans" cxnId="{F8E2C934-E92B-4B89-8385-C54746330CA2}">
      <dgm:prSet/>
      <dgm:spPr/>
      <dgm:t>
        <a:bodyPr/>
        <a:lstStyle/>
        <a:p>
          <a:endParaRPr lang="en-US"/>
        </a:p>
      </dgm:t>
    </dgm:pt>
    <dgm:pt modelId="{64E94F2E-8040-4C9A-B36A-F892C6D927C1}" type="pres">
      <dgm:prSet presAssocID="{4EF1449A-C137-481D-8B36-BB4FE04D31E1}" presName="root" presStyleCnt="0">
        <dgm:presLayoutVars>
          <dgm:dir/>
          <dgm:resizeHandles val="exact"/>
        </dgm:presLayoutVars>
      </dgm:prSet>
      <dgm:spPr/>
    </dgm:pt>
    <dgm:pt modelId="{05396E73-C1ED-4790-928A-8B25C8E7B7F9}" type="pres">
      <dgm:prSet presAssocID="{C1008D70-4ECE-42F7-B8E8-2D0DC389CA9D}" presName="compNode" presStyleCnt="0"/>
      <dgm:spPr/>
    </dgm:pt>
    <dgm:pt modelId="{E8FA17CA-69B1-4458-9D38-7E6F0FCD2EB6}" type="pres">
      <dgm:prSet presAssocID="{C1008D70-4ECE-42F7-B8E8-2D0DC389CA9D}" presName="bgRect" presStyleLbl="bgShp" presStyleIdx="0" presStyleCnt="3"/>
      <dgm:spPr/>
    </dgm:pt>
    <dgm:pt modelId="{AA0B8264-E14E-4234-A19F-362BDCBED972}" type="pres">
      <dgm:prSet presAssocID="{C1008D70-4ECE-42F7-B8E8-2D0DC389CA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8EAD44-521B-4DF5-A5E8-C9ED5D5F38CD}" type="pres">
      <dgm:prSet presAssocID="{C1008D70-4ECE-42F7-B8E8-2D0DC389CA9D}" presName="spaceRect" presStyleCnt="0"/>
      <dgm:spPr/>
    </dgm:pt>
    <dgm:pt modelId="{05E9C7D9-06CD-4FBC-A6B2-A1B2B5211404}" type="pres">
      <dgm:prSet presAssocID="{C1008D70-4ECE-42F7-B8E8-2D0DC389CA9D}" presName="parTx" presStyleLbl="revTx" presStyleIdx="0" presStyleCnt="3">
        <dgm:presLayoutVars>
          <dgm:chMax val="0"/>
          <dgm:chPref val="0"/>
        </dgm:presLayoutVars>
      </dgm:prSet>
      <dgm:spPr/>
    </dgm:pt>
    <dgm:pt modelId="{25EF4C7A-1E56-43B8-B396-D15CE61676F8}" type="pres">
      <dgm:prSet presAssocID="{B20F65F9-5DE3-4829-BDB3-3DC217A18090}" presName="sibTrans" presStyleCnt="0"/>
      <dgm:spPr/>
    </dgm:pt>
    <dgm:pt modelId="{098F9348-6E2D-4AF8-A1C3-0DB57EB59E72}" type="pres">
      <dgm:prSet presAssocID="{7A728DA3-EA3E-487E-BFC4-F2BDB33F14B9}" presName="compNode" presStyleCnt="0"/>
      <dgm:spPr/>
    </dgm:pt>
    <dgm:pt modelId="{7D60B74B-4CAE-495E-8EB5-EA16AF0420B2}" type="pres">
      <dgm:prSet presAssocID="{7A728DA3-EA3E-487E-BFC4-F2BDB33F14B9}" presName="bgRect" presStyleLbl="bgShp" presStyleIdx="1" presStyleCnt="3"/>
      <dgm:spPr/>
    </dgm:pt>
    <dgm:pt modelId="{8A9A252A-9A0A-433D-B1E2-09FBF9FBF841}" type="pres">
      <dgm:prSet presAssocID="{7A728DA3-EA3E-487E-BFC4-F2BDB33F14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207A761-F6D7-4B95-BDC3-6D9177C1F03A}" type="pres">
      <dgm:prSet presAssocID="{7A728DA3-EA3E-487E-BFC4-F2BDB33F14B9}" presName="spaceRect" presStyleCnt="0"/>
      <dgm:spPr/>
    </dgm:pt>
    <dgm:pt modelId="{AC57D093-8E76-4AEB-8559-02FC53724A64}" type="pres">
      <dgm:prSet presAssocID="{7A728DA3-EA3E-487E-BFC4-F2BDB33F14B9}" presName="parTx" presStyleLbl="revTx" presStyleIdx="1" presStyleCnt="3">
        <dgm:presLayoutVars>
          <dgm:chMax val="0"/>
          <dgm:chPref val="0"/>
        </dgm:presLayoutVars>
      </dgm:prSet>
      <dgm:spPr/>
    </dgm:pt>
    <dgm:pt modelId="{709C25BA-D19B-41BD-B0CD-DFBBF60CE991}" type="pres">
      <dgm:prSet presAssocID="{6EF06D6B-6E56-4B99-A2CB-B5CEF9AD34F4}" presName="sibTrans" presStyleCnt="0"/>
      <dgm:spPr/>
    </dgm:pt>
    <dgm:pt modelId="{E42B7E1C-4CF1-4950-993A-F69D6E317561}" type="pres">
      <dgm:prSet presAssocID="{427F0C9B-9A91-487F-89B8-5BDC4086013A}" presName="compNode" presStyleCnt="0"/>
      <dgm:spPr/>
    </dgm:pt>
    <dgm:pt modelId="{E6696289-8094-4F75-90B1-D53298B5505D}" type="pres">
      <dgm:prSet presAssocID="{427F0C9B-9A91-487F-89B8-5BDC4086013A}" presName="bgRect" presStyleLbl="bgShp" presStyleIdx="2" presStyleCnt="3"/>
      <dgm:spPr/>
    </dgm:pt>
    <dgm:pt modelId="{697F0DCB-7417-4D20-8A1C-92C8F11ED5B6}" type="pres">
      <dgm:prSet presAssocID="{427F0C9B-9A91-487F-89B8-5BDC408601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9EEC22-7F2A-4554-843B-EBA04769210E}" type="pres">
      <dgm:prSet presAssocID="{427F0C9B-9A91-487F-89B8-5BDC4086013A}" presName="spaceRect" presStyleCnt="0"/>
      <dgm:spPr/>
    </dgm:pt>
    <dgm:pt modelId="{1C680290-1E76-4B7A-8109-3D9D62F1F9A6}" type="pres">
      <dgm:prSet presAssocID="{427F0C9B-9A91-487F-89B8-5BDC408601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E2C934-E92B-4B89-8385-C54746330CA2}" srcId="{4EF1449A-C137-481D-8B36-BB4FE04D31E1}" destId="{427F0C9B-9A91-487F-89B8-5BDC4086013A}" srcOrd="2" destOrd="0" parTransId="{AC2A5492-0F42-4B1C-AE3A-B37F29EB67F3}" sibTransId="{EF046791-1D88-46C3-9341-D9C4932657F7}"/>
    <dgm:cxn modelId="{FA5C773C-1E1C-4AF6-B123-2D3A6898BAAA}" srcId="{4EF1449A-C137-481D-8B36-BB4FE04D31E1}" destId="{C1008D70-4ECE-42F7-B8E8-2D0DC389CA9D}" srcOrd="0" destOrd="0" parTransId="{D1AF21D8-0114-4CEE-B513-6973FD76F2A7}" sibTransId="{B20F65F9-5DE3-4829-BDB3-3DC217A18090}"/>
    <dgm:cxn modelId="{22E35755-7FA3-4BEC-AE72-29658E1F30D2}" type="presOf" srcId="{4EF1449A-C137-481D-8B36-BB4FE04D31E1}" destId="{64E94F2E-8040-4C9A-B36A-F892C6D927C1}" srcOrd="0" destOrd="0" presId="urn:microsoft.com/office/officeart/2018/2/layout/IconVerticalSolidList"/>
    <dgm:cxn modelId="{57488055-FC5C-49C9-9354-D492956E1FE4}" srcId="{4EF1449A-C137-481D-8B36-BB4FE04D31E1}" destId="{7A728DA3-EA3E-487E-BFC4-F2BDB33F14B9}" srcOrd="1" destOrd="0" parTransId="{612D1C7D-EFA8-4A3F-A6A7-C8218B132553}" sibTransId="{6EF06D6B-6E56-4B99-A2CB-B5CEF9AD34F4}"/>
    <dgm:cxn modelId="{3E18C1B0-21B2-4A5D-B825-A61FCE70A509}" type="presOf" srcId="{C1008D70-4ECE-42F7-B8E8-2D0DC389CA9D}" destId="{05E9C7D9-06CD-4FBC-A6B2-A1B2B5211404}" srcOrd="0" destOrd="0" presId="urn:microsoft.com/office/officeart/2018/2/layout/IconVerticalSolidList"/>
    <dgm:cxn modelId="{8F42D8B2-B3C3-432B-84D5-8973C9C9F29C}" type="presOf" srcId="{7A728DA3-EA3E-487E-BFC4-F2BDB33F14B9}" destId="{AC57D093-8E76-4AEB-8559-02FC53724A64}" srcOrd="0" destOrd="0" presId="urn:microsoft.com/office/officeart/2018/2/layout/IconVerticalSolidList"/>
    <dgm:cxn modelId="{BBCFF6FB-35C6-4955-B16B-80BCE3995D34}" type="presOf" srcId="{427F0C9B-9A91-487F-89B8-5BDC4086013A}" destId="{1C680290-1E76-4B7A-8109-3D9D62F1F9A6}" srcOrd="0" destOrd="0" presId="urn:microsoft.com/office/officeart/2018/2/layout/IconVerticalSolidList"/>
    <dgm:cxn modelId="{B0CBE865-CA21-428C-B322-F45EE7FDFE7D}" type="presParOf" srcId="{64E94F2E-8040-4C9A-B36A-F892C6D927C1}" destId="{05396E73-C1ED-4790-928A-8B25C8E7B7F9}" srcOrd="0" destOrd="0" presId="urn:microsoft.com/office/officeart/2018/2/layout/IconVerticalSolidList"/>
    <dgm:cxn modelId="{5547634E-611D-4F4C-AFB7-16A7F8556EB4}" type="presParOf" srcId="{05396E73-C1ED-4790-928A-8B25C8E7B7F9}" destId="{E8FA17CA-69B1-4458-9D38-7E6F0FCD2EB6}" srcOrd="0" destOrd="0" presId="urn:microsoft.com/office/officeart/2018/2/layout/IconVerticalSolidList"/>
    <dgm:cxn modelId="{2642BAB7-4F1B-43CC-BEB0-1B01346FE79E}" type="presParOf" srcId="{05396E73-C1ED-4790-928A-8B25C8E7B7F9}" destId="{AA0B8264-E14E-4234-A19F-362BDCBED972}" srcOrd="1" destOrd="0" presId="urn:microsoft.com/office/officeart/2018/2/layout/IconVerticalSolidList"/>
    <dgm:cxn modelId="{3A75C0FA-CDC8-4130-987A-DA51E46B2949}" type="presParOf" srcId="{05396E73-C1ED-4790-928A-8B25C8E7B7F9}" destId="{C58EAD44-521B-4DF5-A5E8-C9ED5D5F38CD}" srcOrd="2" destOrd="0" presId="urn:microsoft.com/office/officeart/2018/2/layout/IconVerticalSolidList"/>
    <dgm:cxn modelId="{DD2468C6-F592-4BC5-A667-991FCA47D4A3}" type="presParOf" srcId="{05396E73-C1ED-4790-928A-8B25C8E7B7F9}" destId="{05E9C7D9-06CD-4FBC-A6B2-A1B2B5211404}" srcOrd="3" destOrd="0" presId="urn:microsoft.com/office/officeart/2018/2/layout/IconVerticalSolidList"/>
    <dgm:cxn modelId="{89E36E2A-77D6-4DAC-9677-D611E75BF6E3}" type="presParOf" srcId="{64E94F2E-8040-4C9A-B36A-F892C6D927C1}" destId="{25EF4C7A-1E56-43B8-B396-D15CE61676F8}" srcOrd="1" destOrd="0" presId="urn:microsoft.com/office/officeart/2018/2/layout/IconVerticalSolidList"/>
    <dgm:cxn modelId="{31440A79-C834-4C11-AC94-B6E2F8463457}" type="presParOf" srcId="{64E94F2E-8040-4C9A-B36A-F892C6D927C1}" destId="{098F9348-6E2D-4AF8-A1C3-0DB57EB59E72}" srcOrd="2" destOrd="0" presId="urn:microsoft.com/office/officeart/2018/2/layout/IconVerticalSolidList"/>
    <dgm:cxn modelId="{CD09CCE6-2EC2-4D10-B334-AE8A1B429B85}" type="presParOf" srcId="{098F9348-6E2D-4AF8-A1C3-0DB57EB59E72}" destId="{7D60B74B-4CAE-495E-8EB5-EA16AF0420B2}" srcOrd="0" destOrd="0" presId="urn:microsoft.com/office/officeart/2018/2/layout/IconVerticalSolidList"/>
    <dgm:cxn modelId="{DF2A9F33-0089-4FBB-9B04-0B3084A9521A}" type="presParOf" srcId="{098F9348-6E2D-4AF8-A1C3-0DB57EB59E72}" destId="{8A9A252A-9A0A-433D-B1E2-09FBF9FBF841}" srcOrd="1" destOrd="0" presId="urn:microsoft.com/office/officeart/2018/2/layout/IconVerticalSolidList"/>
    <dgm:cxn modelId="{6D86EE84-3AFA-43D0-BC8C-C4FC55A73A82}" type="presParOf" srcId="{098F9348-6E2D-4AF8-A1C3-0DB57EB59E72}" destId="{4207A761-F6D7-4B95-BDC3-6D9177C1F03A}" srcOrd="2" destOrd="0" presId="urn:microsoft.com/office/officeart/2018/2/layout/IconVerticalSolidList"/>
    <dgm:cxn modelId="{4E32DC44-E6E1-46A9-8C09-90CE10201B77}" type="presParOf" srcId="{098F9348-6E2D-4AF8-A1C3-0DB57EB59E72}" destId="{AC57D093-8E76-4AEB-8559-02FC53724A64}" srcOrd="3" destOrd="0" presId="urn:microsoft.com/office/officeart/2018/2/layout/IconVerticalSolidList"/>
    <dgm:cxn modelId="{44B33BB8-C91A-4AAF-8E41-58D17BEE7248}" type="presParOf" srcId="{64E94F2E-8040-4C9A-B36A-F892C6D927C1}" destId="{709C25BA-D19B-41BD-B0CD-DFBBF60CE991}" srcOrd="3" destOrd="0" presId="urn:microsoft.com/office/officeart/2018/2/layout/IconVerticalSolidList"/>
    <dgm:cxn modelId="{14E5CD1B-CE18-483E-BD16-AFC8355D9244}" type="presParOf" srcId="{64E94F2E-8040-4C9A-B36A-F892C6D927C1}" destId="{E42B7E1C-4CF1-4950-993A-F69D6E317561}" srcOrd="4" destOrd="0" presId="urn:microsoft.com/office/officeart/2018/2/layout/IconVerticalSolidList"/>
    <dgm:cxn modelId="{CD6D5719-6482-4915-A5B5-342562E55347}" type="presParOf" srcId="{E42B7E1C-4CF1-4950-993A-F69D6E317561}" destId="{E6696289-8094-4F75-90B1-D53298B5505D}" srcOrd="0" destOrd="0" presId="urn:microsoft.com/office/officeart/2018/2/layout/IconVerticalSolidList"/>
    <dgm:cxn modelId="{CE40AB2F-E310-4F07-86CA-73923B4AD6E1}" type="presParOf" srcId="{E42B7E1C-4CF1-4950-993A-F69D6E317561}" destId="{697F0DCB-7417-4D20-8A1C-92C8F11ED5B6}" srcOrd="1" destOrd="0" presId="urn:microsoft.com/office/officeart/2018/2/layout/IconVerticalSolidList"/>
    <dgm:cxn modelId="{695C38F1-234F-4AF8-B164-18C3CC87F09B}" type="presParOf" srcId="{E42B7E1C-4CF1-4950-993A-F69D6E317561}" destId="{549EEC22-7F2A-4554-843B-EBA04769210E}" srcOrd="2" destOrd="0" presId="urn:microsoft.com/office/officeart/2018/2/layout/IconVerticalSolidList"/>
    <dgm:cxn modelId="{A63A58F0-422A-41D8-9408-BA58B157F8E8}" type="presParOf" srcId="{E42B7E1C-4CF1-4950-993A-F69D6E317561}" destId="{1C680290-1E76-4B7A-8109-3D9D62F1F9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3AE23-AE1F-4CC9-819C-09325C7861DA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EE7D5-0199-44AB-82C1-4DD8FF0660B8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B7F3C-E712-444D-BEFE-918130227B20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1.Cypress: </a:t>
          </a:r>
          <a:r>
            <a:rPr lang="es-ES" sz="2000" kern="1200" dirty="0"/>
            <a:t>Es una herramienta moderna diseñada específicamente para aplicaciones JavaScript.</a:t>
          </a:r>
          <a:endParaRPr lang="en-US" sz="2000" kern="1200" dirty="0"/>
        </a:p>
      </dsp:txBody>
      <dsp:txXfrm>
        <a:off x="1731633" y="640"/>
        <a:ext cx="4182575" cy="1499250"/>
      </dsp:txXfrm>
    </dsp:sp>
    <dsp:sp modelId="{51760EF7-58D0-4C35-A2E7-AFAA8A1F627F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88DD2-1B98-42B9-8525-CAEFEB0DB4CF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3F7BE-68A6-4017-B097-C9586118F7F0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/>
            <a:t>2.Puppeteer: </a:t>
          </a:r>
          <a:r>
            <a:rPr lang="es-ES" sz="2000" kern="1200"/>
            <a:t>Una biblioteca de automatización de navegador para Google Chrome y Chromium.</a:t>
          </a:r>
          <a:endParaRPr lang="en-US" sz="2000" kern="1200" dirty="0"/>
        </a:p>
      </dsp:txBody>
      <dsp:txXfrm>
        <a:off x="1731633" y="1874703"/>
        <a:ext cx="4182575" cy="1499250"/>
      </dsp:txXfrm>
    </dsp:sp>
    <dsp:sp modelId="{49DB8B5A-1494-4F88-A458-176BC0437133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A2277-8605-4DDE-9C30-529B7FAC8824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1D756-C2EC-4BCE-A5E6-DB728AF1F344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3.Playwright: </a:t>
          </a:r>
          <a:r>
            <a:rPr lang="es-ES" sz="2000" kern="1200" dirty="0"/>
            <a:t>Una herramienta de Microsoft que permite la automatización de navegadores como Chromium, Firefox y WebKit.</a:t>
          </a:r>
          <a:endParaRPr lang="en-US" sz="2000" kern="1200" dirty="0"/>
        </a:p>
      </dsp:txBody>
      <dsp:txXfrm>
        <a:off x="1731633" y="3748766"/>
        <a:ext cx="4182575" cy="1499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5EC5F-FCFE-4AA7-BC22-B74F43EDBD91}">
      <dsp:nvSpPr>
        <dsp:cNvPr id="0" name=""/>
        <dsp:cNvSpPr/>
      </dsp:nvSpPr>
      <dsp:spPr>
        <a:xfrm>
          <a:off x="271908" y="121"/>
          <a:ext cx="3881733" cy="2464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C6F90-0573-430F-BBF3-8B8BB44CF033}">
      <dsp:nvSpPr>
        <dsp:cNvPr id="0" name=""/>
        <dsp:cNvSpPr/>
      </dsp:nvSpPr>
      <dsp:spPr>
        <a:xfrm>
          <a:off x="703212" y="409860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1.Compatibilidad </a:t>
          </a:r>
          <a:r>
            <a:rPr lang="es-ES" sz="2300" kern="1200" dirty="0"/>
            <a:t>con múltiples navegadores: si la aplicación necesita ser probada en diversos navegadores, Selenium es una opción adecuada debido a su amplia compatibilidad.</a:t>
          </a:r>
          <a:endParaRPr lang="en-US" sz="2300" kern="1200" dirty="0"/>
        </a:p>
      </dsp:txBody>
      <dsp:txXfrm>
        <a:off x="775406" y="482054"/>
        <a:ext cx="3737345" cy="2320513"/>
      </dsp:txXfrm>
    </dsp:sp>
    <dsp:sp modelId="{AAD3B9E2-BC30-4769-BD2D-6E0D55A0DA7B}">
      <dsp:nvSpPr>
        <dsp:cNvPr id="0" name=""/>
        <dsp:cNvSpPr/>
      </dsp:nvSpPr>
      <dsp:spPr>
        <a:xfrm>
          <a:off x="5016250" y="121"/>
          <a:ext cx="3881733" cy="2464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1FE48-15A1-41B4-8D1D-395D836F6DA5}">
      <dsp:nvSpPr>
        <dsp:cNvPr id="0" name=""/>
        <dsp:cNvSpPr/>
      </dsp:nvSpPr>
      <dsp:spPr>
        <a:xfrm>
          <a:off x="5447554" y="409860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/>
            <a:t>2.Complejidad del proyecto: </a:t>
          </a:r>
          <a:r>
            <a:rPr lang="es-ES" sz="2300" kern="1200"/>
            <a:t>esto es para proyectos simples o para aplicaciones JavaScript modernas, herramientas como Cypress o Playwright pueden ofrecer una experiencia más sencilla y rápida.</a:t>
          </a:r>
          <a:endParaRPr lang="en-US" sz="2300" kern="1200"/>
        </a:p>
      </dsp:txBody>
      <dsp:txXfrm>
        <a:off x="5519748" y="482054"/>
        <a:ext cx="3737345" cy="2320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A17CA-69B1-4458-9D38-7E6F0FCD2EB6}">
      <dsp:nvSpPr>
        <dsp:cNvPr id="0" name=""/>
        <dsp:cNvSpPr/>
      </dsp:nvSpPr>
      <dsp:spPr>
        <a:xfrm>
          <a:off x="0" y="2025"/>
          <a:ext cx="9601196" cy="8913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B8264-E14E-4234-A19F-362BDCBED972}">
      <dsp:nvSpPr>
        <dsp:cNvPr id="0" name=""/>
        <dsp:cNvSpPr/>
      </dsp:nvSpPr>
      <dsp:spPr>
        <a:xfrm>
          <a:off x="269647" y="202589"/>
          <a:ext cx="490748" cy="490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9C7D9-06CD-4FBC-A6B2-A1B2B5211404}">
      <dsp:nvSpPr>
        <dsp:cNvPr id="0" name=""/>
        <dsp:cNvSpPr/>
      </dsp:nvSpPr>
      <dsp:spPr>
        <a:xfrm>
          <a:off x="1030043" y="2025"/>
          <a:ext cx="8539953" cy="947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6" tIns="100236" rIns="100236" bIns="1002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3.Facilidad de integración en CI/CD: </a:t>
          </a:r>
          <a:r>
            <a:rPr lang="es-ES" sz="2000" kern="1200" dirty="0"/>
            <a:t>Si es crucial para tu equipo tener una integración sólida en un pipeline de integración continua (como Jenkins), Selenium es ampliamente soportado y probado en este ámbito.</a:t>
          </a:r>
          <a:endParaRPr lang="en-US" sz="2000" kern="1200" dirty="0"/>
        </a:p>
      </dsp:txBody>
      <dsp:txXfrm>
        <a:off x="1030043" y="2025"/>
        <a:ext cx="8539953" cy="947110"/>
      </dsp:txXfrm>
    </dsp:sp>
    <dsp:sp modelId="{7D60B74B-4CAE-495E-8EB5-EA16AF0420B2}">
      <dsp:nvSpPr>
        <dsp:cNvPr id="0" name=""/>
        <dsp:cNvSpPr/>
      </dsp:nvSpPr>
      <dsp:spPr>
        <a:xfrm>
          <a:off x="0" y="1185912"/>
          <a:ext cx="9601196" cy="891397"/>
        </a:xfrm>
        <a:prstGeom prst="roundRect">
          <a:avLst>
            <a:gd name="adj" fmla="val 10000"/>
          </a:avLst>
        </a:prstGeom>
        <a:solidFill>
          <a:schemeClr val="accent5">
            <a:hueOff val="-9793"/>
            <a:satOff val="-10735"/>
            <a:lumOff val="-5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A252A-9A0A-433D-B1E2-09FBF9FBF841}">
      <dsp:nvSpPr>
        <dsp:cNvPr id="0" name=""/>
        <dsp:cNvSpPr/>
      </dsp:nvSpPr>
      <dsp:spPr>
        <a:xfrm>
          <a:off x="269647" y="1386477"/>
          <a:ext cx="490748" cy="490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7D093-8E76-4AEB-8559-02FC53724A64}">
      <dsp:nvSpPr>
        <dsp:cNvPr id="0" name=""/>
        <dsp:cNvSpPr/>
      </dsp:nvSpPr>
      <dsp:spPr>
        <a:xfrm>
          <a:off x="1030043" y="1185912"/>
          <a:ext cx="8539953" cy="947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6" tIns="100236" rIns="100236" bIns="1002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4.Curva de aprendizaje:</a:t>
          </a:r>
          <a:r>
            <a:rPr lang="es-ES" sz="2000" kern="1200" dirty="0"/>
            <a:t> Herramientas como Selenium requieren más configuración y experiencia técnica, mientras que Cypress o Selenium IDE son más accesibles para principiantes.</a:t>
          </a:r>
          <a:endParaRPr lang="en-US" sz="2000" kern="1200" dirty="0"/>
        </a:p>
      </dsp:txBody>
      <dsp:txXfrm>
        <a:off x="1030043" y="1185912"/>
        <a:ext cx="8539953" cy="947110"/>
      </dsp:txXfrm>
    </dsp:sp>
    <dsp:sp modelId="{E6696289-8094-4F75-90B1-D53298B5505D}">
      <dsp:nvSpPr>
        <dsp:cNvPr id="0" name=""/>
        <dsp:cNvSpPr/>
      </dsp:nvSpPr>
      <dsp:spPr>
        <a:xfrm>
          <a:off x="0" y="2369800"/>
          <a:ext cx="9601196" cy="891397"/>
        </a:xfrm>
        <a:prstGeom prst="roundRect">
          <a:avLst>
            <a:gd name="adj" fmla="val 10000"/>
          </a:avLst>
        </a:prstGeom>
        <a:solidFill>
          <a:schemeClr val="accent5">
            <a:hueOff val="-19587"/>
            <a:satOff val="-21471"/>
            <a:lumOff val="-10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F0DCB-7417-4D20-8A1C-92C8F11ED5B6}">
      <dsp:nvSpPr>
        <dsp:cNvPr id="0" name=""/>
        <dsp:cNvSpPr/>
      </dsp:nvSpPr>
      <dsp:spPr>
        <a:xfrm>
          <a:off x="269647" y="2570365"/>
          <a:ext cx="490748" cy="490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80290-1E76-4B7A-8109-3D9D62F1F9A6}">
      <dsp:nvSpPr>
        <dsp:cNvPr id="0" name=""/>
        <dsp:cNvSpPr/>
      </dsp:nvSpPr>
      <dsp:spPr>
        <a:xfrm>
          <a:off x="1030043" y="2369800"/>
          <a:ext cx="8539953" cy="947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6" tIns="100236" rIns="100236" bIns="1002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5.Entornos distribuidos:</a:t>
          </a:r>
          <a:r>
            <a:rPr lang="es-ES" sz="2000" kern="1200" dirty="0"/>
            <a:t> Si necesitas ejecutar pruebas en paralelo en diferentes máquinas o navegadores, Selenium Grid ofrece soluciones avanzadas para pruebas distribuidas.</a:t>
          </a:r>
          <a:endParaRPr lang="en-US" sz="2000" kern="1200" dirty="0"/>
        </a:p>
      </dsp:txBody>
      <dsp:txXfrm>
        <a:off x="1030043" y="2369800"/>
        <a:ext cx="8539953" cy="947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3.png"/><Relationship Id="rId7" Type="http://schemas.openxmlformats.org/officeDocument/2006/relationships/diagramData" Target="../diagrams/data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microsoft.com/office/2007/relationships/diagramDrawing" Target="../diagrams/drawing3.xml"/><Relationship Id="rId5" Type="http://schemas.openxmlformats.org/officeDocument/2006/relationships/image" Target="../media/image23.jfif"/><Relationship Id="rId10" Type="http://schemas.openxmlformats.org/officeDocument/2006/relationships/diagramColors" Target="../diagrams/colors3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@QualityStream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Manuelguerrero234/api-auth.gi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hyperlink" Target="http://www.youtube.com/@joanmedia" TargetMode="External"/><Relationship Id="rId5" Type="http://schemas.openxmlformats.org/officeDocument/2006/relationships/image" Target="../media/image31.png"/><Relationship Id="rId10" Type="http://schemas.openxmlformats.org/officeDocument/2006/relationships/hyperlink" Target="http://www.youtube.com/@JoanMediaE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www.youtube.com/@GeekQ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f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f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f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5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f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riting in a notebook&#10;&#10;Description automatically generated">
            <a:extLst>
              <a:ext uri="{FF2B5EF4-FFF2-40B4-BE49-F238E27FC236}">
                <a16:creationId xmlns:a16="http://schemas.microsoft.com/office/drawing/2014/main" id="{13C53C46-04B4-0EA6-749E-CD55F96C9D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444" b="59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BDC2D9-D91E-37CF-08F9-052F2BAF2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84870"/>
            <a:ext cx="6815669" cy="1515533"/>
          </a:xfrm>
        </p:spPr>
        <p:txBody>
          <a:bodyPr anchor="ctr">
            <a:noAutofit/>
          </a:bodyPr>
          <a:lstStyle/>
          <a:p>
            <a:r>
              <a:rPr lang="es-ES" b="1" dirty="0">
                <a:solidFill>
                  <a:srgbClr val="FFFFFF"/>
                </a:solidFill>
              </a:rPr>
              <a:t>Herramienta de Testing</a:t>
            </a:r>
            <a:endParaRPr lang="es-SV" b="1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58C68B-16A0-AAAF-CA4D-8044E21A0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2197509"/>
          </a:xfrm>
        </p:spPr>
        <p:txBody>
          <a:bodyPr>
            <a:normAutofit fontScale="92500"/>
          </a:bodyPr>
          <a:lstStyle/>
          <a:p>
            <a:r>
              <a:rPr lang="es-SV" sz="2800" b="1" dirty="0">
                <a:solidFill>
                  <a:srgbClr val="FFFFFF"/>
                </a:solidFill>
              </a:rPr>
              <a:t>Manuel Ezequiel guerrero granados GG241501</a:t>
            </a:r>
          </a:p>
          <a:p>
            <a:r>
              <a:rPr lang="es-SV" sz="2800" b="1" dirty="0">
                <a:solidFill>
                  <a:srgbClr val="FFFFFF"/>
                </a:solidFill>
              </a:rPr>
              <a:t>Enrique Alexander Solano López SL223188</a:t>
            </a:r>
          </a:p>
          <a:p>
            <a:r>
              <a:rPr lang="es-MX" sz="2800" b="1" dirty="0">
                <a:solidFill>
                  <a:srgbClr val="FFFFFF"/>
                </a:solidFill>
              </a:rPr>
              <a:t>Norman Enmanuel Quijano Amaya QA240640</a:t>
            </a:r>
            <a:endParaRPr lang="es-SV" sz="2800" b="1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365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1D94D4C-1290-4405-A774-5C4C6C4E6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C21F738-3DFC-40C9-94B1-01A1ED071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ED3386-36D7-4F4D-994E-9E6BECBC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SV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0043D61-6DBE-45FB-ADAB-FCDFF38F1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1366DDD-2309-4EC1-9C3A-0EBF26711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B4F5DF-1284-423F-9B33-04890717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CA4FC4-3514-2B70-00CB-13E5B470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dirty="0">
                <a:solidFill>
                  <a:srgbClr val="262626"/>
                </a:solidFill>
              </a:rPr>
              <a:t>Mejores prácticas y consideraciones</a:t>
            </a:r>
            <a:br>
              <a:rPr lang="en-US" sz="4100" dirty="0">
                <a:solidFill>
                  <a:srgbClr val="262626"/>
                </a:solidFill>
              </a:rPr>
            </a:br>
            <a:endParaRPr lang="en-US" sz="4100" dirty="0">
              <a:solidFill>
                <a:srgbClr val="262626"/>
              </a:solidFill>
            </a:endParaRP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3099C79B-B7B3-C9C6-A375-D15514C8E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71538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655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SV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people holding a puzzle&#10;&#10;Description automatically generated">
            <a:extLst>
              <a:ext uri="{FF2B5EF4-FFF2-40B4-BE49-F238E27FC236}">
                <a16:creationId xmlns:a16="http://schemas.microsoft.com/office/drawing/2014/main" id="{0D7FB4FC-814B-74DA-6C27-D589670AA1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D1A6905-E2A3-484F-B455-9590E3290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11227442" cy="5883295"/>
          </a:xfrm>
          <a:prstGeom prst="rect">
            <a:avLst/>
          </a:prstGeom>
          <a:blipFill dpi="0" rotWithShape="1">
            <a:blip r:embed="rId6">
              <a:alphaModFix amt="9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0DB908-51C0-4E3F-86A8-3467E4071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72F4D6-70C3-41D0-AFDF-92100494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8844E6C-FFE6-4937-A7DC-0AD58882F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61" name="Rounded Rectangle 19">
              <a:extLst>
                <a:ext uri="{FF2B5EF4-FFF2-40B4-BE49-F238E27FC236}">
                  <a16:creationId xmlns:a16="http://schemas.microsoft.com/office/drawing/2014/main" id="{F7D598A8-2CE2-45BE-BB8E-1D623A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23A783-93C9-4929-95AF-E41A53CF2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63" name="Rounded Rectangle 26">
              <a:extLst>
                <a:ext uri="{FF2B5EF4-FFF2-40B4-BE49-F238E27FC236}">
                  <a16:creationId xmlns:a16="http://schemas.microsoft.com/office/drawing/2014/main" id="{CE6DC554-371A-4C76-A412-A527AAFDE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C143FF3-29AC-4E9A-AB31-FBD1F4E80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2BCF2259-EBAC-B507-3289-EEB846FE1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287200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1839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SV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2D3996-BA08-4AC2-948E-02DA85C02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6CA78D-2100-44EF-B3DD-CEF1EB3A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84" y="481264"/>
            <a:ext cx="11213432" cy="5895473"/>
          </a:xfrm>
          <a:prstGeom prst="rect">
            <a:avLst/>
          </a:prstGeom>
          <a:blipFill dpi="0"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EF6D22-D80F-4107-8B30-6AB147A5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2400639"/>
            <a:ext cx="228600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3BAB30AE-6474-D9CC-D3D0-A84A8156565C}"/>
              </a:ext>
            </a:extLst>
          </p:cNvPr>
          <p:cNvSpPr txBox="1"/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b="1" dirty="0">
                <a:solidFill>
                  <a:srgbClr val="373737"/>
                </a:solidFill>
              </a:rPr>
              <a:t>Conclusiones</a:t>
            </a:r>
            <a:r>
              <a:rPr lang="en-US" sz="2800" dirty="0">
                <a:solidFill>
                  <a:srgbClr val="373737"/>
                </a:solidFill>
              </a:rPr>
              <a:t>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800" dirty="0">
                <a:solidFill>
                  <a:srgbClr val="373737"/>
                </a:solidFill>
              </a:rPr>
              <a:t>Selenium es una herramienta poderosa y versátil, adecuada para proyectos grandes que requieren compatibilidad multiplataforma y pruebas distribuidas, aunque puede no ser la opción más eficiente en términos de velocidad para proyectos más pequeños.</a:t>
            </a:r>
          </a:p>
        </p:txBody>
      </p:sp>
    </p:spTree>
    <p:extLst>
      <p:ext uri="{BB962C8B-B14F-4D97-AF65-F5344CB8AC3E}">
        <p14:creationId xmlns:p14="http://schemas.microsoft.com/office/powerpoint/2010/main" val="20246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SV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051050-B89E-49D3-826B-6A1EAC70A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3AF6E3-B8BA-445C-9EFB-E970BA4A0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gradFill>
            <a:gsLst>
              <a:gs pos="0">
                <a:schemeClr val="accent1">
                  <a:lumMod val="82000"/>
                  <a:lumOff val="18000"/>
                </a:schemeClr>
              </a:gs>
              <a:gs pos="100000">
                <a:schemeClr val="accent1">
                  <a:lumMod val="98000"/>
                </a:schemeClr>
              </a:gs>
            </a:gsLst>
            <a:lin ang="5400000" scaled="0"/>
          </a:gra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64F659-1366-4A2A-BD0B-AB97FFD1A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/>
          <a:srcRect l="5622" t="32929" r="5622" b="21272"/>
          <a:stretch/>
        </p:blipFill>
        <p:spPr>
          <a:xfrm>
            <a:off x="5414212" y="2352170"/>
            <a:ext cx="1363576" cy="441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D3271E-18EB-A789-D5EA-37439482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68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>
                <a:solidFill>
                  <a:srgbClr val="373737"/>
                </a:solidFill>
              </a:rPr>
              <a:t>¡MUCHAS GRACIAS POR SU ATENCIÓN PRESTADA!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E406B-6CF6-808B-E5B8-D3D82C2A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984" y="2717646"/>
            <a:ext cx="10060856" cy="360004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b="1" dirty="0">
                <a:solidFill>
                  <a:srgbClr val="212121"/>
                </a:solidFill>
              </a:rPr>
              <a:t>Link al repositorio GitHub:</a:t>
            </a:r>
          </a:p>
          <a:p>
            <a:pPr marL="342900" indent="-342900">
              <a:buFont typeface="Arial"/>
              <a:buChar char="•"/>
            </a:pPr>
            <a:r>
              <a:rPr lang="en-US" u="sng" dirty="0">
                <a:solidFill>
                  <a:srgbClr val="212121"/>
                </a:solidFill>
                <a:hlinkClick r:id="rId7"/>
              </a:rPr>
              <a:t>https://github.com/Manuelguerrero234/api-auth.git</a:t>
            </a:r>
            <a:endParaRPr lang="en-US" u="sng" dirty="0">
              <a:solidFill>
                <a:srgbClr val="212121"/>
              </a:solidFill>
            </a:endParaRPr>
          </a:p>
          <a:p>
            <a:r>
              <a:rPr lang="en-US" sz="2400" b="1" dirty="0">
                <a:solidFill>
                  <a:srgbClr val="212121"/>
                </a:solidFill>
              </a:rPr>
              <a:t>¡Si deseas conocer mas del tema te recomendamos las siguientes páginas donde puedes conocer mas del tema y otros temas relacionados alas herramientas testing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12121"/>
                </a:solidFill>
              </a:rPr>
              <a:t>	</a:t>
            </a:r>
            <a:r>
              <a:rPr lang="en-US" u="sng" dirty="0">
                <a:solidFill>
                  <a:srgbClr val="212121"/>
                </a:solidFill>
                <a:hlinkClick r:id="rId8"/>
              </a:rPr>
              <a:t>www.youtube.com/@QualityStream</a:t>
            </a:r>
            <a:r>
              <a:rPr lang="en-US" u="sng" dirty="0">
                <a:solidFill>
                  <a:srgbClr val="212121"/>
                </a:solidFill>
              </a:rPr>
              <a:t>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212121"/>
                </a:solidFill>
                <a:hlinkClick r:id="rId9"/>
              </a:rPr>
              <a:t>www.youtube.com/@GeekQA</a:t>
            </a:r>
            <a:endParaRPr lang="en-US" u="sng" dirty="0">
              <a:solidFill>
                <a:srgbClr val="21212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212121"/>
                </a:solidFill>
                <a:hlinkClick r:id="rId10"/>
              </a:rPr>
              <a:t>www.youtube.com/@JoanMediaES</a:t>
            </a:r>
            <a:endParaRPr lang="en-US" u="sng" dirty="0">
              <a:solidFill>
                <a:srgbClr val="21212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212121"/>
                </a:solidFill>
                <a:hlinkClick r:id="rId11"/>
              </a:rPr>
              <a:t>www.youtube.com/@joanmedia</a:t>
            </a:r>
            <a:endParaRPr lang="en-US" u="sng" dirty="0">
              <a:solidFill>
                <a:srgbClr val="21212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rgbClr val="21212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rgbClr val="21212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rgbClr val="212121"/>
              </a:solidFill>
            </a:endParaRPr>
          </a:p>
          <a:p>
            <a:endParaRPr lang="en-US" sz="2400" u="sng" dirty="0">
              <a:solidFill>
                <a:srgbClr val="212121"/>
              </a:solidFill>
            </a:endParaRPr>
          </a:p>
          <a:p>
            <a:endParaRPr lang="en-US" dirty="0">
              <a:solidFill>
                <a:srgbClr val="212121"/>
              </a:solidFill>
            </a:endParaRPr>
          </a:p>
          <a:p>
            <a:endParaRPr lang="en-US" u="sng" dirty="0">
              <a:solidFill>
                <a:srgbClr val="212121"/>
              </a:solidFill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5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SV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2" name="Rectangle 21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SV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676A518-F2C6-80B0-C786-6230CEA57EA9}"/>
              </a:ext>
            </a:extLst>
          </p:cNvPr>
          <p:cNvSpPr txBox="1"/>
          <p:nvPr/>
        </p:nvSpPr>
        <p:spPr>
          <a:xfrm>
            <a:off x="7535825" y="982132"/>
            <a:ext cx="3360772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omputer with bugs on it&#10;&#10;Description automatically generated">
            <a:extLst>
              <a:ext uri="{FF2B5EF4-FFF2-40B4-BE49-F238E27FC236}">
                <a16:creationId xmlns:a16="http://schemas.microsoft.com/office/drawing/2014/main" id="{2DA1209D-8328-0F08-9871-489352FCCA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71" r="5983" b="-1"/>
          <a:stretch/>
        </p:blipFill>
        <p:spPr>
          <a:xfrm>
            <a:off x="1089468" y="1090415"/>
            <a:ext cx="5941463" cy="451510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532A38-00EC-DA21-BD1C-C51855B8592B}"/>
              </a:ext>
            </a:extLst>
          </p:cNvPr>
          <p:cNvSpPr txBox="1"/>
          <p:nvPr/>
        </p:nvSpPr>
        <p:spPr>
          <a:xfrm>
            <a:off x="7152968" y="2398853"/>
            <a:ext cx="4427844" cy="4031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En el desarrollo de aplicaciones web, las herramientas de Testing juegan un papel crucial para asegurar la calidad y funcionalidad de los sistemas. Especialmente en el contexto de aplicaciones web con JavaScript, estas herramientas permiten realizar pruebas automáticas para detectar errores, verificar el comportamiento esperando y asegurar la interacción correcta unitarias, de integración, de aceptación, funcionales y rendimiento, que pueden realizarse en las aplicaciones web. </a:t>
            </a:r>
          </a:p>
        </p:txBody>
      </p:sp>
    </p:spTree>
    <p:extLst>
      <p:ext uri="{BB962C8B-B14F-4D97-AF65-F5344CB8AC3E}">
        <p14:creationId xmlns:p14="http://schemas.microsoft.com/office/powerpoint/2010/main" val="15497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024A3-1C22-4ECE-9940-39AA52852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0" name="Rectangle 39">
              <a:extLst>
                <a:ext uri="{FF2B5EF4-FFF2-40B4-BE49-F238E27FC236}">
                  <a16:creationId xmlns:a16="http://schemas.microsoft.com/office/drawing/2014/main" id="{810B5B84-2981-4BAE-930E-26E49E4FA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6085A8-F07A-4D3B-90E2-2CFDA8438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AB6D5E93-D00D-411E-8E34-619620A9CC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96CE5CC-9673-442A-B737-1F339217A6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SV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44967AA9-CD2C-4A63-B823-5B56765F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E82FCE16-A312-4F38-8605-028781151C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2905187-D21E-10D5-501D-6C0DC39B2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0830" y="1330868"/>
            <a:ext cx="453852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Descripción detalla</a:t>
            </a:r>
            <a:r>
              <a:rPr lang="es-E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s-E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br>
              <a:rPr lang="es-SV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SV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E3472-6B2F-DE99-F246-AAC6E63C4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160" y="3657596"/>
            <a:ext cx="5166378" cy="25908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Selenium es una herramienta de software que se utiliza para automatizar navegadores web. Ya que permite realizar pruebas automáticas a aplicaciones web, pero también se puede usar para tareas repetitivas de interacción con un navegador, como la extracción de datos, la automatización de formularios y la simulación de interacciones de usuario. </a:t>
            </a:r>
            <a:endParaRPr lang="es-SV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s-SV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B3EA36-32FA-45B8-9C8E-B9F3520E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86B4F105-CAD4-EBC3-A1BA-74442C093B3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271" r="-3" b="-3"/>
          <a:stretch/>
        </p:blipFill>
        <p:spPr>
          <a:xfrm>
            <a:off x="1099703" y="1090413"/>
            <a:ext cx="4947663" cy="450064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DC478F-1B0E-4A8A-B3B9-460AB0A0F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SV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88DB6F-238F-4BEF-B28F-87D9F67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2" name="Rectangle 41">
              <a:extLst>
                <a:ext uri="{FF2B5EF4-FFF2-40B4-BE49-F238E27FC236}">
                  <a16:creationId xmlns:a16="http://schemas.microsoft.com/office/drawing/2014/main" id="{DD071421-D153-4C0F-A43D-77AF883B3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871F7D8-217E-4113-83FA-FFAC54BE7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E6B31E5-D515-487D-98AE-A3251F2F1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DFB339C-7306-4C4B-A75F-5BEE240BA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SV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A1202C9E-12FB-4368-AD4E-40992C251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3E08DAB-0254-426B-80D4-79EF92845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AA4660F-3592-AD55-7BB1-41120C7D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dirty="0"/>
              <a:t>Usos más comunes de Selenium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796F99-70AC-4221-AB20-DFE95996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gnifying glass over a computer&#10;&#10;Description automatically generated">
            <a:extLst>
              <a:ext uri="{FF2B5EF4-FFF2-40B4-BE49-F238E27FC236}">
                <a16:creationId xmlns:a16="http://schemas.microsoft.com/office/drawing/2014/main" id="{3F33EE17-8BD7-5F10-BC28-9913B8B937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65"/>
          <a:stretch/>
        </p:blipFill>
        <p:spPr>
          <a:xfrm>
            <a:off x="1092643" y="1090413"/>
            <a:ext cx="4517009" cy="451509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17F138-68A9-4F3F-B240-D26602C26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B2463-3BF0-A9DA-777B-7E4C2967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412" y="2556932"/>
            <a:ext cx="480218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Pruebas automatizadas: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usa Selenium para probar aplicaciones web, asegurando que funcionen correctamente después de realizar cambios en el código. </a:t>
            </a: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Scraping: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se puede usarse para extraer información de sitios web, en especial en sitios web en donde el contenido se carga dinámicamente mediante JavaScript. </a:t>
            </a:r>
          </a:p>
        </p:txBody>
      </p:sp>
    </p:spTree>
    <p:extLst>
      <p:ext uri="{BB962C8B-B14F-4D97-AF65-F5344CB8AC3E}">
        <p14:creationId xmlns:p14="http://schemas.microsoft.com/office/powerpoint/2010/main" val="309204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SV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981C6-3EC5-4C3F-97F0-FE195DDA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093D8CF8-345C-4770-ACE7-5B9922492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AADDD6-E336-430F-A143-E1449FFBD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3D05261-D481-47F2-AC96-E7DCF933D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64A2D2E-27E9-4C54-AD41-D18C3AE9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SV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3335F48-A05B-443B-AB98-E17241148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1A363B-5FCE-4BA3-86EA-4A95DF5B3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B7E8213-9F78-A3D4-A3DC-E84A0310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Selenium cuenta con diferentes componentes principales que ayudan en la automatización. 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202298-0030-4CC3-9BE1-94DE4227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typing on a computer&#10;&#10;Description automatically generated">
            <a:extLst>
              <a:ext uri="{FF2B5EF4-FFF2-40B4-BE49-F238E27FC236}">
                <a16:creationId xmlns:a16="http://schemas.microsoft.com/office/drawing/2014/main" id="{4F95A0AA-C2D9-65DD-1D3C-6F4720BAD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643" y="1090414"/>
            <a:ext cx="4517009" cy="451510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E9AB96-F9B3-463D-BA23-961C1B0E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5973C-2750-8F43-090F-A20905096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5946" y="2442292"/>
            <a:ext cx="4802184" cy="3519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lnSpc>
                <a:spcPct val="90000"/>
              </a:lnSpc>
            </a:pP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Web Driver: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herramienta principal que permite controlar el navegador de manera programática. Puedes escribir scripts en leguajes como java, Python, c#, Ruby, etc.</a:t>
            </a: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Selenium IDE: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un entorno de desarrollo integrado para Selenium, que permite grabar, editar y depurar pruebas en el navegador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1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SV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D981C6-3EC5-4C3F-97F0-FE195DDA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9" name="Rectangle 48">
              <a:extLst>
                <a:ext uri="{FF2B5EF4-FFF2-40B4-BE49-F238E27FC236}">
                  <a16:creationId xmlns:a16="http://schemas.microsoft.com/office/drawing/2014/main" id="{093D8CF8-345C-4770-ACE7-5B9922492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1AADDD6-E336-430F-A143-E1449FFBD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D3D05261-D481-47F2-AC96-E7DCF933D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64A2D2E-27E9-4C54-AD41-D18C3AE9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SV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3335F48-A05B-443B-AB98-E17241148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4B1A363B-5FCE-4BA3-86EA-4A95DF5B3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1CA9A64-35A6-2E37-798E-DBA184C2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Selenium cuenta con diferentes tipos de pruebas que puede soportar tales como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202298-0030-4CC3-9BE1-94DE4227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orking on a computer&#10;&#10;Description automatically generated">
            <a:extLst>
              <a:ext uri="{FF2B5EF4-FFF2-40B4-BE49-F238E27FC236}">
                <a16:creationId xmlns:a16="http://schemas.microsoft.com/office/drawing/2014/main" id="{480A10F5-B9FE-D84E-B4C0-09ECEA6E804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687" r="-2" b="-2"/>
          <a:stretch/>
        </p:blipFill>
        <p:spPr>
          <a:xfrm>
            <a:off x="1092644" y="1092201"/>
            <a:ext cx="4517008" cy="4515103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E9AB96-F9B3-463D-BA23-961C1B0E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E6C398-7AA2-2CAF-069C-85C7B313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412" y="2556931"/>
            <a:ext cx="5294798" cy="3691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 algn="l">
              <a:lnSpc>
                <a:spcPct val="90000"/>
              </a:lnSpc>
              <a:buFont typeface="Arial"/>
              <a:buChar char="•"/>
            </a:pP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Pruebas funcionales: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verifican que las funcionalidades de la aplicación se comporten correctamente, simulando la interacción del usuario don la interfaz (clics, entrada de texto, navegación etc.).</a:t>
            </a:r>
          </a:p>
          <a:p>
            <a:pPr marL="342900" lvl="0" indent="-342900" algn="l">
              <a:lnSpc>
                <a:spcPct val="90000"/>
              </a:lnSpc>
              <a:buFont typeface="Arial"/>
              <a:buChar char="•"/>
            </a:pP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Pruebas de regresión: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aseguran que nuevas actualizaciones o cambios en el código no afecten funcionalidades ya existentes. </a:t>
            </a:r>
          </a:p>
          <a:p>
            <a:pPr marL="342900" lvl="0" indent="-342900" algn="l">
              <a:lnSpc>
                <a:spcPct val="90000"/>
              </a:lnSpc>
              <a:buFont typeface="Arial"/>
              <a:buChar char="•"/>
            </a:pP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Pruebas de integración: 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verifican la correcta integración entre componentes de la aplicación web. 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SV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D981C6-3EC5-4C3F-97F0-FE195DDA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093D8CF8-345C-4770-ACE7-5B9922492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AADDD6-E336-430F-A143-E1449FFBD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3D05261-D481-47F2-AC96-E7DCF933D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4A2D2E-27E9-4C54-AD41-D18C3AE9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SV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3335F48-A05B-443B-AB98-E17241148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1A363B-5FCE-4BA3-86EA-4A95DF5B3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8D08175-0641-F37E-66E4-CD27E095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Cuenta con las siguientes integraciones disponibles como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202298-0030-4CC3-9BE1-94DE4227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Laptop Secure">
            <a:extLst>
              <a:ext uri="{FF2B5EF4-FFF2-40B4-BE49-F238E27FC236}">
                <a16:creationId xmlns:a16="http://schemas.microsoft.com/office/drawing/2014/main" id="{370820E5-D9C7-8D4F-91DE-0E06CDD0D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1693" y="1410208"/>
            <a:ext cx="3858780" cy="385878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E9AB96-F9B3-463D-BA23-961C1B0E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A22D72-1E41-793E-AE9D-9BA502E4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411" y="2442293"/>
            <a:ext cx="5291343" cy="3806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 algn="l">
              <a:lnSpc>
                <a:spcPct val="90000"/>
              </a:lnSpc>
              <a:buFont typeface="Arial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Integración continua para ejecutar pruebas automáticas después de cada despliegue.</a:t>
            </a:r>
          </a:p>
          <a:p>
            <a:pPr marL="342900" lvl="0" indent="-342900" algn="l">
              <a:lnSpc>
                <a:spcPct val="9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342900" algn="l">
              <a:lnSpc>
                <a:spcPct val="90000"/>
              </a:lnSpc>
              <a:buFont typeface="Arial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Junit/TestNG: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Frameworks de testing en Java para estructurar y ejecutar casos de prueba.</a:t>
            </a:r>
          </a:p>
          <a:p>
            <a:pPr marL="342900" lvl="0" indent="-342900" algn="l">
              <a:lnSpc>
                <a:spcPct val="9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342900" algn="l">
              <a:lnSpc>
                <a:spcPct val="90000"/>
              </a:lnSpc>
              <a:buFont typeface="Arial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BrowserStack y Sauce Labs: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Plataformas de testing en la nube que permiten ejecutar pruebas en una variedad de dispositivos y navegadores.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D94D4C-1290-4405-A774-5C4C6C4E6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C21F738-3DFC-40C9-94B1-01A1ED071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ED3386-36D7-4F4D-994E-9E6BECBC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SV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043D61-6DBE-45FB-ADAB-FCDFF38F1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366DDD-2309-4EC1-9C3A-0EBF26711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B4F5DF-1284-423F-9B33-04890717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C5788F-A6D6-59E4-8513-5AB8816E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 err="1">
                <a:solidFill>
                  <a:srgbClr val="262626"/>
                </a:solidFill>
              </a:rPr>
              <a:t>Comparativa</a:t>
            </a:r>
            <a:r>
              <a:rPr lang="en-US" sz="3400" b="1" dirty="0">
                <a:solidFill>
                  <a:srgbClr val="262626"/>
                </a:solidFill>
              </a:rPr>
              <a:t> </a:t>
            </a:r>
            <a:br>
              <a:rPr lang="en-US" sz="3400" b="1" dirty="0">
                <a:solidFill>
                  <a:srgbClr val="262626"/>
                </a:solidFill>
              </a:rPr>
            </a:br>
            <a:endParaRPr lang="en-US" sz="3400" b="1" dirty="0">
              <a:solidFill>
                <a:srgbClr val="262626"/>
              </a:solidFill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B74FC646-7FA0-ACF8-22B4-58AC9B9DF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71141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626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SV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SV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holding her hands up and a sign with a green check mark&#10;&#10;Description automatically generated">
            <a:extLst>
              <a:ext uri="{FF2B5EF4-FFF2-40B4-BE49-F238E27FC236}">
                <a16:creationId xmlns:a16="http://schemas.microsoft.com/office/drawing/2014/main" id="{4920FB21-F280-C656-7E60-63E81A7E57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687" r="-2" b="-2"/>
          <a:stretch/>
        </p:blipFill>
        <p:spPr>
          <a:xfrm>
            <a:off x="1092643" y="1090414"/>
            <a:ext cx="5942687" cy="451510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95F30D8A-FC12-9923-AE8C-958754E43748}"/>
              </a:ext>
            </a:extLst>
          </p:cNvPr>
          <p:cNvSpPr txBox="1"/>
          <p:nvPr/>
        </p:nvSpPr>
        <p:spPr>
          <a:xfrm>
            <a:off x="7516914" y="2379813"/>
            <a:ext cx="4063898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Aunque herramientas como Cypress ofrecen una mayor simplicidad en la configuración y pruebas más rápidas debido a su arquitectura más moderna, Selenium sigue siendo la opción preferida para proyectos grandes que requieren pruebas en múltiples entornos.</a:t>
            </a:r>
          </a:p>
        </p:txBody>
      </p:sp>
    </p:spTree>
    <p:extLst>
      <p:ext uri="{BB962C8B-B14F-4D97-AF65-F5344CB8AC3E}">
        <p14:creationId xmlns:p14="http://schemas.microsoft.com/office/powerpoint/2010/main" val="42253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216</TotalTime>
  <Words>790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Garamond</vt:lpstr>
      <vt:lpstr>Orgánico</vt:lpstr>
      <vt:lpstr>Herramienta de Testing</vt:lpstr>
      <vt:lpstr>PowerPoint Presentation</vt:lpstr>
      <vt:lpstr>Descripción detallada  </vt:lpstr>
      <vt:lpstr>Usos más comunes de Selenium </vt:lpstr>
      <vt:lpstr>Selenium cuenta con diferentes componentes principales que ayudan en la automatización.  </vt:lpstr>
      <vt:lpstr>Selenium cuenta con diferentes tipos de pruebas que puede soportar tales como</vt:lpstr>
      <vt:lpstr>Cuenta con las siguientes integraciones disponibles como </vt:lpstr>
      <vt:lpstr>Comparativa  </vt:lpstr>
      <vt:lpstr>PowerPoint Presentation</vt:lpstr>
      <vt:lpstr>Mejores prácticas y consideraciones </vt:lpstr>
      <vt:lpstr>PowerPoint Presentation</vt:lpstr>
      <vt:lpstr>PowerPoint Presentation</vt:lpstr>
      <vt:lpstr>¡MUCHAS GRACIAS POR SU ATENCIÓN PRESTADA!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Norman Enmanuel Quijano Amaya</dc:creator>
  <cp:lastModifiedBy>Manuel Ezequiel Guerrero Granados</cp:lastModifiedBy>
  <cp:revision>13</cp:revision>
  <dcterms:created xsi:type="dcterms:W3CDTF">2024-09-12T00:02:48Z</dcterms:created>
  <dcterms:modified xsi:type="dcterms:W3CDTF">2024-09-22T13:16:14Z</dcterms:modified>
</cp:coreProperties>
</file>