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3" r:id="rId5"/>
    <p:sldId id="284" r:id="rId6"/>
    <p:sldId id="282" r:id="rId7"/>
    <p:sldId id="285" r:id="rId8"/>
    <p:sldId id="295" r:id="rId9"/>
    <p:sldId id="296" r:id="rId10"/>
    <p:sldId id="297" r:id="rId11"/>
    <p:sldId id="298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WATER HEATER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98449C-5B1B-D1B2-7D59-AE60861F7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Represented to AMIT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A1DF768-6FD2-F8D2-C351-BA3F68BAA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89"/>
          <a:stretch/>
        </p:blipFill>
        <p:spPr bwMode="auto">
          <a:xfrm>
            <a:off x="2277407" y="462234"/>
            <a:ext cx="7637186" cy="59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7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22D5DB8-1EBB-9341-47A5-634A651BA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4"/>
          <a:stretch/>
        </p:blipFill>
        <p:spPr bwMode="auto">
          <a:xfrm>
            <a:off x="2462937" y="430696"/>
            <a:ext cx="6762059" cy="64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9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2131126"/>
          </a:xfrm>
        </p:spPr>
        <p:txBody>
          <a:bodyPr/>
          <a:lstStyle/>
          <a:p>
            <a:r>
              <a:rPr lang="en-US" sz="1600" dirty="0"/>
              <a:t>Electric water heater can be found in many systems, such as factories and in </a:t>
            </a:r>
          </a:p>
          <a:p>
            <a:r>
              <a:rPr lang="en-US" sz="1600" dirty="0"/>
              <a:t>smaller applications, we have chosen this topic to make our project for many </a:t>
            </a:r>
          </a:p>
          <a:p>
            <a:r>
              <a:rPr lang="en-US" sz="1600" dirty="0"/>
              <a:t>reasons as it’s easy to be developed and imported to a larger system, the main </a:t>
            </a:r>
          </a:p>
          <a:p>
            <a:r>
              <a:rPr lang="en-US" sz="1600" dirty="0"/>
              <a:t>function of system is clear and easy to obtained, also it will be a good way to </a:t>
            </a:r>
          </a:p>
          <a:p>
            <a:r>
              <a:rPr lang="en-US" sz="1600" dirty="0"/>
              <a:t>express what we have learned.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1BAA0A-018D-D033-3EE2-57EB4A8E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19124C-2151-C0DF-78EE-8273F66D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As mentioned earlier the system will be managed by a microcontroller, we  choose High-performance, Low-power, RISC Architecture, Atmel AVR 8-bit Microcontroller Atmega32 with specs: 32Kbytes Flash memory, 1024Bytes EEPROM, 2Kbytes internal SRAM, 32 Programmable I/O Lines, 4.5V - 5.5V Operating Voltage, External and Internal  Interrupt Sources, 8-channel, 10-bit ADC, Two 8-bit Timer/Counters and One 16- bit Timer/ Counters.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System contains: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2CE8F-6058-F2F9-9DF3-4BA8E550D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Heater</a:t>
            </a:r>
          </a:p>
          <a:p>
            <a:r>
              <a:rPr lang="en-US" dirty="0"/>
              <a:t>Cooler,</a:t>
            </a:r>
          </a:p>
          <a:p>
            <a:r>
              <a:rPr lang="en-US" dirty="0"/>
              <a:t>Temperature sensor (LM35)</a:t>
            </a:r>
          </a:p>
          <a:p>
            <a:r>
              <a:rPr lang="en-US" dirty="0"/>
              <a:t> two seven segments </a:t>
            </a:r>
          </a:p>
          <a:p>
            <a:r>
              <a:rPr lang="en-US" dirty="0"/>
              <a:t>three Push buttons </a:t>
            </a:r>
          </a:p>
          <a:p>
            <a:r>
              <a:rPr lang="en-US" dirty="0"/>
              <a:t>three indication LEDs.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660A5E2-A37A-B64F-0A6A-F5841965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337625"/>
            <a:ext cx="6766560" cy="1603717"/>
          </a:xfrm>
        </p:spPr>
        <p:txBody>
          <a:bodyPr/>
          <a:lstStyle/>
          <a:p>
            <a:r>
              <a:rPr lang="en-US" dirty="0"/>
              <a:t>How the system works: -</a:t>
            </a:r>
            <a:br>
              <a:rPr lang="en-US" dirty="0"/>
            </a:br>
            <a:br>
              <a:rPr lang="en-US" dirty="0"/>
            </a:br>
            <a:r>
              <a:rPr lang="en-US" sz="20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System has 4 modes, STARTING STATE (when system is powered)</a:t>
            </a:r>
            <a:br>
              <a:rPr lang="en-US" sz="20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20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OFF state (system is on sleep mode and isn’t working since System ON/OFF switch is pressed), </a:t>
            </a:r>
            <a:br>
              <a:rPr lang="en-US" sz="20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20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ON STATE (System is working after System ON/OFF switch pressed)</a:t>
            </a:r>
            <a:br>
              <a:rPr lang="en-US" sz="20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20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SETTING STATE (setting required temperature that microcontroller will control heater and cooler to obtain it).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166425"/>
            <a:ext cx="6766560" cy="42836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57201"/>
            <a:ext cx="6766560" cy="822960"/>
          </a:xfrm>
        </p:spPr>
        <p:txBody>
          <a:bodyPr/>
          <a:lstStyle/>
          <a:p>
            <a:r>
              <a:rPr lang="en-US" sz="2800" dirty="0"/>
              <a:t>System Simulation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0F034603-8194-338C-3A9C-28EE576E3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20" t="15066" r="18856" b="24503"/>
          <a:stretch/>
        </p:blipFill>
        <p:spPr>
          <a:xfrm>
            <a:off x="4085961" y="1280161"/>
            <a:ext cx="7674629" cy="5377030"/>
          </a:xfr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3017520"/>
            <a:ext cx="6766560" cy="822960"/>
          </a:xfrm>
        </p:spPr>
        <p:txBody>
          <a:bodyPr/>
          <a:lstStyle/>
          <a:p>
            <a:r>
              <a:rPr lang="en-US" sz="2800" dirty="0"/>
              <a:t>System FLOWCHART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6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7A410-2479-02D7-B1BC-DB4C5E4F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BD0A72-457F-B526-9A21-4CA1AAE0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0"/>
            <a:ext cx="4008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6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{A534580F-D5F0-4F8C-80C5-65EBC1E1D4FF}tf78438558_win32</Template>
  <TotalTime>25</TotalTime>
  <Words>269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Adobe Heiti Std R</vt:lpstr>
      <vt:lpstr>Arial</vt:lpstr>
      <vt:lpstr>Arial Black</vt:lpstr>
      <vt:lpstr>Sabon Next LT</vt:lpstr>
      <vt:lpstr>Office Theme</vt:lpstr>
      <vt:lpstr>ELECTRIC WATER HEATER </vt:lpstr>
      <vt:lpstr>AGENDA</vt:lpstr>
      <vt:lpstr>Introduction</vt:lpstr>
      <vt:lpstr>SYSTEM OVERVIEW</vt:lpstr>
      <vt:lpstr>System contains:</vt:lpstr>
      <vt:lpstr>How the system works: -  The System has 4 modes, STARTING STATE (when system is powered)  OFF state (system is on sleep mode and isn’t working since System ON/OFF switch is pressed),  ON STATE (System is working after System ON/OFF switch pressed) SETTING STATE (setting required temperature that microcontroller will control heater and cooler to obtain it).</vt:lpstr>
      <vt:lpstr>System Simulation</vt:lpstr>
      <vt:lpstr>System FLOWCHART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user</dc:creator>
  <cp:lastModifiedBy>mohammed shawwal</cp:lastModifiedBy>
  <cp:revision>2</cp:revision>
  <dcterms:created xsi:type="dcterms:W3CDTF">2022-12-04T23:53:22Z</dcterms:created>
  <dcterms:modified xsi:type="dcterms:W3CDTF">2022-12-05T05:02:25Z</dcterms:modified>
</cp:coreProperties>
</file>