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70688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857" autoAdjust="0"/>
  </p:normalViewPr>
  <p:slideViewPr>
    <p:cSldViewPr snapToGrid="0">
      <p:cViewPr>
        <p:scale>
          <a:sx n="75" d="100"/>
          <a:sy n="75" d="100"/>
        </p:scale>
        <p:origin x="7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383F8-E158-4B7A-BB15-8DBC83948F42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FD5DF-E9D5-4C4C-8472-ED77E818E6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45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FD5DF-E9D5-4C4C-8472-ED77E818E63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26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71308"/>
            <a:ext cx="1280160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5042853"/>
            <a:ext cx="128016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17C0-C3B6-4618-91B3-A987E6450D64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DCB9-7457-4F5A-9F1D-56DAF4177A0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21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17C0-C3B6-4618-91B3-A987E6450D64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DCB9-7457-4F5A-9F1D-56DAF4177A0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9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14860" y="511175"/>
            <a:ext cx="3680460" cy="81365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480" y="511175"/>
            <a:ext cx="10828020" cy="813657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17C0-C3B6-4618-91B3-A987E6450D64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DCB9-7457-4F5A-9F1D-56DAF4177A0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13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17C0-C3B6-4618-91B3-A987E6450D64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DCB9-7457-4F5A-9F1D-56DAF4177A0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82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90" y="2393634"/>
            <a:ext cx="1472184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590" y="6425249"/>
            <a:ext cx="1472184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17C0-C3B6-4618-91B3-A987E6450D64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DCB9-7457-4F5A-9F1D-56DAF4177A0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88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480" y="2555875"/>
            <a:ext cx="7254240" cy="60918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1080" y="2555875"/>
            <a:ext cx="7254240" cy="60918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17C0-C3B6-4618-91B3-A987E6450D64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DCB9-7457-4F5A-9F1D-56DAF4177A0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82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511176"/>
            <a:ext cx="14721840" cy="18557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704" y="2353628"/>
            <a:ext cx="7220902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704" y="3507105"/>
            <a:ext cx="7220902" cy="515842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41080" y="2353628"/>
            <a:ext cx="7256463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41080" y="3507105"/>
            <a:ext cx="7256463" cy="515842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17C0-C3B6-4618-91B3-A987E6450D64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DCB9-7457-4F5A-9F1D-56DAF4177A0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31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17C0-C3B6-4618-91B3-A987E6450D64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DCB9-7457-4F5A-9F1D-56DAF4177A0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5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17C0-C3B6-4618-91B3-A987E6450D64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DCB9-7457-4F5A-9F1D-56DAF4177A0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39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463" y="1382396"/>
            <a:ext cx="864108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17C0-C3B6-4618-91B3-A987E6450D64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DCB9-7457-4F5A-9F1D-56DAF4177A0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41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56463" y="1382396"/>
            <a:ext cx="864108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17C0-C3B6-4618-91B3-A987E6450D64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DCB9-7457-4F5A-9F1D-56DAF4177A0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4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3480" y="2555875"/>
            <a:ext cx="1472184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7517C0-C3B6-4618-91B3-A987E6450D64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3DCB9-7457-4F5A-9F1D-56DAF4177A0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39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44C0B35F-F954-DFEF-D059-D415CAF193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79"/>
          <a:stretch/>
        </p:blipFill>
        <p:spPr>
          <a:xfrm>
            <a:off x="1880004" y="0"/>
            <a:ext cx="14685876" cy="6743863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4BF1E7AD-D86C-DEFF-03C8-60D2194C1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39147"/>
              </p:ext>
            </p:extLst>
          </p:nvPr>
        </p:nvGraphicFramePr>
        <p:xfrm>
          <a:off x="1889760" y="6743863"/>
          <a:ext cx="14676120" cy="23450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89560">
                  <a:extLst>
                    <a:ext uri="{9D8B030D-6E8A-4147-A177-3AD203B41FA5}">
                      <a16:colId xmlns:a16="http://schemas.microsoft.com/office/drawing/2014/main" val="281533157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06586882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4281260295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186073717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4241019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103056094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1324739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455355979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4072199874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342668009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892724224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3525388543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933782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10388689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178022333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6566062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3389266884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890672707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90335161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1712758430"/>
                    </a:ext>
                  </a:extLst>
                </a:gridCol>
              </a:tblGrid>
              <a:tr h="144842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Dir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Inst. hex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Inst. ascci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1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2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5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6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9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11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12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13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14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15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16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17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extLst>
                  <a:ext uri="{0D108BD9-81ED-4DB2-BD59-A6C34878D82A}">
                    <a16:rowId xmlns:a16="http://schemas.microsoft.com/office/drawing/2014/main" val="1814905789"/>
                  </a:ext>
                </a:extLst>
              </a:tr>
              <a:tr h="144842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 noProof="1">
                          <a:effectLst/>
                        </a:rPr>
                        <a:t>0</a:t>
                      </a: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 noProof="1">
                          <a:effectLst/>
                        </a:rPr>
                        <a:t>00000013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addi x0 , x0 , x000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DL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A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M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FMLT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ES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extLst>
                  <a:ext uri="{0D108BD9-81ED-4DB2-BD59-A6C34878D82A}">
                    <a16:rowId xmlns:a16="http://schemas.microsoft.com/office/drawing/2014/main" val="43035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 noProof="1">
                          <a:effectLst/>
                        </a:rPr>
                        <a:t>4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 noProof="1">
                          <a:effectLst/>
                        </a:rPr>
                        <a:t>10001117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auipc x2 , x10001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B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DL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A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M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FMLT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ES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extLst>
                  <a:ext uri="{0D108BD9-81ED-4DB2-BD59-A6C34878D82A}">
                    <a16:rowId xmlns:a16="http://schemas.microsoft.com/office/drawing/2014/main" val="821749719"/>
                  </a:ext>
                </a:extLst>
              </a:tr>
              <a:tr h="144842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 noProof="1">
                          <a:effectLst/>
                        </a:rPr>
                        <a:t>8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 noProof="1">
                          <a:effectLst/>
                        </a:rPr>
                        <a:t>00010113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addi x2 , x2 , x000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noProof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</a:t>
                      </a: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B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DLB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nop</a:t>
                      </a: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u="none" strike="noStrike" noProof="1">
                        <a:effectLst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extLst>
                  <a:ext uri="{0D108BD9-81ED-4DB2-BD59-A6C34878D82A}">
                    <a16:rowId xmlns:a16="http://schemas.microsoft.com/office/drawing/2014/main" val="2356106065"/>
                  </a:ext>
                </a:extLst>
              </a:tr>
              <a:tr h="144842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DLB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nop</a:t>
                      </a: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extLst>
                  <a:ext uri="{0D108BD9-81ED-4DB2-BD59-A6C34878D82A}">
                    <a16:rowId xmlns:a16="http://schemas.microsoft.com/office/drawing/2014/main" val="6396341"/>
                  </a:ext>
                </a:extLst>
              </a:tr>
              <a:tr h="1448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DLB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nop</a:t>
                      </a: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extLst>
                  <a:ext uri="{0D108BD9-81ED-4DB2-BD59-A6C34878D82A}">
                    <a16:rowId xmlns:a16="http://schemas.microsoft.com/office/drawing/2014/main" val="2948647353"/>
                  </a:ext>
                </a:extLst>
              </a:tr>
              <a:tr h="1448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DLB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nop</a:t>
                      </a: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extLst>
                  <a:ext uri="{0D108BD9-81ED-4DB2-BD59-A6C34878D82A}">
                    <a16:rowId xmlns:a16="http://schemas.microsoft.com/office/drawing/2014/main" val="75121865"/>
                  </a:ext>
                </a:extLst>
              </a:tr>
              <a:tr h="1448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DL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A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M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FMLT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ES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extLst>
                  <a:ext uri="{0D108BD9-81ED-4DB2-BD59-A6C34878D82A}">
                    <a16:rowId xmlns:a16="http://schemas.microsoft.com/office/drawing/2014/main" val="1634360026"/>
                  </a:ext>
                </a:extLst>
              </a:tr>
              <a:tr h="144842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 noProof="1">
                          <a:effectLst/>
                        </a:rPr>
                        <a:t>C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 noProof="1">
                          <a:effectLst/>
                        </a:rPr>
                        <a:t>FE010113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addi x2 , x2 , xFE0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noProof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</a:t>
                      </a: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B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B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B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B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B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DLB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extLst>
                  <a:ext uri="{0D108BD9-81ED-4DB2-BD59-A6C34878D82A}">
                    <a16:rowId xmlns:a16="http://schemas.microsoft.com/office/drawing/2014/main" val="2221831622"/>
                  </a:ext>
                </a:extLst>
              </a:tr>
              <a:tr h="144842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DLB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extLst>
                  <a:ext uri="{0D108BD9-81ED-4DB2-BD59-A6C34878D82A}">
                    <a16:rowId xmlns:a16="http://schemas.microsoft.com/office/drawing/2014/main" val="3518977790"/>
                  </a:ext>
                </a:extLst>
              </a:tr>
              <a:tr h="1448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DLB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extLst>
                  <a:ext uri="{0D108BD9-81ED-4DB2-BD59-A6C34878D82A}">
                    <a16:rowId xmlns:a16="http://schemas.microsoft.com/office/drawing/2014/main" val="942968067"/>
                  </a:ext>
                </a:extLst>
              </a:tr>
              <a:tr h="1448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DLB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extLst>
                  <a:ext uri="{0D108BD9-81ED-4DB2-BD59-A6C34878D82A}">
                    <a16:rowId xmlns:a16="http://schemas.microsoft.com/office/drawing/2014/main" val="1567390575"/>
                  </a:ext>
                </a:extLst>
              </a:tr>
              <a:tr h="1448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DL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A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M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FMLT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ES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extLst>
                  <a:ext uri="{0D108BD9-81ED-4DB2-BD59-A6C34878D82A}">
                    <a16:rowId xmlns:a16="http://schemas.microsoft.com/office/drawing/2014/main" val="2812517756"/>
                  </a:ext>
                </a:extLst>
              </a:tr>
              <a:tr h="144842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 noProof="1">
                          <a:effectLst/>
                        </a:rPr>
                        <a:t>10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 noProof="1">
                          <a:effectLst/>
                        </a:rPr>
                        <a:t>000000B3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add x1 , x0 , x0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CP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CP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CP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CP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CP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B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B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B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B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B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DL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A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M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FMLT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noProof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</a:t>
                      </a:r>
                    </a:p>
                  </a:txBody>
                  <a:tcPr marL="9405" marR="9405" marT="9405" marB="0" anchor="b"/>
                </a:tc>
                <a:extLst>
                  <a:ext uri="{0D108BD9-81ED-4DB2-BD59-A6C34878D82A}">
                    <a16:rowId xmlns:a16="http://schemas.microsoft.com/office/drawing/2014/main" val="3769315851"/>
                  </a:ext>
                </a:extLst>
              </a:tr>
              <a:tr h="144842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 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 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 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 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 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 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 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 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 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 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 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 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 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 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 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 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extLst>
                  <a:ext uri="{0D108BD9-81ED-4DB2-BD59-A6C34878D82A}">
                    <a16:rowId xmlns:a16="http://schemas.microsoft.com/office/drawing/2014/main" val="3467879159"/>
                  </a:ext>
                </a:extLst>
              </a:tr>
              <a:tr h="14484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noProof="1">
                          <a:effectLst/>
                        </a:rPr>
                        <a:t>Riesgos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RD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RD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RD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RD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 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RD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RD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RD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RD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 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 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 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 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 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extLst>
                  <a:ext uri="{0D108BD9-81ED-4DB2-BD59-A6C34878D82A}">
                    <a16:rowId xmlns:a16="http://schemas.microsoft.com/office/drawing/2014/main" val="1287305782"/>
                  </a:ext>
                </a:extLst>
              </a:tr>
            </a:tbl>
          </a:graphicData>
        </a:graphic>
      </p:graphicFrame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9B8D2101-385D-B893-D37B-64C04146B7F2}"/>
              </a:ext>
            </a:extLst>
          </p:cNvPr>
          <p:cNvSpPr/>
          <p:nvPr/>
        </p:nvSpPr>
        <p:spPr>
          <a:xfrm>
            <a:off x="4343400" y="5036820"/>
            <a:ext cx="784860" cy="3657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E4484BAF-652E-C21C-0F58-D5F36BE48923}"/>
              </a:ext>
            </a:extLst>
          </p:cNvPr>
          <p:cNvSpPr/>
          <p:nvPr/>
        </p:nvSpPr>
        <p:spPr>
          <a:xfrm>
            <a:off x="5074920" y="3947160"/>
            <a:ext cx="784860" cy="10363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E70BB2F9-930F-6BAB-1E17-738C71F163D2}"/>
              </a:ext>
            </a:extLst>
          </p:cNvPr>
          <p:cNvSpPr/>
          <p:nvPr/>
        </p:nvSpPr>
        <p:spPr>
          <a:xfrm>
            <a:off x="5859780" y="1270000"/>
            <a:ext cx="784860" cy="1549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6F09EE85-08C1-7758-5532-C2B063AF7E3D}"/>
              </a:ext>
            </a:extLst>
          </p:cNvPr>
          <p:cNvSpPr/>
          <p:nvPr/>
        </p:nvSpPr>
        <p:spPr>
          <a:xfrm>
            <a:off x="6637020" y="889000"/>
            <a:ext cx="784860" cy="2844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1D61B5F0-7A72-F247-CA8E-6DC066E0D358}"/>
              </a:ext>
            </a:extLst>
          </p:cNvPr>
          <p:cNvSpPr/>
          <p:nvPr/>
        </p:nvSpPr>
        <p:spPr>
          <a:xfrm>
            <a:off x="7382510" y="431800"/>
            <a:ext cx="784860" cy="2844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ABA8D0EB-D5FF-68CD-C94D-679711E6E1B2}"/>
              </a:ext>
            </a:extLst>
          </p:cNvPr>
          <p:cNvSpPr/>
          <p:nvPr/>
        </p:nvSpPr>
        <p:spPr>
          <a:xfrm>
            <a:off x="8169912" y="5036820"/>
            <a:ext cx="784860" cy="3657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51F15112-8576-A720-EC4F-39B249CA8F97}"/>
              </a:ext>
            </a:extLst>
          </p:cNvPr>
          <p:cNvSpPr/>
          <p:nvPr/>
        </p:nvSpPr>
        <p:spPr>
          <a:xfrm>
            <a:off x="8901432" y="3947160"/>
            <a:ext cx="784860" cy="10363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4825B6F0-B5EF-F828-38E2-7BAB71B1056D}"/>
              </a:ext>
            </a:extLst>
          </p:cNvPr>
          <p:cNvSpPr/>
          <p:nvPr/>
        </p:nvSpPr>
        <p:spPr>
          <a:xfrm>
            <a:off x="9686292" y="1270000"/>
            <a:ext cx="784860" cy="1549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FA03E5D4-B47A-4244-2A0E-4F495B4107E8}"/>
              </a:ext>
            </a:extLst>
          </p:cNvPr>
          <p:cNvSpPr/>
          <p:nvPr/>
        </p:nvSpPr>
        <p:spPr>
          <a:xfrm>
            <a:off x="10463532" y="889000"/>
            <a:ext cx="784860" cy="2844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6BA50ABF-2DD7-1068-85F0-5E03EF694D16}"/>
              </a:ext>
            </a:extLst>
          </p:cNvPr>
          <p:cNvSpPr/>
          <p:nvPr/>
        </p:nvSpPr>
        <p:spPr>
          <a:xfrm>
            <a:off x="11209022" y="431800"/>
            <a:ext cx="784860" cy="2844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Conector: curvado 44">
            <a:extLst>
              <a:ext uri="{FF2B5EF4-FFF2-40B4-BE49-F238E27FC236}">
                <a16:creationId xmlns:a16="http://schemas.microsoft.com/office/drawing/2014/main" id="{9E01FF33-6F96-C7BD-FB5D-B4F5BCF94A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38187" y="5253551"/>
            <a:ext cx="3423757" cy="496339"/>
          </a:xfrm>
          <a:prstGeom prst="curvedConnector3">
            <a:avLst/>
          </a:prstGeom>
          <a:ln>
            <a:solidFill>
              <a:schemeClr val="tx1"/>
            </a:solidFill>
            <a:prstDash val="lgDashDot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curvado 46">
            <a:extLst>
              <a:ext uri="{FF2B5EF4-FFF2-40B4-BE49-F238E27FC236}">
                <a16:creationId xmlns:a16="http://schemas.microsoft.com/office/drawing/2014/main" id="{CE048AC1-99A1-232F-40E9-8134AB2E88A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07773" y="5315482"/>
            <a:ext cx="3581076" cy="529793"/>
          </a:xfrm>
          <a:prstGeom prst="curvedConnector3">
            <a:avLst/>
          </a:prstGeom>
          <a:ln>
            <a:solidFill>
              <a:schemeClr val="tx1"/>
            </a:solidFill>
            <a:prstDash val="lgDashDot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curvado 48">
            <a:extLst>
              <a:ext uri="{FF2B5EF4-FFF2-40B4-BE49-F238E27FC236}">
                <a16:creationId xmlns:a16="http://schemas.microsoft.com/office/drawing/2014/main" id="{36F2871D-7645-4FAD-FC06-EF21E702536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07653" y="5357462"/>
            <a:ext cx="3747445" cy="587130"/>
          </a:xfrm>
          <a:prstGeom prst="curvedConnector3">
            <a:avLst/>
          </a:prstGeom>
          <a:ln>
            <a:solidFill>
              <a:schemeClr val="tx1"/>
            </a:solidFill>
            <a:prstDash val="lgDashDot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curvado 50">
            <a:extLst>
              <a:ext uri="{FF2B5EF4-FFF2-40B4-BE49-F238E27FC236}">
                <a16:creationId xmlns:a16="http://schemas.microsoft.com/office/drawing/2014/main" id="{50F86ED5-9B77-CC4D-70DA-F8C64BC455F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10571" y="5377121"/>
            <a:ext cx="3934054" cy="716803"/>
          </a:xfrm>
          <a:prstGeom prst="curvedConnector3">
            <a:avLst/>
          </a:prstGeom>
          <a:ln>
            <a:solidFill>
              <a:schemeClr val="tx1"/>
            </a:solidFill>
            <a:prstDash val="lgDashDot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curvado 55">
            <a:extLst>
              <a:ext uri="{FF2B5EF4-FFF2-40B4-BE49-F238E27FC236}">
                <a16:creationId xmlns:a16="http://schemas.microsoft.com/office/drawing/2014/main" id="{0A352B04-A1C8-D468-5D31-6C46F0ACD5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50581" y="5551002"/>
            <a:ext cx="4230458" cy="695264"/>
          </a:xfrm>
          <a:prstGeom prst="curvedConnector3">
            <a:avLst/>
          </a:prstGeom>
          <a:ln>
            <a:solidFill>
              <a:schemeClr val="tx1"/>
            </a:solidFill>
            <a:prstDash val="lgDashDot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curvado 56">
            <a:extLst>
              <a:ext uri="{FF2B5EF4-FFF2-40B4-BE49-F238E27FC236}">
                <a16:creationId xmlns:a16="http://schemas.microsoft.com/office/drawing/2014/main" id="{5D313B64-F4EE-A990-D241-AB5773F2DE3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46877" y="5586223"/>
            <a:ext cx="4301742" cy="696104"/>
          </a:xfrm>
          <a:prstGeom prst="curvedConnector3">
            <a:avLst/>
          </a:prstGeom>
          <a:ln>
            <a:solidFill>
              <a:schemeClr val="tx1"/>
            </a:solidFill>
            <a:prstDash val="lgDashDot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curvado 57">
            <a:extLst>
              <a:ext uri="{FF2B5EF4-FFF2-40B4-BE49-F238E27FC236}">
                <a16:creationId xmlns:a16="http://schemas.microsoft.com/office/drawing/2014/main" id="{BE2C4D7F-3513-76AC-ABF8-A0C162752BF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58765" y="5716195"/>
            <a:ext cx="4503181" cy="612526"/>
          </a:xfrm>
          <a:prstGeom prst="curvedConnector3">
            <a:avLst/>
          </a:prstGeom>
          <a:ln>
            <a:solidFill>
              <a:schemeClr val="tx1"/>
            </a:solidFill>
            <a:prstDash val="lgDashDot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: curvado 58">
            <a:extLst>
              <a:ext uri="{FF2B5EF4-FFF2-40B4-BE49-F238E27FC236}">
                <a16:creationId xmlns:a16="http://schemas.microsoft.com/office/drawing/2014/main" id="{B165EF18-91CE-8915-7421-5549C80E0E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714179" y="5683362"/>
            <a:ext cx="4627722" cy="785120"/>
          </a:xfrm>
          <a:prstGeom prst="curvedConnector3">
            <a:avLst/>
          </a:prstGeom>
          <a:ln>
            <a:solidFill>
              <a:schemeClr val="tx1"/>
            </a:solidFill>
            <a:prstDash val="lgDashDot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740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309</Words>
  <Application>Microsoft Office PowerPoint</Application>
  <PresentationFormat>Personalizado</PresentationFormat>
  <Paragraphs>278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Engineering</dc:creator>
  <cp:lastModifiedBy>Engineering</cp:lastModifiedBy>
  <cp:revision>1</cp:revision>
  <dcterms:created xsi:type="dcterms:W3CDTF">2024-12-08T13:48:48Z</dcterms:created>
  <dcterms:modified xsi:type="dcterms:W3CDTF">2024-12-08T14:46:09Z</dcterms:modified>
</cp:coreProperties>
</file>