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5446d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5446d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5446daa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5446daa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5446daa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5446daa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5446da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5446da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5446da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5446da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d5446da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d5446da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5446da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d5446da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d5446da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d5446da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to estimate material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Thermal camera measures radiative heat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to estimate temperature, power density and laser power.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Power Estimate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Generated different methods based off image processing techniques.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Designed to work on 2D data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-GB"/>
              <a:t>Requires refinement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Historical Data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Developed first version API to write to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Basic features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020875" y="2356150"/>
            <a:ext cx="12828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Qr</a:t>
            </a:r>
            <a:endParaRPr sz="2500"/>
          </a:p>
        </p:txBody>
      </p:sp>
      <p:sp>
        <p:nvSpPr>
          <p:cNvPr id="62" name="Google Shape;62;p14"/>
          <p:cNvSpPr/>
          <p:nvPr/>
        </p:nvSpPr>
        <p:spPr>
          <a:xfrm>
            <a:off x="2971575" y="2356150"/>
            <a:ext cx="12828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</a:t>
            </a:r>
            <a:endParaRPr sz="2500"/>
          </a:p>
        </p:txBody>
      </p:sp>
      <p:sp>
        <p:nvSpPr>
          <p:cNvPr id="63" name="Google Shape;63;p14"/>
          <p:cNvSpPr/>
          <p:nvPr/>
        </p:nvSpPr>
        <p:spPr>
          <a:xfrm>
            <a:off x="4773650" y="2356150"/>
            <a:ext cx="12828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	 I</a:t>
            </a:r>
            <a:endParaRPr sz="2500"/>
          </a:p>
        </p:txBody>
      </p:sp>
      <p:sp>
        <p:nvSpPr>
          <p:cNvPr id="64" name="Google Shape;64;p14"/>
          <p:cNvSpPr/>
          <p:nvPr/>
        </p:nvSpPr>
        <p:spPr>
          <a:xfrm>
            <a:off x="6750250" y="2356150"/>
            <a:ext cx="12828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P</a:t>
            </a:r>
            <a:endParaRPr sz="2500"/>
          </a:p>
        </p:txBody>
      </p:sp>
      <p:sp>
        <p:nvSpPr>
          <p:cNvPr id="65" name="Google Shape;65;p14"/>
          <p:cNvSpPr txBox="1"/>
          <p:nvPr/>
        </p:nvSpPr>
        <p:spPr>
          <a:xfrm>
            <a:off x="807125" y="3557175"/>
            <a:ext cx="1710300" cy="6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Thermal Camera Footage</a:t>
            </a:r>
            <a:endParaRPr sz="1500"/>
          </a:p>
        </p:txBody>
      </p:sp>
      <p:sp>
        <p:nvSpPr>
          <p:cNvPr id="66" name="Google Shape;66;p14"/>
          <p:cNvSpPr txBox="1"/>
          <p:nvPr/>
        </p:nvSpPr>
        <p:spPr>
          <a:xfrm>
            <a:off x="4559900" y="3299325"/>
            <a:ext cx="17103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Treating each pixel as a separate region of space</a:t>
            </a:r>
            <a:endParaRPr sz="1500"/>
          </a:p>
        </p:txBody>
      </p:sp>
      <p:sp>
        <p:nvSpPr>
          <p:cNvPr id="67" name="Google Shape;67;p14"/>
          <p:cNvSpPr txBox="1"/>
          <p:nvPr/>
        </p:nvSpPr>
        <p:spPr>
          <a:xfrm>
            <a:off x="6536500" y="3456525"/>
            <a:ext cx="1710300" cy="85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Laser power is spread over a certain region</a:t>
            </a:r>
            <a:endParaRPr sz="1500"/>
          </a:p>
        </p:txBody>
      </p:sp>
      <p:cxnSp>
        <p:nvCxnSpPr>
          <p:cNvPr id="68" name="Google Shape;68;p14"/>
          <p:cNvCxnSpPr>
            <a:stCxn id="62" idx="3"/>
            <a:endCxn id="63" idx="1"/>
          </p:cNvCxnSpPr>
          <p:nvPr/>
        </p:nvCxnSpPr>
        <p:spPr>
          <a:xfrm>
            <a:off x="4254375" y="2642500"/>
            <a:ext cx="51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" name="Google Shape;69;p14"/>
          <p:cNvCxnSpPr>
            <a:stCxn id="63" idx="3"/>
            <a:endCxn id="64" idx="1"/>
          </p:cNvCxnSpPr>
          <p:nvPr/>
        </p:nvCxnSpPr>
        <p:spPr>
          <a:xfrm>
            <a:off x="6056450" y="2642500"/>
            <a:ext cx="6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" name="Google Shape;70;p14"/>
          <p:cNvCxnSpPr>
            <a:stCxn id="61" idx="3"/>
            <a:endCxn id="62" idx="1"/>
          </p:cNvCxnSpPr>
          <p:nvPr/>
        </p:nvCxnSpPr>
        <p:spPr>
          <a:xfrm>
            <a:off x="2303675" y="2642500"/>
            <a:ext cx="66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1" name="Google Shape;71;p14"/>
          <p:cNvCxnSpPr>
            <a:stCxn id="63" idx="2"/>
            <a:endCxn id="66" idx="0"/>
          </p:cNvCxnSpPr>
          <p:nvPr/>
        </p:nvCxnSpPr>
        <p:spPr>
          <a:xfrm>
            <a:off x="5415050" y="2928850"/>
            <a:ext cx="0" cy="37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4" idx="2"/>
            <a:endCxn id="67" idx="0"/>
          </p:cNvCxnSpPr>
          <p:nvPr/>
        </p:nvCxnSpPr>
        <p:spPr>
          <a:xfrm>
            <a:off x="7391650" y="2928850"/>
            <a:ext cx="0" cy="52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1" idx="2"/>
            <a:endCxn id="65" idx="0"/>
          </p:cNvCxnSpPr>
          <p:nvPr/>
        </p:nvCxnSpPr>
        <p:spPr>
          <a:xfrm>
            <a:off x="1662275" y="2928850"/>
            <a:ext cx="0" cy="628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6750250" y="1313850"/>
            <a:ext cx="12828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</a:t>
            </a:r>
            <a:endParaRPr sz="2500"/>
          </a:p>
        </p:txBody>
      </p:sp>
      <p:cxnSp>
        <p:nvCxnSpPr>
          <p:cNvPr id="75" name="Google Shape;75;p14"/>
          <p:cNvCxnSpPr>
            <a:stCxn id="63" idx="3"/>
            <a:endCxn id="74" idx="1"/>
          </p:cNvCxnSpPr>
          <p:nvPr/>
        </p:nvCxnSpPr>
        <p:spPr>
          <a:xfrm flipH="1" rot="10800000">
            <a:off x="6056450" y="1600300"/>
            <a:ext cx="693900" cy="10422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734825" y="1848713"/>
            <a:ext cx="1854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Radiative Heat</a:t>
            </a:r>
            <a:endParaRPr sz="2000"/>
          </a:p>
        </p:txBody>
      </p:sp>
      <p:sp>
        <p:nvSpPr>
          <p:cNvPr id="77" name="Google Shape;77;p14"/>
          <p:cNvSpPr txBox="1"/>
          <p:nvPr/>
        </p:nvSpPr>
        <p:spPr>
          <a:xfrm>
            <a:off x="2685525" y="1848700"/>
            <a:ext cx="1854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Temperature</a:t>
            </a:r>
            <a:endParaRPr sz="2000"/>
          </a:p>
        </p:txBody>
      </p:sp>
      <p:sp>
        <p:nvSpPr>
          <p:cNvPr id="78" name="Google Shape;78;p14"/>
          <p:cNvSpPr txBox="1"/>
          <p:nvPr/>
        </p:nvSpPr>
        <p:spPr>
          <a:xfrm>
            <a:off x="4487600" y="1848750"/>
            <a:ext cx="18549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Power Density</a:t>
            </a:r>
            <a:endParaRPr sz="2000"/>
          </a:p>
        </p:txBody>
      </p:sp>
      <p:sp>
        <p:nvSpPr>
          <p:cNvPr id="79" name="Google Shape;79;p14"/>
          <p:cNvSpPr txBox="1"/>
          <p:nvPr/>
        </p:nvSpPr>
        <p:spPr>
          <a:xfrm>
            <a:off x="6536500" y="796825"/>
            <a:ext cx="1710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Laser Radius</a:t>
            </a:r>
            <a:endParaRPr sz="2000"/>
          </a:p>
        </p:txBody>
      </p:sp>
      <p:sp>
        <p:nvSpPr>
          <p:cNvPr id="80" name="Google Shape;80;p14"/>
          <p:cNvSpPr txBox="1"/>
          <p:nvPr/>
        </p:nvSpPr>
        <p:spPr>
          <a:xfrm>
            <a:off x="6536500" y="1911350"/>
            <a:ext cx="17103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Laser Power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Limitations: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Chain of approximations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Fitting functions to approximation of material parameters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Thermal Conductivity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Thermal </a:t>
            </a:r>
            <a:r>
              <a:rPr lang="en-GB" sz="1800"/>
              <a:t>Diffusivity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Specific Heat Capacity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Absorptivity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Tested on one data 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Black box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Historical Data Logging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HDF5 data format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Datasets: A N-dimensional collection of data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Groups: Collection of items including other groups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Attributes: Attached descriptive bits of information</a:t>
            </a:r>
            <a:endParaRPr sz="22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E.g. description, date-time of creation, last time edited etc.</a:t>
            </a:r>
            <a:endParaRPr sz="18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“Super” group: Large collection of other groups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449900" y="659500"/>
            <a:ext cx="2107500" cy="46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Runs</a:t>
            </a:r>
            <a:endParaRPr sz="2500"/>
          </a:p>
        </p:txBody>
      </p:sp>
      <p:sp>
        <p:nvSpPr>
          <p:cNvPr id="98" name="Google Shape;98;p17"/>
          <p:cNvSpPr/>
          <p:nvPr/>
        </p:nvSpPr>
        <p:spPr>
          <a:xfrm>
            <a:off x="3449900" y="1476800"/>
            <a:ext cx="2107500" cy="46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{1…}</a:t>
            </a:r>
            <a:endParaRPr sz="2500"/>
          </a:p>
        </p:txBody>
      </p:sp>
      <p:cxnSp>
        <p:nvCxnSpPr>
          <p:cNvPr id="99" name="Google Shape;99;p17"/>
          <p:cNvCxnSpPr>
            <a:stCxn id="97" idx="2"/>
            <a:endCxn id="98" idx="0"/>
          </p:cNvCxnSpPr>
          <p:nvPr/>
        </p:nvCxnSpPr>
        <p:spPr>
          <a:xfrm>
            <a:off x="4503650" y="1121200"/>
            <a:ext cx="0" cy="35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/>
          <p:nvPr/>
        </p:nvSpPr>
        <p:spPr>
          <a:xfrm>
            <a:off x="6207900" y="2540650"/>
            <a:ext cx="21075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Data</a:t>
            </a:r>
            <a:endParaRPr sz="2500"/>
          </a:p>
        </p:txBody>
      </p:sp>
      <p:sp>
        <p:nvSpPr>
          <p:cNvPr id="101" name="Google Shape;101;p17"/>
          <p:cNvSpPr/>
          <p:nvPr/>
        </p:nvSpPr>
        <p:spPr>
          <a:xfrm>
            <a:off x="4971663" y="3603425"/>
            <a:ext cx="14139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Laser</a:t>
            </a:r>
            <a:endParaRPr sz="2500"/>
          </a:p>
        </p:txBody>
      </p:sp>
      <p:sp>
        <p:nvSpPr>
          <p:cNvPr id="102" name="Google Shape;102;p17"/>
          <p:cNvSpPr/>
          <p:nvPr/>
        </p:nvSpPr>
        <p:spPr>
          <a:xfrm>
            <a:off x="7579025" y="3603500"/>
            <a:ext cx="14139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Camera</a:t>
            </a:r>
            <a:endParaRPr sz="2500"/>
          </a:p>
        </p:txBody>
      </p:sp>
      <p:cxnSp>
        <p:nvCxnSpPr>
          <p:cNvPr id="103" name="Google Shape;103;p17"/>
          <p:cNvCxnSpPr>
            <a:stCxn id="100" idx="2"/>
            <a:endCxn id="102" idx="0"/>
          </p:cNvCxnSpPr>
          <p:nvPr/>
        </p:nvCxnSpPr>
        <p:spPr>
          <a:xfrm flipH="1" rot="-5400000">
            <a:off x="7498500" y="2816200"/>
            <a:ext cx="550500" cy="10242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stCxn id="101" idx="0"/>
            <a:endCxn id="100" idx="2"/>
          </p:cNvCxnSpPr>
          <p:nvPr/>
        </p:nvCxnSpPr>
        <p:spPr>
          <a:xfrm rot="-5400000">
            <a:off x="6194913" y="2536625"/>
            <a:ext cx="550500" cy="1583100"/>
          </a:xfrm>
          <a:prstGeom prst="bentConnector3">
            <a:avLst>
              <a:gd fmla="val 4998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98" idx="2"/>
            <a:endCxn id="100" idx="0"/>
          </p:cNvCxnSpPr>
          <p:nvPr/>
        </p:nvCxnSpPr>
        <p:spPr>
          <a:xfrm flipH="1" rot="-5400000">
            <a:off x="5581550" y="860600"/>
            <a:ext cx="602100" cy="27579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928275" y="2540650"/>
            <a:ext cx="21075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Predictions</a:t>
            </a:r>
            <a:endParaRPr sz="2500"/>
          </a:p>
        </p:txBody>
      </p:sp>
      <p:sp>
        <p:nvSpPr>
          <p:cNvPr id="107" name="Google Shape;107;p17"/>
          <p:cNvSpPr/>
          <p:nvPr/>
        </p:nvSpPr>
        <p:spPr>
          <a:xfrm>
            <a:off x="928275" y="3603500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P</a:t>
            </a:r>
            <a:endParaRPr sz="2500"/>
          </a:p>
        </p:txBody>
      </p:sp>
      <p:sp>
        <p:nvSpPr>
          <p:cNvPr id="108" name="Google Shape;108;p17"/>
          <p:cNvSpPr/>
          <p:nvPr/>
        </p:nvSpPr>
        <p:spPr>
          <a:xfrm>
            <a:off x="1695400" y="3603500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</a:t>
            </a:r>
            <a:endParaRPr sz="2500"/>
          </a:p>
        </p:txBody>
      </p:sp>
      <p:sp>
        <p:nvSpPr>
          <p:cNvPr id="109" name="Google Shape;109;p17"/>
          <p:cNvSpPr/>
          <p:nvPr/>
        </p:nvSpPr>
        <p:spPr>
          <a:xfrm>
            <a:off x="2462525" y="3603500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Tp</a:t>
            </a:r>
            <a:endParaRPr sz="2500"/>
          </a:p>
        </p:txBody>
      </p:sp>
      <p:sp>
        <p:nvSpPr>
          <p:cNvPr id="110" name="Google Shape;110;p17"/>
          <p:cNvSpPr/>
          <p:nvPr/>
        </p:nvSpPr>
        <p:spPr>
          <a:xfrm>
            <a:off x="3229650" y="3603500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</a:t>
            </a:r>
            <a:endParaRPr sz="2500"/>
          </a:p>
        </p:txBody>
      </p:sp>
      <p:sp>
        <p:nvSpPr>
          <p:cNvPr id="111" name="Google Shape;111;p17"/>
          <p:cNvSpPr/>
          <p:nvPr/>
        </p:nvSpPr>
        <p:spPr>
          <a:xfrm>
            <a:off x="161150" y="3603500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r</a:t>
            </a:r>
            <a:endParaRPr sz="2500"/>
          </a:p>
        </p:txBody>
      </p:sp>
      <p:cxnSp>
        <p:nvCxnSpPr>
          <p:cNvPr id="112" name="Google Shape;112;p17"/>
          <p:cNvCxnSpPr>
            <a:stCxn id="106" idx="2"/>
            <a:endCxn id="110" idx="0"/>
          </p:cNvCxnSpPr>
          <p:nvPr/>
        </p:nvCxnSpPr>
        <p:spPr>
          <a:xfrm flipH="1" rot="-5400000">
            <a:off x="2477475" y="2557600"/>
            <a:ext cx="550500" cy="15414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06" idx="2"/>
            <a:endCxn id="109" idx="0"/>
          </p:cNvCxnSpPr>
          <p:nvPr/>
        </p:nvCxnSpPr>
        <p:spPr>
          <a:xfrm flipH="1" rot="-5400000">
            <a:off x="2093925" y="2941150"/>
            <a:ext cx="550500" cy="7743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6" idx="2"/>
            <a:endCxn id="108" idx="0"/>
          </p:cNvCxnSpPr>
          <p:nvPr/>
        </p:nvCxnSpPr>
        <p:spPr>
          <a:xfrm flipH="1" rot="-5400000">
            <a:off x="1710375" y="3324700"/>
            <a:ext cx="550500" cy="72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06" idx="2"/>
            <a:endCxn id="107" idx="0"/>
          </p:cNvCxnSpPr>
          <p:nvPr/>
        </p:nvCxnSpPr>
        <p:spPr>
          <a:xfrm rot="5400000">
            <a:off x="1326825" y="2948350"/>
            <a:ext cx="550500" cy="7599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06" idx="2"/>
            <a:endCxn id="111" idx="0"/>
          </p:cNvCxnSpPr>
          <p:nvPr/>
        </p:nvCxnSpPr>
        <p:spPr>
          <a:xfrm rot="5400000">
            <a:off x="943275" y="2564800"/>
            <a:ext cx="550500" cy="15270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stCxn id="106" idx="0"/>
            <a:endCxn id="98" idx="2"/>
          </p:cNvCxnSpPr>
          <p:nvPr/>
        </p:nvCxnSpPr>
        <p:spPr>
          <a:xfrm rot="-5400000">
            <a:off x="2941725" y="978850"/>
            <a:ext cx="602100" cy="25215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/>
          <p:nvPr/>
        </p:nvSpPr>
        <p:spPr>
          <a:xfrm>
            <a:off x="7992125" y="4428225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Qr</a:t>
            </a:r>
            <a:endParaRPr sz="2500"/>
          </a:p>
        </p:txBody>
      </p:sp>
      <p:cxnSp>
        <p:nvCxnSpPr>
          <p:cNvPr id="119" name="Google Shape;119;p17"/>
          <p:cNvCxnSpPr>
            <a:stCxn id="118" idx="0"/>
            <a:endCxn id="102" idx="2"/>
          </p:cNvCxnSpPr>
          <p:nvPr/>
        </p:nvCxnSpPr>
        <p:spPr>
          <a:xfrm rot="-5400000">
            <a:off x="8130125" y="4271775"/>
            <a:ext cx="312300" cy="6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4617650" y="4428225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z</a:t>
            </a:r>
            <a:endParaRPr sz="2500"/>
          </a:p>
        </p:txBody>
      </p:sp>
      <p:sp>
        <p:nvSpPr>
          <p:cNvPr id="121" name="Google Shape;121;p17"/>
          <p:cNvSpPr/>
          <p:nvPr/>
        </p:nvSpPr>
        <p:spPr>
          <a:xfrm>
            <a:off x="5384775" y="4428225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</a:t>
            </a:r>
            <a:endParaRPr sz="2500"/>
          </a:p>
        </p:txBody>
      </p:sp>
      <p:sp>
        <p:nvSpPr>
          <p:cNvPr id="122" name="Google Shape;122;p17"/>
          <p:cNvSpPr/>
          <p:nvPr/>
        </p:nvSpPr>
        <p:spPr>
          <a:xfrm>
            <a:off x="6151900" y="4428225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</a:t>
            </a:r>
            <a:endParaRPr sz="2500"/>
          </a:p>
        </p:txBody>
      </p:sp>
      <p:sp>
        <p:nvSpPr>
          <p:cNvPr id="123" name="Google Shape;123;p17"/>
          <p:cNvSpPr/>
          <p:nvPr/>
        </p:nvSpPr>
        <p:spPr>
          <a:xfrm>
            <a:off x="6919025" y="4428225"/>
            <a:ext cx="7599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vel</a:t>
            </a:r>
            <a:endParaRPr sz="2500"/>
          </a:p>
        </p:txBody>
      </p:sp>
      <p:sp>
        <p:nvSpPr>
          <p:cNvPr id="124" name="Google Shape;124;p17"/>
          <p:cNvSpPr/>
          <p:nvPr/>
        </p:nvSpPr>
        <p:spPr>
          <a:xfrm>
            <a:off x="3083400" y="4428225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x</a:t>
            </a:r>
            <a:endParaRPr sz="2500"/>
          </a:p>
        </p:txBody>
      </p:sp>
      <p:cxnSp>
        <p:nvCxnSpPr>
          <p:cNvPr id="125" name="Google Shape;125;p17"/>
          <p:cNvCxnSpPr>
            <a:stCxn id="101" idx="2"/>
            <a:endCxn id="121" idx="0"/>
          </p:cNvCxnSpPr>
          <p:nvPr/>
        </p:nvCxnSpPr>
        <p:spPr>
          <a:xfrm flipH="1" rot="-5400000">
            <a:off x="5522763" y="4271675"/>
            <a:ext cx="312300" cy="600"/>
          </a:xfrm>
          <a:prstGeom prst="bentConnector3">
            <a:avLst>
              <a:gd fmla="val 5001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7"/>
          <p:cNvCxnSpPr>
            <a:stCxn id="101" idx="2"/>
            <a:endCxn id="124" idx="0"/>
          </p:cNvCxnSpPr>
          <p:nvPr/>
        </p:nvCxnSpPr>
        <p:spPr>
          <a:xfrm rot="5400000">
            <a:off x="4371813" y="3121325"/>
            <a:ext cx="312300" cy="2301300"/>
          </a:xfrm>
          <a:prstGeom prst="bentConnector3">
            <a:avLst>
              <a:gd fmla="val 5001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7"/>
          <p:cNvCxnSpPr>
            <a:stCxn id="101" idx="2"/>
            <a:endCxn id="120" idx="0"/>
          </p:cNvCxnSpPr>
          <p:nvPr/>
        </p:nvCxnSpPr>
        <p:spPr>
          <a:xfrm rot="5400000">
            <a:off x="5138913" y="3888425"/>
            <a:ext cx="312300" cy="767100"/>
          </a:xfrm>
          <a:prstGeom prst="bentConnector3">
            <a:avLst>
              <a:gd fmla="val 5001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>
            <a:stCxn id="101" idx="2"/>
            <a:endCxn id="122" idx="0"/>
          </p:cNvCxnSpPr>
          <p:nvPr/>
        </p:nvCxnSpPr>
        <p:spPr>
          <a:xfrm flipH="1" rot="-5400000">
            <a:off x="5906013" y="3888425"/>
            <a:ext cx="312300" cy="767100"/>
          </a:xfrm>
          <a:prstGeom prst="bentConnector3">
            <a:avLst>
              <a:gd fmla="val 5001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01" idx="2"/>
            <a:endCxn id="123" idx="0"/>
          </p:cNvCxnSpPr>
          <p:nvPr/>
        </p:nvCxnSpPr>
        <p:spPr>
          <a:xfrm flipH="1" rot="-5400000">
            <a:off x="6332613" y="3461825"/>
            <a:ext cx="312300" cy="1620300"/>
          </a:xfrm>
          <a:prstGeom prst="bentConnector3">
            <a:avLst>
              <a:gd fmla="val 5001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7"/>
          <p:cNvSpPr txBox="1"/>
          <p:nvPr/>
        </p:nvSpPr>
        <p:spPr>
          <a:xfrm>
            <a:off x="3768050" y="0"/>
            <a:ext cx="147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File</a:t>
            </a:r>
            <a:endParaRPr sz="2500"/>
          </a:p>
        </p:txBody>
      </p:sp>
      <p:cxnSp>
        <p:nvCxnSpPr>
          <p:cNvPr id="131" name="Google Shape;131;p17"/>
          <p:cNvCxnSpPr>
            <a:stCxn id="130" idx="2"/>
            <a:endCxn id="97" idx="0"/>
          </p:cNvCxnSpPr>
          <p:nvPr/>
        </p:nvCxnSpPr>
        <p:spPr>
          <a:xfrm>
            <a:off x="4503650" y="461700"/>
            <a:ext cx="0" cy="19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/>
          <p:nvPr/>
        </p:nvSpPr>
        <p:spPr>
          <a:xfrm>
            <a:off x="3850525" y="4428225"/>
            <a:ext cx="587700" cy="512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y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Historical Data Logging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of utility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Another module handles file creation and memory management (h5py)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Reading and parsing the XML log file into separate data 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Reading and parsing thermal camera footage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Creating and initializing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Writing the data to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Searching for a specific dataset in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Updating </a:t>
            </a:r>
            <a:r>
              <a:rPr lang="en-GB"/>
              <a:t>existing</a:t>
            </a:r>
            <a:r>
              <a:rPr lang="en-GB"/>
              <a:t>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Creating new 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Printing the file structure to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Requires some knowledge of programming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Estimating Laser Power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image processing techniques on estimated power density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Designed to work on 2D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Designed to pickout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Best estimate uses Canny edge detection to find the laser AOE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Needs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Fourier Transform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Better choice of parameters for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Distance measurements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/>
          </a:blip>
          <a:srcRect b="0" l="1414" r="7319" t="5606"/>
          <a:stretch/>
        </p:blipFill>
        <p:spPr>
          <a:xfrm>
            <a:off x="4572000" y="1208200"/>
            <a:ext cx="4385226" cy="33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Tasks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152475"/>
            <a:ext cx="85206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GB"/>
              <a:t>Improving power estimate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Writing code to an API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Estimating depth pool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Found paper that uses Stainless Steel 17-4PH to fit a model to data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3D heat transfer modeling for laser powder-bed fusion additive manufacturing with volumetric heat sources based on varied thermal conductivity and </a:t>
            </a:r>
            <a:r>
              <a:rPr lang="en-GB"/>
              <a:t>absorptivity</a:t>
            </a:r>
            <a:r>
              <a:rPr lang="en-GB"/>
              <a:t> (2018), Zhang et. al.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Proposes relationship between pool depth and laser power &amp; scanning velocity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Based off repeated runs to build up data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Single tracks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Could be used to approximate depth for Stainless Steel 316L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Verification would require similarly repeated runs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Need more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