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35"/>
  </p:handoutMasterIdLst>
  <p:sldIdLst>
    <p:sldId id="448" r:id="rId3"/>
    <p:sldId id="496" r:id="rId5"/>
    <p:sldId id="500" r:id="rId6"/>
    <p:sldId id="501" r:id="rId7"/>
    <p:sldId id="502" r:id="rId8"/>
    <p:sldId id="504" r:id="rId9"/>
    <p:sldId id="526" r:id="rId10"/>
    <p:sldId id="528" r:id="rId11"/>
    <p:sldId id="505" r:id="rId12"/>
    <p:sldId id="506" r:id="rId13"/>
    <p:sldId id="507" r:id="rId14"/>
    <p:sldId id="551" r:id="rId15"/>
    <p:sldId id="554" r:id="rId16"/>
    <p:sldId id="508" r:id="rId17"/>
    <p:sldId id="510" r:id="rId18"/>
    <p:sldId id="503" r:id="rId19"/>
    <p:sldId id="511" r:id="rId20"/>
    <p:sldId id="499" r:id="rId21"/>
    <p:sldId id="513" r:id="rId22"/>
    <p:sldId id="514" r:id="rId23"/>
    <p:sldId id="515" r:id="rId24"/>
    <p:sldId id="553" r:id="rId25"/>
    <p:sldId id="516" r:id="rId26"/>
    <p:sldId id="520" r:id="rId27"/>
    <p:sldId id="517" r:id="rId28"/>
    <p:sldId id="518" r:id="rId29"/>
    <p:sldId id="519" r:id="rId30"/>
    <p:sldId id="522" r:id="rId31"/>
    <p:sldId id="524" r:id="rId32"/>
    <p:sldId id="477" r:id="rId33"/>
    <p:sldId id="552" r:id="rId34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2FC2D9"/>
    <a:srgbClr val="666666"/>
    <a:srgbClr val="464547"/>
    <a:srgbClr val="B22746"/>
    <a:srgbClr val="E6E6E6"/>
    <a:srgbClr val="CCCCCC"/>
    <a:srgbClr val="99999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37" autoAdjust="0"/>
    <p:restoredTop sz="95136" autoAdjust="0"/>
  </p:normalViewPr>
  <p:slideViewPr>
    <p:cSldViewPr snapToGrid="0">
      <p:cViewPr varScale="1">
        <p:scale>
          <a:sx n="96" d="100"/>
          <a:sy n="96" d="100"/>
        </p:scale>
        <p:origin x="564" y="90"/>
      </p:cViewPr>
      <p:guideLst>
        <p:guide orient="horz" pos="358"/>
        <p:guide orient="horz" pos="797"/>
        <p:guide orient="horz" pos="3518"/>
        <p:guide orient="horz" pos="2228"/>
        <p:guide orient="horz" pos="1371"/>
        <p:guide orient="horz" pos="3699"/>
        <p:guide orient="horz" pos="1188"/>
        <p:guide pos="3986"/>
        <p:guide pos="521"/>
        <p:guide pos="4197"/>
        <p:guide pos="7299"/>
        <p:guide pos="5316"/>
        <p:guide pos="187"/>
        <p:guide pos="343"/>
        <p:guide pos="6809"/>
        <p:guide pos="6888"/>
        <p:guide pos="647"/>
        <p:guide orient="horz" pos="295"/>
        <p:guide orient="horz" pos="613"/>
        <p:guide orient="horz" pos="1562"/>
        <p:guide orient="horz" pos="1620"/>
        <p:guide orient="horz" pos="1046"/>
        <p:guide orient="horz" pos="2741"/>
        <p:guide pos="2930"/>
        <p:guide pos="416"/>
        <p:guide pos="3168"/>
        <p:guide pos="5480"/>
        <p:guide pos="3986"/>
        <p:guide pos="702"/>
        <p:guide pos="5107"/>
        <p:guide pos="5165"/>
        <p:guide pos="4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commentAuthors" Target="commentAuthors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7BAF17-3982-4FDF-BB89-187746E10F7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5BB4E0F-E40A-4F5E-8065-9053F750494C}">
      <dgm:prSet/>
      <dgm:spPr>
        <a:xfrm>
          <a:off x="0" y="63509"/>
          <a:ext cx="8077200" cy="335790"/>
        </a:xfrm>
        <a:prstGeom prst="roundRect">
          <a:avLst/>
        </a:prstGeom>
        <a:solidFill>
          <a:srgbClr val="00669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smtClean="0">
              <a:solidFill>
                <a:sysClr val="window" lastClr="FFFFFF"/>
              </a:solidFill>
              <a:latin typeface="Arial" panose="020B0604020202020204"/>
              <a:ea typeface="+mn-ea"/>
              <a:cs typeface="+mn-cs"/>
            </a:rPr>
            <a:t>Fast</a:t>
          </a:r>
          <a:endParaRPr lang="en-US">
            <a:solidFill>
              <a:sysClr val="window" lastClr="FFFFFF"/>
            </a:solidFill>
            <a:latin typeface="Arial" panose="020B0604020202020204"/>
            <a:ea typeface="+mn-ea"/>
            <a:cs typeface="+mn-cs"/>
          </a:endParaRPr>
        </a:p>
      </dgm:t>
    </dgm:pt>
    <dgm:pt modelId="{0FD9287C-513C-41D1-898A-52E81C037CBA}" cxnId="{F394FDC9-B13C-419C-8EE3-133262A92458}" type="parTrans">
      <dgm:prSet/>
      <dgm:spPr/>
      <dgm:t>
        <a:bodyPr/>
        <a:lstStyle/>
        <a:p>
          <a:endParaRPr lang="en-US"/>
        </a:p>
      </dgm:t>
    </dgm:pt>
    <dgm:pt modelId="{F9BD386D-B06C-49DA-A806-AD470BA1654B}" cxnId="{F394FDC9-B13C-419C-8EE3-133262A92458}" type="sibTrans">
      <dgm:prSet/>
      <dgm:spPr/>
      <dgm:t>
        <a:bodyPr/>
        <a:lstStyle/>
        <a:p>
          <a:endParaRPr lang="en-US"/>
        </a:p>
      </dgm:t>
    </dgm:pt>
    <dgm:pt modelId="{A3D67B8D-7A80-43A8-8380-B117F2C0CDFB}">
      <dgm:prSet/>
      <dgm:spPr>
        <a:xfrm>
          <a:off x="0" y="439619"/>
          <a:ext cx="8077200" cy="335790"/>
        </a:xfrm>
        <a:prstGeom prst="roundRect">
          <a:avLst/>
        </a:prstGeom>
        <a:solidFill>
          <a:srgbClr val="00669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smtClean="0">
              <a:solidFill>
                <a:sysClr val="window" lastClr="FFFFFF"/>
              </a:solidFill>
              <a:latin typeface="Arial" panose="020B0604020202020204"/>
              <a:ea typeface="+mn-ea"/>
              <a:cs typeface="+mn-cs"/>
            </a:rPr>
            <a:t>Small</a:t>
          </a:r>
          <a:endParaRPr lang="en-US">
            <a:solidFill>
              <a:sysClr val="window" lastClr="FFFFFF"/>
            </a:solidFill>
            <a:latin typeface="Arial" panose="020B0604020202020204"/>
            <a:ea typeface="+mn-ea"/>
            <a:cs typeface="+mn-cs"/>
          </a:endParaRPr>
        </a:p>
      </dgm:t>
    </dgm:pt>
    <dgm:pt modelId="{803F2B5A-CE21-4B96-92EA-A9881F4FAE08}" cxnId="{8D334FB2-6C04-4639-81C8-181AACD0AB64}" type="parTrans">
      <dgm:prSet/>
      <dgm:spPr/>
      <dgm:t>
        <a:bodyPr/>
        <a:lstStyle/>
        <a:p>
          <a:endParaRPr lang="en-US"/>
        </a:p>
      </dgm:t>
    </dgm:pt>
    <dgm:pt modelId="{ABF6F6D9-4646-4264-991B-B41C5888F4DB}" cxnId="{8D334FB2-6C04-4639-81C8-181AACD0AB64}" type="sibTrans">
      <dgm:prSet/>
      <dgm:spPr/>
      <dgm:t>
        <a:bodyPr/>
        <a:lstStyle/>
        <a:p>
          <a:endParaRPr lang="en-US"/>
        </a:p>
      </dgm:t>
    </dgm:pt>
    <dgm:pt modelId="{CD7AF208-77A5-4E38-8218-DC9AC2A723A2}">
      <dgm:prSet/>
      <dgm:spPr>
        <a:xfrm>
          <a:off x="0" y="815729"/>
          <a:ext cx="8077200" cy="335790"/>
        </a:xfrm>
        <a:prstGeom prst="roundRect">
          <a:avLst/>
        </a:prstGeom>
        <a:solidFill>
          <a:srgbClr val="00669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smtClean="0">
              <a:solidFill>
                <a:sysClr val="window" lastClr="FFFFFF"/>
              </a:solidFill>
              <a:latin typeface="Arial" panose="020B0604020202020204"/>
              <a:ea typeface="+mn-ea"/>
              <a:cs typeface="+mn-cs"/>
            </a:rPr>
            <a:t>Distributed</a:t>
          </a:r>
          <a:endParaRPr lang="en-US">
            <a:solidFill>
              <a:sysClr val="window" lastClr="FFFFFF"/>
            </a:solidFill>
            <a:latin typeface="Arial" panose="020B0604020202020204"/>
            <a:ea typeface="+mn-ea"/>
            <a:cs typeface="+mn-cs"/>
          </a:endParaRPr>
        </a:p>
      </dgm:t>
    </dgm:pt>
    <dgm:pt modelId="{B736BD88-A856-4295-BF7B-D96AA1E6546A}" cxnId="{22CDB81C-8F06-41B9-BA69-0B4D565A251C}" type="parTrans">
      <dgm:prSet/>
      <dgm:spPr/>
      <dgm:t>
        <a:bodyPr/>
        <a:lstStyle/>
        <a:p>
          <a:endParaRPr lang="en-US"/>
        </a:p>
      </dgm:t>
    </dgm:pt>
    <dgm:pt modelId="{9BDE00ED-B466-48B9-8471-BCB3AAA9BDB7}" cxnId="{22CDB81C-8F06-41B9-BA69-0B4D565A251C}" type="sibTrans">
      <dgm:prSet/>
      <dgm:spPr/>
      <dgm:t>
        <a:bodyPr/>
        <a:lstStyle/>
        <a:p>
          <a:endParaRPr lang="en-US"/>
        </a:p>
      </dgm:t>
    </dgm:pt>
    <dgm:pt modelId="{4CC9BD49-B6A7-4250-BE15-218F4563DD40}">
      <dgm:prSet/>
      <dgm:spPr>
        <a:xfrm>
          <a:off x="0" y="1191839"/>
          <a:ext cx="8077200" cy="335790"/>
        </a:xfrm>
        <a:prstGeom prst="roundRect">
          <a:avLst/>
        </a:prstGeom>
        <a:solidFill>
          <a:srgbClr val="00669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smtClean="0">
              <a:solidFill>
                <a:sysClr val="window" lastClr="FFFFFF"/>
              </a:solidFill>
              <a:latin typeface="Arial" panose="020B0604020202020204"/>
              <a:ea typeface="+mn-ea"/>
              <a:cs typeface="+mn-cs"/>
            </a:rPr>
            <a:t>Data Assurance</a:t>
          </a:r>
          <a:endParaRPr lang="en-US">
            <a:solidFill>
              <a:sysClr val="window" lastClr="FFFFFF"/>
            </a:solidFill>
            <a:latin typeface="Arial" panose="020B0604020202020204"/>
            <a:ea typeface="+mn-ea"/>
            <a:cs typeface="+mn-cs"/>
          </a:endParaRPr>
        </a:p>
      </dgm:t>
    </dgm:pt>
    <dgm:pt modelId="{D1B062CC-051D-4832-8043-5079DCA2281D}" cxnId="{DD578A06-5B5A-4537-A9A7-C7691A593EE6}" type="parTrans">
      <dgm:prSet/>
      <dgm:spPr/>
      <dgm:t>
        <a:bodyPr/>
        <a:lstStyle/>
        <a:p>
          <a:endParaRPr lang="en-US"/>
        </a:p>
      </dgm:t>
    </dgm:pt>
    <dgm:pt modelId="{30371A4D-5E18-47F3-999C-D9DE850E2E5B}" cxnId="{DD578A06-5B5A-4537-A9A7-C7691A593EE6}" type="sibTrans">
      <dgm:prSet/>
      <dgm:spPr/>
      <dgm:t>
        <a:bodyPr/>
        <a:lstStyle/>
        <a:p>
          <a:endParaRPr lang="en-US"/>
        </a:p>
      </dgm:t>
    </dgm:pt>
    <dgm:pt modelId="{F015B52D-EDCC-4771-ABDB-B47CEB47C81A}">
      <dgm:prSet/>
      <dgm:spPr>
        <a:xfrm>
          <a:off x="0" y="1567948"/>
          <a:ext cx="8077200" cy="335790"/>
        </a:xfrm>
        <a:prstGeom prst="roundRect">
          <a:avLst/>
        </a:prstGeom>
        <a:solidFill>
          <a:srgbClr val="00669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smtClean="0">
              <a:solidFill>
                <a:sysClr val="window" lastClr="FFFFFF"/>
              </a:solidFill>
              <a:latin typeface="Arial" panose="020B0604020202020204"/>
              <a:ea typeface="+mn-ea"/>
              <a:cs typeface="+mn-cs"/>
            </a:rPr>
            <a:t>Free and Open Source</a:t>
          </a:r>
          <a:endParaRPr lang="en-US">
            <a:solidFill>
              <a:sysClr val="window" lastClr="FFFFFF"/>
            </a:solidFill>
            <a:latin typeface="Arial" panose="020B0604020202020204"/>
            <a:ea typeface="+mn-ea"/>
            <a:cs typeface="+mn-cs"/>
          </a:endParaRPr>
        </a:p>
      </dgm:t>
    </dgm:pt>
    <dgm:pt modelId="{431EA53B-C6A5-4FBA-ACB8-8CC756BF7880}" cxnId="{0B423758-6781-4F28-BDAC-E92A367A7746}" type="parTrans">
      <dgm:prSet/>
      <dgm:spPr/>
      <dgm:t>
        <a:bodyPr/>
        <a:lstStyle/>
        <a:p>
          <a:endParaRPr lang="en-US"/>
        </a:p>
      </dgm:t>
    </dgm:pt>
    <dgm:pt modelId="{CEF28AD2-128A-4CB6-AE6C-3E2A41047E27}" cxnId="{0B423758-6781-4F28-BDAC-E92A367A7746}" type="sibTrans">
      <dgm:prSet/>
      <dgm:spPr/>
      <dgm:t>
        <a:bodyPr/>
        <a:lstStyle/>
        <a:p>
          <a:endParaRPr lang="en-US"/>
        </a:p>
      </dgm:t>
    </dgm:pt>
    <dgm:pt modelId="{AEF06FC2-6B2B-491D-9317-BC3706902D59}" type="pres">
      <dgm:prSet presAssocID="{2F7BAF17-3982-4FDF-BB89-187746E10F7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549BA8-040C-4ADB-86BF-D1789A6D00C6}" type="pres">
      <dgm:prSet presAssocID="{45BB4E0F-E40A-4F5E-8065-9053F750494C}" presName="parentText" presStyleLbl="node1" presStyleIdx="0" presStyleCnt="5" custLinFactY="-7201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B33650-F6F7-48FC-AF55-4BA053F3B16C}" type="pres">
      <dgm:prSet presAssocID="{F9BD386D-B06C-49DA-A806-AD470BA1654B}" presName="spacer" presStyleCnt="0"/>
      <dgm:spPr/>
    </dgm:pt>
    <dgm:pt modelId="{435DE411-6A1A-4771-83E8-C8D4A65DF613}" type="pres">
      <dgm:prSet presAssocID="{A3D67B8D-7A80-43A8-8380-B117F2C0CDF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F579A-C701-403B-95A6-59EFCE196471}" type="pres">
      <dgm:prSet presAssocID="{ABF6F6D9-4646-4264-991B-B41C5888F4DB}" presName="spacer" presStyleCnt="0"/>
      <dgm:spPr/>
    </dgm:pt>
    <dgm:pt modelId="{E7657ECA-5639-478C-9FFB-09F9C88543F8}" type="pres">
      <dgm:prSet presAssocID="{CD7AF208-77A5-4E38-8218-DC9AC2A723A2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247FE7-51E3-49DF-95B5-630F73B243C3}" type="pres">
      <dgm:prSet presAssocID="{9BDE00ED-B466-48B9-8471-BCB3AAA9BDB7}" presName="spacer" presStyleCnt="0"/>
      <dgm:spPr/>
    </dgm:pt>
    <dgm:pt modelId="{CE294B30-EC9B-4B84-AD4D-4E9424873D74}" type="pres">
      <dgm:prSet presAssocID="{4CC9BD49-B6A7-4250-BE15-218F4563DD40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08ACA6-3DAD-414C-8193-EAA953EE9317}" type="pres">
      <dgm:prSet presAssocID="{30371A4D-5E18-47F3-999C-D9DE850E2E5B}" presName="spacer" presStyleCnt="0"/>
      <dgm:spPr/>
    </dgm:pt>
    <dgm:pt modelId="{E9683628-D8E4-4F6A-B123-C96E0FE689F5}" type="pres">
      <dgm:prSet presAssocID="{F015B52D-EDCC-4771-ABDB-B47CEB47C81A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423758-6781-4F28-BDAC-E92A367A7746}" srcId="{2F7BAF17-3982-4FDF-BB89-187746E10F79}" destId="{F015B52D-EDCC-4771-ABDB-B47CEB47C81A}" srcOrd="4" destOrd="0" parTransId="{431EA53B-C6A5-4FBA-ACB8-8CC756BF7880}" sibTransId="{CEF28AD2-128A-4CB6-AE6C-3E2A41047E27}"/>
    <dgm:cxn modelId="{BE83A5DB-C6F9-48B9-85AA-404E74C41F75}" type="presOf" srcId="{2F7BAF17-3982-4FDF-BB89-187746E10F79}" destId="{AEF06FC2-6B2B-491D-9317-BC3706902D59}" srcOrd="0" destOrd="0" presId="urn:microsoft.com/office/officeart/2005/8/layout/vList2"/>
    <dgm:cxn modelId="{FDF3AA49-1938-40FA-8EED-94DEC0521E99}" type="presOf" srcId="{A3D67B8D-7A80-43A8-8380-B117F2C0CDFB}" destId="{435DE411-6A1A-4771-83E8-C8D4A65DF613}" srcOrd="0" destOrd="0" presId="urn:microsoft.com/office/officeart/2005/8/layout/vList2"/>
    <dgm:cxn modelId="{F448AF5A-5226-4D8C-A495-2095557B4C0A}" type="presOf" srcId="{45BB4E0F-E40A-4F5E-8065-9053F750494C}" destId="{98549BA8-040C-4ADB-86BF-D1789A6D00C6}" srcOrd="0" destOrd="0" presId="urn:microsoft.com/office/officeart/2005/8/layout/vList2"/>
    <dgm:cxn modelId="{22CDB81C-8F06-41B9-BA69-0B4D565A251C}" srcId="{2F7BAF17-3982-4FDF-BB89-187746E10F79}" destId="{CD7AF208-77A5-4E38-8218-DC9AC2A723A2}" srcOrd="2" destOrd="0" parTransId="{B736BD88-A856-4295-BF7B-D96AA1E6546A}" sibTransId="{9BDE00ED-B466-48B9-8471-BCB3AAA9BDB7}"/>
    <dgm:cxn modelId="{1641B856-6B21-491F-9AFE-5383E34A5B0E}" type="presOf" srcId="{4CC9BD49-B6A7-4250-BE15-218F4563DD40}" destId="{CE294B30-EC9B-4B84-AD4D-4E9424873D74}" srcOrd="0" destOrd="0" presId="urn:microsoft.com/office/officeart/2005/8/layout/vList2"/>
    <dgm:cxn modelId="{F394FDC9-B13C-419C-8EE3-133262A92458}" srcId="{2F7BAF17-3982-4FDF-BB89-187746E10F79}" destId="{45BB4E0F-E40A-4F5E-8065-9053F750494C}" srcOrd="0" destOrd="0" parTransId="{0FD9287C-513C-41D1-898A-52E81C037CBA}" sibTransId="{F9BD386D-B06C-49DA-A806-AD470BA1654B}"/>
    <dgm:cxn modelId="{8D334FB2-6C04-4639-81C8-181AACD0AB64}" srcId="{2F7BAF17-3982-4FDF-BB89-187746E10F79}" destId="{A3D67B8D-7A80-43A8-8380-B117F2C0CDFB}" srcOrd="1" destOrd="0" parTransId="{803F2B5A-CE21-4B96-92EA-A9881F4FAE08}" sibTransId="{ABF6F6D9-4646-4264-991B-B41C5888F4DB}"/>
    <dgm:cxn modelId="{DD578A06-5B5A-4537-A9A7-C7691A593EE6}" srcId="{2F7BAF17-3982-4FDF-BB89-187746E10F79}" destId="{4CC9BD49-B6A7-4250-BE15-218F4563DD40}" srcOrd="3" destOrd="0" parTransId="{D1B062CC-051D-4832-8043-5079DCA2281D}" sibTransId="{30371A4D-5E18-47F3-999C-D9DE850E2E5B}"/>
    <dgm:cxn modelId="{C3FAC7D2-CF3B-454C-BF4E-2A21D8B6CD54}" type="presOf" srcId="{F015B52D-EDCC-4771-ABDB-B47CEB47C81A}" destId="{E9683628-D8E4-4F6A-B123-C96E0FE689F5}" srcOrd="0" destOrd="0" presId="urn:microsoft.com/office/officeart/2005/8/layout/vList2"/>
    <dgm:cxn modelId="{9796BDEB-2ADC-4AC8-B088-400CF6325CB5}" type="presOf" srcId="{CD7AF208-77A5-4E38-8218-DC9AC2A723A2}" destId="{E7657ECA-5639-478C-9FFB-09F9C88543F8}" srcOrd="0" destOrd="0" presId="urn:microsoft.com/office/officeart/2005/8/layout/vList2"/>
    <dgm:cxn modelId="{A5DF3488-AEB2-4366-9D57-B3B0D77A9DD0}" type="presParOf" srcId="{AEF06FC2-6B2B-491D-9317-BC3706902D59}" destId="{98549BA8-040C-4ADB-86BF-D1789A6D00C6}" srcOrd="0" destOrd="0" presId="urn:microsoft.com/office/officeart/2005/8/layout/vList2"/>
    <dgm:cxn modelId="{3D71275E-7638-4B62-B729-298D2CC0AE97}" type="presParOf" srcId="{AEF06FC2-6B2B-491D-9317-BC3706902D59}" destId="{84B33650-F6F7-48FC-AF55-4BA053F3B16C}" srcOrd="1" destOrd="0" presId="urn:microsoft.com/office/officeart/2005/8/layout/vList2"/>
    <dgm:cxn modelId="{C44E6A43-B765-4A1B-97F9-ED7A1EEF0203}" type="presParOf" srcId="{AEF06FC2-6B2B-491D-9317-BC3706902D59}" destId="{435DE411-6A1A-4771-83E8-C8D4A65DF613}" srcOrd="2" destOrd="0" presId="urn:microsoft.com/office/officeart/2005/8/layout/vList2"/>
    <dgm:cxn modelId="{3E74414B-2155-45A0-9F3B-EE05B1FF4820}" type="presParOf" srcId="{AEF06FC2-6B2B-491D-9317-BC3706902D59}" destId="{AC8F579A-C701-403B-95A6-59EFCE196471}" srcOrd="3" destOrd="0" presId="urn:microsoft.com/office/officeart/2005/8/layout/vList2"/>
    <dgm:cxn modelId="{053ABF0F-39A6-4E3A-995D-F418C9556175}" type="presParOf" srcId="{AEF06FC2-6B2B-491D-9317-BC3706902D59}" destId="{E7657ECA-5639-478C-9FFB-09F9C88543F8}" srcOrd="4" destOrd="0" presId="urn:microsoft.com/office/officeart/2005/8/layout/vList2"/>
    <dgm:cxn modelId="{EADC653C-4C1C-488D-A0ED-95D45A0CF2E2}" type="presParOf" srcId="{AEF06FC2-6B2B-491D-9317-BC3706902D59}" destId="{D5247FE7-51E3-49DF-95B5-630F73B243C3}" srcOrd="5" destOrd="0" presId="urn:microsoft.com/office/officeart/2005/8/layout/vList2"/>
    <dgm:cxn modelId="{2AF3A4E0-D4F5-46A9-95DF-5A81728FFFF9}" type="presParOf" srcId="{AEF06FC2-6B2B-491D-9317-BC3706902D59}" destId="{CE294B30-EC9B-4B84-AD4D-4E9424873D74}" srcOrd="6" destOrd="0" presId="urn:microsoft.com/office/officeart/2005/8/layout/vList2"/>
    <dgm:cxn modelId="{374C6A5F-A689-49DB-8D27-06243847B8C6}" type="presParOf" srcId="{AEF06FC2-6B2B-491D-9317-BC3706902D59}" destId="{4908ACA6-3DAD-414C-8193-EAA953EE9317}" srcOrd="7" destOrd="0" presId="urn:microsoft.com/office/officeart/2005/8/layout/vList2"/>
    <dgm:cxn modelId="{FD20BABE-6378-47CE-B6FA-58C8F7623B5C}" type="presParOf" srcId="{AEF06FC2-6B2B-491D-9317-BC3706902D59}" destId="{E9683628-D8E4-4F6A-B123-C96E0FE689F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49BA8-040C-4ADB-86BF-D1789A6D00C6}">
      <dsp:nvSpPr>
        <dsp:cNvPr id="0" name=""/>
        <dsp:cNvSpPr/>
      </dsp:nvSpPr>
      <dsp:spPr>
        <a:xfrm>
          <a:off x="0" y="0"/>
          <a:ext cx="7968343" cy="280799"/>
        </a:xfrm>
        <a:prstGeom prst="roundRect">
          <a:avLst/>
        </a:prstGeom>
        <a:solidFill>
          <a:srgbClr val="00669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Fast</a:t>
          </a:r>
          <a:endParaRPr lang="en-US" sz="1200" kern="120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13707" y="13707"/>
        <a:ext cx="7940929" cy="253385"/>
      </dsp:txXfrm>
    </dsp:sp>
    <dsp:sp modelId="{435DE411-6A1A-4771-83E8-C8D4A65DF613}">
      <dsp:nvSpPr>
        <dsp:cNvPr id="0" name=""/>
        <dsp:cNvSpPr/>
      </dsp:nvSpPr>
      <dsp:spPr>
        <a:xfrm>
          <a:off x="0" y="326478"/>
          <a:ext cx="7968343" cy="280799"/>
        </a:xfrm>
        <a:prstGeom prst="roundRect">
          <a:avLst/>
        </a:prstGeom>
        <a:solidFill>
          <a:srgbClr val="00669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Small</a:t>
          </a:r>
          <a:endParaRPr lang="en-US" sz="1200" kern="120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13707" y="340185"/>
        <a:ext cx="7940929" cy="253385"/>
      </dsp:txXfrm>
    </dsp:sp>
    <dsp:sp modelId="{E7657ECA-5639-478C-9FFB-09F9C88543F8}">
      <dsp:nvSpPr>
        <dsp:cNvPr id="0" name=""/>
        <dsp:cNvSpPr/>
      </dsp:nvSpPr>
      <dsp:spPr>
        <a:xfrm>
          <a:off x="0" y="641838"/>
          <a:ext cx="7968343" cy="280799"/>
        </a:xfrm>
        <a:prstGeom prst="roundRect">
          <a:avLst/>
        </a:prstGeom>
        <a:solidFill>
          <a:srgbClr val="00669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Distributed</a:t>
          </a:r>
          <a:endParaRPr lang="en-US" sz="1200" kern="120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13707" y="655545"/>
        <a:ext cx="7940929" cy="253385"/>
      </dsp:txXfrm>
    </dsp:sp>
    <dsp:sp modelId="{CE294B30-EC9B-4B84-AD4D-4E9424873D74}">
      <dsp:nvSpPr>
        <dsp:cNvPr id="0" name=""/>
        <dsp:cNvSpPr/>
      </dsp:nvSpPr>
      <dsp:spPr>
        <a:xfrm>
          <a:off x="0" y="957198"/>
          <a:ext cx="7968343" cy="280799"/>
        </a:xfrm>
        <a:prstGeom prst="roundRect">
          <a:avLst/>
        </a:prstGeom>
        <a:solidFill>
          <a:srgbClr val="00669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Data Assurance</a:t>
          </a:r>
          <a:endParaRPr lang="en-US" sz="1200" kern="120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13707" y="970905"/>
        <a:ext cx="7940929" cy="253385"/>
      </dsp:txXfrm>
    </dsp:sp>
    <dsp:sp modelId="{E9683628-D8E4-4F6A-B123-C96E0FE689F5}">
      <dsp:nvSpPr>
        <dsp:cNvPr id="0" name=""/>
        <dsp:cNvSpPr/>
      </dsp:nvSpPr>
      <dsp:spPr>
        <a:xfrm>
          <a:off x="0" y="1272558"/>
          <a:ext cx="7968343" cy="280799"/>
        </a:xfrm>
        <a:prstGeom prst="roundRect">
          <a:avLst/>
        </a:prstGeom>
        <a:solidFill>
          <a:srgbClr val="00669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Free and Open Source</a:t>
          </a:r>
          <a:endParaRPr lang="en-US" sz="1200" kern="120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13707" y="1286265"/>
        <a:ext cx="7940929" cy="253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 panose="020B0A04020102020204"/>
                <a:cs typeface="Arial Black" panose="020B0A04020102020204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="0" i="0" baseline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 b="0" i="0">
                <a:latin typeface="Trebuchet MS" panose="020B0603020202020204"/>
                <a:cs typeface="Trebuchet MS" panose="020B0603020202020204"/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 b="0" i="0">
                <a:latin typeface="Trebuchet MS" panose="020B0603020202020204"/>
                <a:cs typeface="Trebuchet MS" panose="020B0603020202020204"/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 b="0" i="0">
                <a:latin typeface="Trebuchet MS" panose="020B0603020202020204"/>
                <a:cs typeface="Trebuchet MS" panose="020B0603020202020204"/>
              </a:defRPr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 panose="020B0A04020102020204"/>
                <a:cs typeface="Arial Black" panose="020B0A04020102020204"/>
              </a:defRPr>
            </a:lvl1pPr>
            <a:lvl2pPr>
              <a:defRPr sz="4500">
                <a:latin typeface="Arial Black" panose="020B0A04020102020204"/>
                <a:cs typeface="Arial Black" panose="020B0A04020102020204"/>
              </a:defRPr>
            </a:lvl2pPr>
            <a:lvl3pPr>
              <a:defRPr sz="4500">
                <a:latin typeface="Arial Black" panose="020B0A04020102020204"/>
                <a:cs typeface="Arial Black" panose="020B0A04020102020204"/>
              </a:defRPr>
            </a:lvl3pPr>
            <a:lvl4pPr>
              <a:defRPr sz="4500">
                <a:latin typeface="Arial Black" panose="020B0A04020102020204"/>
                <a:cs typeface="Arial Black" panose="020B0A04020102020204"/>
              </a:defRPr>
            </a:lvl4pPr>
            <a:lvl5pPr>
              <a:defRPr sz="4500">
                <a:latin typeface="Arial Black" panose="020B0A04020102020204"/>
                <a:cs typeface="Arial Black" panose="020B0A04020102020204"/>
              </a:defRPr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 smtClean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="0" i="0" baseline="0">
                <a:solidFill>
                  <a:schemeClr val="accent2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 panose="020B0A04020102020204"/>
                <a:cs typeface="Arial Black" panose="020B0A04020102020204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 panose="020B0A04020102020204"/>
                <a:cs typeface="Arial Black" panose="020B0A04020102020204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175" marR="0" indent="-130175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 panose="020B0604020202020204"/>
              <a:buChar char="•"/>
              <a:defRPr sz="1400" b="1" i="1" baseline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  <a:lvl2pPr marL="557530" indent="-214630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="1" i="1" baseline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2pPr>
            <a:lvl3pPr>
              <a:lnSpc>
                <a:spcPct val="120000"/>
              </a:lnSpc>
              <a:defRPr sz="1100" b="1" i="1" baseline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  <a:endParaRPr lang="en-US" dirty="0" smtClean="0"/>
          </a:p>
          <a:p>
            <a:pPr lvl="1"/>
            <a:r>
              <a:rPr lang="en-US" dirty="0" smtClean="0"/>
              <a:t>Second Level Bullet</a:t>
            </a:r>
            <a:endParaRPr lang="en-US" dirty="0" smtClean="0"/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 panose="020B0A04020102020204"/>
                <a:cs typeface="Arial Black" panose="020B0A04020102020204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 panose="020B0603020202020204"/>
                <a:cs typeface="Trebuchet MS" panose="020B0603020202020204"/>
              </a:rPr>
            </a:fld>
            <a:endParaRPr lang="en-US" sz="800" b="0" i="0" dirty="0">
              <a:solidFill>
                <a:srgbClr val="CCCCCC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 panose="020B0603020202020204"/>
                <a:cs typeface="Trebuchet MS" panose="020B0603020202020204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 panose="020B0603020202020204"/>
              <a:cs typeface="Trebuchet MS" panose="020B0603020202020204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7" cstate="screen"/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342900" rtl="0" eaLnBrk="1" latinLnBrk="0" hangingPunct="1">
        <a:spcBef>
          <a:spcPct val="20000"/>
        </a:spcBef>
        <a:buFont typeface="Arial" panose="020B0604020202020204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 panose="020B0604020202020204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 panose="020B0604020202020204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git-scm.com/downloads" TargetMode="Externa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7.png"/><Relationship Id="rId3" Type="http://schemas.openxmlformats.org/officeDocument/2006/relationships/image" Target="../media/image36.jpeg"/><Relationship Id="rId2" Type="http://schemas.openxmlformats.org/officeDocument/2006/relationships/hyperlink" Target="http://it-ebooks.info/book/145/" TargetMode="External"/><Relationship Id="rId1" Type="http://schemas.openxmlformats.org/officeDocument/2006/relationships/hyperlink" Target="https://git-scm.com/book/en/v2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hyperlink" Target="http://www.git-scm.com/about/free-and-open-sour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1" cstate="screen"/>
          <a:srcRect/>
          <a:stretch>
            <a:fillRect/>
          </a:stretch>
        </p:blipFill>
        <p:spPr>
          <a:xfrm flipH="1">
            <a:off x="0" y="0"/>
            <a:ext cx="9144000" cy="51435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1078757"/>
          </a:xfrm>
        </p:spPr>
        <p:txBody>
          <a:bodyPr/>
          <a:lstStyle/>
          <a:p>
            <a:r>
              <a:rPr lang="en-US" dirty="0" smtClean="0"/>
              <a:t>VERSION CONTROL WITH GIT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April 3</a:t>
            </a:r>
            <a:r>
              <a:rPr lang="en-US" dirty="0" smtClean="0">
                <a:latin typeface="Trebuchet MS" panose="020B0603020202020204"/>
                <a:cs typeface="Trebuchet MS" panose="020B0603020202020204"/>
              </a:rPr>
              <a:t>, 2023</a:t>
            </a:r>
            <a:endParaRPr lang="en-US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2" cstate="screen"/>
          <a:srcRect t="3622" b="3622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WHY GIT?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931632"/>
          <a:ext cx="7968343" cy="1564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88665"/>
            <a:ext cx="5725474" cy="2353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Download, install, configure</a:t>
            </a:r>
            <a:endParaRPr lang="en-US" dirty="0"/>
          </a:p>
        </p:txBody>
      </p:sp>
      <p:sp>
        <p:nvSpPr>
          <p:cNvPr id="2" name="Text Box 1"/>
          <p:cNvSpPr txBox="1"/>
          <p:nvPr/>
        </p:nvSpPr>
        <p:spPr>
          <a:xfrm>
            <a:off x="1047750" y="852170"/>
            <a:ext cx="2226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800" b="1">
                <a:solidFill>
                  <a:schemeClr val="accent2">
                    <a:lumMod val="75000"/>
                  </a:schemeClr>
                </a:solidFill>
              </a:rPr>
              <a:t>Download and install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395595" y="852170"/>
            <a:ext cx="1141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800" b="1">
                <a:solidFill>
                  <a:schemeClr val="accent2">
                    <a:lumMod val="75000"/>
                  </a:schemeClr>
                </a:solidFill>
              </a:rPr>
              <a:t>Configure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Picture 7" descr="erfgaw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2220" y="2346325"/>
            <a:ext cx="2537460" cy="21336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34340" y="1393190"/>
            <a:ext cx="34537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Download binary from here </a:t>
            </a:r>
            <a:r>
              <a:rPr lang="en-US">
                <a:hlinkClick r:id="rId2" action="ppaction://hlinkfile"/>
              </a:rPr>
              <a:t>https://git-scm.com/downloads</a:t>
            </a:r>
            <a:endParaRPr lang="en-US">
              <a:hlinkClick r:id="rId2" action="ppaction://hlinkfil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Follow the steps using the default options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319270" y="1393190"/>
            <a:ext cx="43218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Generate SSH key pair</a:t>
            </a:r>
            <a:br>
              <a:rPr lang="en-US"/>
            </a:br>
            <a:r>
              <a:rPr lang="en-US"/>
              <a:t>$ ssh-keygen -o -t rsa -C "your@email.com"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Send public key to repository owner or upload to your profile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Configure username  and email</a:t>
            </a:r>
            <a:br>
              <a:rPr lang="en-US"/>
            </a:br>
            <a:r>
              <a:rPr lang="en-US">
                <a:sym typeface="+mn-ea"/>
              </a:rPr>
              <a:t>$ git  config --global user.name "Your Name"</a:t>
            </a:r>
            <a:endParaRPr lang="en-US"/>
          </a:p>
          <a:p>
            <a:pPr indent="0" algn="l">
              <a:buFont typeface="Arial" panose="020B0604020202020204" pitchFamily="34" charset="0"/>
              <a:buNone/>
            </a:pPr>
            <a:r>
              <a:rPr lang="en-US">
                <a:sym typeface="+mn-ea"/>
              </a:rPr>
              <a:t>       $ </a:t>
            </a:r>
            <a:r>
              <a:rPr lang="en-US">
                <a:sym typeface="+mn-ea"/>
              </a:rPr>
              <a:t>git  config --global user.email "your@email.com"</a:t>
            </a:r>
            <a:endParaRPr lang="en-US"/>
          </a:p>
          <a:p>
            <a:pPr indent="0" algn="l">
              <a:buFont typeface="Arial" panose="020B0604020202020204" pitchFamily="34" charset="0"/>
              <a:buNone/>
            </a:pPr>
            <a:br>
              <a:rPr lang="en-US"/>
            </a:b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Create github, clone, git flow</a:t>
            </a:r>
            <a:endParaRPr lang="en-US" dirty="0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170" y="841375"/>
            <a:ext cx="3192780" cy="1638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065" y="841375"/>
            <a:ext cx="5521325" cy="38684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Git main flow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56105" y="821690"/>
            <a:ext cx="5262245" cy="3916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Inside .git folder</a:t>
            </a:r>
            <a:endParaRPr lang="en-US" dirty="0"/>
          </a:p>
        </p:txBody>
      </p:sp>
      <p:pic>
        <p:nvPicPr>
          <p:cNvPr id="5" name="Content Placeholder 4" descr="Git Folder Internal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5510" y="796290"/>
            <a:ext cx="4946650" cy="3902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Undoing changes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1185" y="938530"/>
            <a:ext cx="7961630" cy="3531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Git reset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5160" y="1080135"/>
            <a:ext cx="7768590" cy="3383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Git revert</a:t>
            </a:r>
            <a:endParaRPr lang="en-US" dirty="0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6750" y="1080135"/>
            <a:ext cx="7726045" cy="3383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.gitignore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3995" y="878840"/>
            <a:ext cx="5324475" cy="3839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Branching and merge. Branch concept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9965" y="1080135"/>
            <a:ext cx="7079615" cy="3383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Standalone work. level 1 - beginner</a:t>
            </a:r>
            <a:endParaRPr lang="en-US" dirty="0"/>
          </a:p>
        </p:txBody>
      </p:sp>
      <p:pic>
        <p:nvPicPr>
          <p:cNvPr id="3" name="Picture 2" descr="e56yw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753110"/>
            <a:ext cx="7811135" cy="4034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Fast-forward merge</a:t>
            </a:r>
            <a:endParaRPr lang="en-US" dirty="0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4825" y="1095375"/>
            <a:ext cx="8049895" cy="3383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Fast-forward merge</a:t>
            </a:r>
            <a:endParaRPr lang="en-US" dirty="0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5335" y="1080135"/>
            <a:ext cx="7508240" cy="3383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Non fast-forward merge</a:t>
            </a:r>
            <a:endParaRPr 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3615690" y="2418080"/>
            <a:ext cx="191198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dirty="0">
                <a:sym typeface="+mn-ea"/>
              </a:rPr>
              <a:t>Non fast-forward merge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615690" y="2418080"/>
            <a:ext cx="191198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dirty="0">
                <a:sym typeface="+mn-ea"/>
              </a:rPr>
              <a:t>Non fast-forward merge</a:t>
            </a:r>
            <a:endParaRPr lang="en-US"/>
          </a:p>
        </p:txBody>
      </p:sp>
      <p:pic>
        <p:nvPicPr>
          <p:cNvPr id="6" name="Content Placeholder 5" descr="srthsrwh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7270" y="1080135"/>
            <a:ext cx="7025005" cy="3383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Non fast-forward merge</a:t>
            </a:r>
            <a:endParaRPr lang="en-US" dirty="0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0680" y="1157605"/>
            <a:ext cx="8338820" cy="3227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CONFLICTS</a:t>
            </a:r>
            <a:endParaRPr lang="en-US" dirty="0"/>
          </a:p>
        </p:txBody>
      </p:sp>
      <p:sp>
        <p:nvSpPr>
          <p:cNvPr id="3" name="TextShape 2"/>
          <p:cNvSpPr txBox="1"/>
          <p:nvPr/>
        </p:nvSpPr>
        <p:spPr>
          <a:xfrm>
            <a:off x="431165" y="1248410"/>
            <a:ext cx="4104640" cy="3085465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US" sz="1600" b="1" dirty="0">
                <a:latin typeface="Arial" panose="020B0604020202020204"/>
              </a:rPr>
              <a:t>Abort merge</a:t>
            </a:r>
            <a:endParaRPr sz="900" b="1" dirty="0"/>
          </a:p>
          <a:p>
            <a:pPr lvl="1">
              <a:buSzPct val="75000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merge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–abort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SzPct val="75000"/>
            </a:pPr>
            <a:endParaRPr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SzPct val="45000"/>
            </a:pPr>
            <a:r>
              <a:rPr lang="en-US" sz="1600" b="1" dirty="0">
                <a:latin typeface="Arial" panose="020B0604020202020204"/>
              </a:rPr>
              <a:t>Resolve by selecting version</a:t>
            </a:r>
            <a:endParaRPr sz="900" b="1" dirty="0"/>
          </a:p>
          <a:p>
            <a:pPr lvl="1">
              <a:buSzPct val="75000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checkout --ours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–theirs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SzPct val="75000"/>
            </a:pPr>
            <a:endParaRPr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  <a:buSzPct val="45000"/>
            </a:pPr>
            <a:r>
              <a:rPr lang="en-US" sz="1600" b="1" dirty="0">
                <a:latin typeface="Arial" panose="020B0604020202020204"/>
                <a:sym typeface="+mn-ea"/>
              </a:rPr>
              <a:t>Resolve manually </a:t>
            </a:r>
            <a:br>
              <a:rPr lang="en-US" sz="1600" b="1" dirty="0">
                <a:latin typeface="Arial" panose="020B0604020202020204"/>
                <a:sym typeface="+mn-ea"/>
              </a:rPr>
            </a:br>
            <a:r>
              <a:rPr lang="en-US" sz="1600" b="1" dirty="0">
                <a:latin typeface="Arial" panose="020B0604020202020204"/>
                <a:sym typeface="+mn-ea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git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diff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SzPct val="45000"/>
            </a:pPr>
            <a:r>
              <a:rPr lang="en-US" sz="1600" b="1" dirty="0">
                <a:latin typeface="Arial" panose="020B0604020202020204"/>
              </a:rPr>
              <a:t>Undo merge </a:t>
            </a:r>
            <a:br>
              <a:rPr lang="en-US" sz="1600" b="1" dirty="0">
                <a:latin typeface="Arial" panose="020B0604020202020204"/>
              </a:rPr>
            </a:br>
            <a:r>
              <a:rPr lang="en-US" sz="1600" b="1" dirty="0">
                <a:latin typeface="Arial" panose="020B0604020202020204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git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revert 09fe472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>
              <a:buSzPct val="45000"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</a:t>
            </a:r>
            <a:endParaRPr sz="900" dirty="0"/>
          </a:p>
        </p:txBody>
      </p:sp>
      <p:sp>
        <p:nvSpPr>
          <p:cNvPr id="4" name="Text Box 3"/>
          <p:cNvSpPr txBox="1"/>
          <p:nvPr/>
        </p:nvSpPr>
        <p:spPr>
          <a:xfrm>
            <a:off x="4720590" y="1248410"/>
            <a:ext cx="30314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SzPct val="45000"/>
            </a:pP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/>
                <a:sym typeface="+mn-ea"/>
              </a:rPr>
              <a:t>Avoid conflicts</a:t>
            </a:r>
            <a:endParaRPr lang="en-US" sz="1800" b="1" dirty="0">
              <a:solidFill>
                <a:schemeClr val="accent2">
                  <a:lumMod val="75000"/>
                </a:schemeClr>
              </a:solidFill>
              <a:latin typeface="Arial" panose="020B0604020202020204"/>
            </a:endParaRPr>
          </a:p>
          <a:p>
            <a:pPr indent="0" algn="l">
              <a:buSzPct val="45000"/>
              <a:buNone/>
            </a:pPr>
            <a:r>
              <a:rPr lang="en-US" sz="1800" dirty="0">
                <a:sym typeface="+mn-ea"/>
              </a:rPr>
              <a:t>Short commits</a:t>
            </a:r>
            <a:endParaRPr lang="en-US" sz="1800" dirty="0"/>
          </a:p>
          <a:p>
            <a:pPr indent="0" algn="l">
              <a:buSzPct val="45000"/>
              <a:buNone/>
            </a:pPr>
            <a:r>
              <a:rPr lang="en-US" sz="1800" dirty="0">
                <a:sym typeface="+mn-ea"/>
              </a:rPr>
              <a:t>No edits to whitespaces</a:t>
            </a:r>
            <a:endParaRPr lang="en-US" sz="1800" dirty="0"/>
          </a:p>
          <a:p>
            <a:pPr indent="0" algn="l">
              <a:buSzPct val="45000"/>
              <a:buNone/>
            </a:pPr>
            <a:r>
              <a:rPr lang="en-US" sz="1800" dirty="0">
                <a:sym typeface="+mn-ea"/>
              </a:rPr>
              <a:t>Merge often</a:t>
            </a:r>
            <a:endParaRPr lang="en-US" sz="1800" dirty="0"/>
          </a:p>
          <a:p>
            <a:pPr indent="0">
              <a:buNone/>
            </a:pPr>
            <a:endParaRPr lang="en-US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Rebase</a:t>
            </a:r>
            <a:endParaRPr lang="en-US" dirty="0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6105" y="1080135"/>
            <a:ext cx="7887335" cy="3383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Rebase</a:t>
            </a:r>
            <a:endParaRPr lang="en-US" dirty="0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4670" y="1080135"/>
            <a:ext cx="7989570" cy="3383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Rebase</a:t>
            </a:r>
            <a:endParaRPr lang="en-US" dirty="0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0680" y="1080135"/>
            <a:ext cx="8338820" cy="3382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Golden rule of Rebase</a:t>
            </a:r>
            <a:endParaRPr lang="en-US" dirty="0"/>
          </a:p>
        </p:txBody>
      </p:sp>
      <p:pic>
        <p:nvPicPr>
          <p:cNvPr id="4" name="Picture 3" descr="ergfwt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455" y="893445"/>
            <a:ext cx="8346440" cy="3604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Stash</a:t>
            </a:r>
            <a:endParaRPr lang="en-US" dirty="0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6140" y="1080135"/>
            <a:ext cx="7326630" cy="3383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Team work. level 2 - network share</a:t>
            </a:r>
            <a:endParaRPr lang="en-US" dirty="0"/>
          </a:p>
        </p:txBody>
      </p:sp>
      <p:pic>
        <p:nvPicPr>
          <p:cNvPr id="5" name="Picture 4" descr="rfgr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6180" y="944880"/>
            <a:ext cx="6865620" cy="3589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6956" y="789659"/>
            <a:ext cx="4572000" cy="11068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Thank you! 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850" y="3494840"/>
            <a:ext cx="457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Further reading:</a:t>
            </a:r>
            <a:endParaRPr lang="en-US" dirty="0" smtClean="0"/>
          </a:p>
          <a:p>
            <a:r>
              <a:rPr lang="en-US" dirty="0" smtClean="0">
                <a:hlinkClick r:id="rId1"/>
              </a:rPr>
              <a:t>Pro </a:t>
            </a:r>
            <a:r>
              <a:rPr lang="en-US" dirty="0" err="1" smtClean="0">
                <a:hlinkClick r:id="rId1"/>
              </a:rPr>
              <a:t>Git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Version </a:t>
            </a:r>
            <a:r>
              <a:rPr lang="en-US" dirty="0">
                <a:hlinkClick r:id="rId2"/>
              </a:rPr>
              <a:t>Control with </a:t>
            </a:r>
            <a:r>
              <a:rPr lang="en-US" dirty="0" err="1" smtClean="0">
                <a:hlinkClick r:id="rId2"/>
              </a:rPr>
              <a:t>Git</a:t>
            </a:r>
            <a:endParaRPr lang="en-US" dirty="0"/>
          </a:p>
        </p:txBody>
      </p:sp>
      <p:pic>
        <p:nvPicPr>
          <p:cNvPr id="6" name="Picture 2" descr="Version Control with 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705" y="1095375"/>
            <a:ext cx="2743835" cy="359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git-scm.com/images/progit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085" y="1095375"/>
            <a:ext cx="2701290" cy="359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Commit, tree, blob</a:t>
            </a:r>
            <a:endParaRPr lang="en-US" dirty="0"/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5800" y="1080135"/>
            <a:ext cx="7687945" cy="3383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Standalone/Team work. level 3 - cloud</a:t>
            </a:r>
            <a:endParaRPr lang="en-US" dirty="0"/>
          </a:p>
        </p:txBody>
      </p:sp>
      <p:pic>
        <p:nvPicPr>
          <p:cNvPr id="3" name="Picture 2" descr="ljkj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305" y="1009650"/>
            <a:ext cx="8581390" cy="3845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VCS goals</a:t>
            </a:r>
            <a:endParaRPr lang="en-US" dirty="0"/>
          </a:p>
        </p:txBody>
      </p:sp>
      <p:pic>
        <p:nvPicPr>
          <p:cNvPr id="4" name="Picture 3" descr="sdfgaet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665" y="777875"/>
            <a:ext cx="466344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VCS goals</a:t>
            </a:r>
            <a:endParaRPr lang="en-US" dirty="0"/>
          </a:p>
        </p:txBody>
      </p:sp>
      <p:pic>
        <p:nvPicPr>
          <p:cNvPr id="4" name="Picture 3" descr="sdfgaet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665" y="777875"/>
            <a:ext cx="4663440" cy="4038600"/>
          </a:xfrm>
          <a:prstGeom prst="rect">
            <a:avLst/>
          </a:prstGeom>
        </p:spPr>
      </p:pic>
      <p:pic>
        <p:nvPicPr>
          <p:cNvPr id="2" name="Picture 1" descr="nvc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895" y="907415"/>
            <a:ext cx="2658110" cy="3546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CENTRALIZED VS DISTRIBUTED</a:t>
            </a:r>
            <a:endParaRPr lang="en-US" dirty="0"/>
          </a:p>
        </p:txBody>
      </p:sp>
      <p:pic>
        <p:nvPicPr>
          <p:cNvPr id="1032" name="Picture 8" descr="http://jordanopensource.github.io/josa-git-training/img/centralized-vcs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03" y="928646"/>
            <a:ext cx="4241664" cy="294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Centralized version control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75" y="1047750"/>
            <a:ext cx="3806190" cy="271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CENTRALIZED VS DISTRIBUTED</a:t>
            </a:r>
            <a:endParaRPr lang="en-US" dirty="0"/>
          </a:p>
        </p:txBody>
      </p:sp>
      <p:pic>
        <p:nvPicPr>
          <p:cNvPr id="1028" name="Picture 4" descr="Distributed version control diagra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42" y="699516"/>
            <a:ext cx="3471288" cy="415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homes.cs.washington.edu/%7Emernst/advice/version-control-fig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544" y="1017012"/>
            <a:ext cx="4623205" cy="355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GIT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2040453"/>
            <a:ext cx="713105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is a </a:t>
            </a:r>
            <a:r>
              <a:rPr lang="en-US" dirty="0">
                <a:hlinkClick r:id="rId1"/>
              </a:rPr>
              <a:t>free and open source</a:t>
            </a:r>
            <a:r>
              <a:rPr lang="en-US" dirty="0"/>
              <a:t> distributed version control</a:t>
            </a:r>
            <a:br>
              <a:rPr lang="en-US" dirty="0"/>
            </a:br>
            <a:r>
              <a:rPr lang="en-US" dirty="0"/>
              <a:t> system designed to handle everything from small to very </a:t>
            </a:r>
            <a:endParaRPr lang="en-US" dirty="0"/>
          </a:p>
          <a:p>
            <a:r>
              <a:rPr lang="en-US" dirty="0"/>
              <a:t>large projects with speed and efficiency.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7471"/>
            <a:ext cx="9144000" cy="1981200"/>
          </a:xfrm>
          <a:prstGeom prst="rect">
            <a:avLst/>
          </a:prstGeom>
        </p:spPr>
      </p:pic>
      <p:pic>
        <p:nvPicPr>
          <p:cNvPr id="2050" name="Picture 2" descr="https://upload.wikimedia.org/wikipedia/commons/thumb/e/e0/Git-logo.svg/2000px-Git-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70265"/>
            <a:ext cx="2482850" cy="103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ergaer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520" y="869950"/>
            <a:ext cx="3717925" cy="187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1395</Words>
  <Application>WPS Presentation</Application>
  <PresentationFormat>On-screen Show (16:9)</PresentationFormat>
  <Paragraphs>109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Arial</vt:lpstr>
      <vt:lpstr>SimSun</vt:lpstr>
      <vt:lpstr>Wingdings</vt:lpstr>
      <vt:lpstr>Trebuchet MS</vt:lpstr>
      <vt:lpstr>Arial</vt:lpstr>
      <vt:lpstr>Arial Black</vt:lpstr>
      <vt:lpstr>Lucida Grande</vt:lpstr>
      <vt:lpstr>Calibri</vt:lpstr>
      <vt:lpstr>Microsoft YaHei</vt:lpstr>
      <vt:lpstr>Arial Unicode MS</vt:lpstr>
      <vt:lpstr>Consolas</vt:lpstr>
      <vt:lpstr>Cover Slides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EPAM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with Git - 2017_ Vitai Shulha</dc:title>
  <dc:creator>Michelle Canning</dc:creator>
  <cp:lastModifiedBy>Ani_Tumanyan</cp:lastModifiedBy>
  <cp:revision>1087</cp:revision>
  <cp:lastPrinted>2014-07-09T13:30:00Z</cp:lastPrinted>
  <dcterms:created xsi:type="dcterms:W3CDTF">2014-07-08T13:27:00Z</dcterms:created>
  <dcterms:modified xsi:type="dcterms:W3CDTF">2023-04-03T17:32:23Z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0x01010022EC4BBB8A99844784A604BE2517288F</vt:lpwstr>
  </property>
  <property fmtid="{D5CDD505-2E9C-101B-9397-08002B2CF9AE}" pid="3" name="_dlc_DocIdItemGuid">
    <vt:lpwstr>74018745-40bd-4aef-9840-186fabdc94c6</vt:lpwstr>
  </property>
  <property fmtid="{D5CDD505-2E9C-101B-9397-08002B2CF9AE}" pid="4" name="fldLanguagesOfEvent">
    <vt:lpwstr>7;#ENG|da095e14-b5d3-4c64-bd53-2e71ac03c15d</vt:lpwstr>
  </property>
  <property fmtid="{D5CDD505-2E9C-101B-9397-08002B2CF9AE}" pid="5" name="fldCategoriesOfEvent">
    <vt:lpwstr>14;#Java|f756a4d9-a59b-41f7-b657-0bc7a5720437</vt:lpwstr>
  </property>
  <property fmtid="{D5CDD505-2E9C-101B-9397-08002B2CF9AE}" pid="6" name="_docset_NoMedatataSyncRequired">
    <vt:lpwstr>False</vt:lpwstr>
  </property>
  <property fmtid="{D5CDD505-2E9C-101B-9397-08002B2CF9AE}" pid="7" name="KSOProductBuildVer">
    <vt:lpwstr>1033-11.2.0.9984</vt:lpwstr>
  </property>
</Properties>
</file>