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d42fafe9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d42fafe9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d42fafe9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d42fafe9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d42fafe9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d42fafe9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2d1a6eea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2d1a6eea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d42fafe9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d42fafe9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d42fafe9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d42fafe9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d42fafe9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d42fafe9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d5e668d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d5e668d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116355b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116355b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d42fafe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d42fafe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21233aa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21233aa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2d1a6eea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2d1a6eea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2d1a6eea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2d1a6eea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3b2a3bc3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3b2a3bc3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d42fafe9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d42fafe9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d42fafe9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d42fafe9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file/d/1w6s7NQ-duy6g-C4Q1--LmftLxrAB1IMy/view?usp=sha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Quantified_self" TargetMode="External"/><Relationship Id="rId4" Type="http://schemas.openxmlformats.org/officeDocument/2006/relationships/hyperlink" Target="https://en.wikipedia.org/wiki/Quantified_self" TargetMode="External"/><Relationship Id="rId9" Type="http://schemas.openxmlformats.org/officeDocument/2006/relationships/hyperlink" Target="https://github.com/NerdyPepper/dijo" TargetMode="External"/><Relationship Id="rId5" Type="http://schemas.openxmlformats.org/officeDocument/2006/relationships/hyperlink" Target="https://project-awesome.org/woop/awesome-quantified-self" TargetMode="External"/><Relationship Id="rId6" Type="http://schemas.openxmlformats.org/officeDocument/2006/relationships/hyperlink" Target="https://nomie.app/" TargetMode="External"/><Relationship Id="rId7" Type="http://schemas.openxmlformats.org/officeDocument/2006/relationships/hyperlink" Target="https://loophabits.org/" TargetMode="External"/><Relationship Id="rId8" Type="http://schemas.openxmlformats.org/officeDocument/2006/relationships/hyperlink" Target="https://github.com/lordi/tickmat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QuantifiedSelf</a:t>
            </a:r>
            <a:r>
              <a:rPr lang="en"/>
              <a:t> 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1875" y="2095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31875" y="279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Application Development - I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31875" y="4785150"/>
            <a:ext cx="404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Last Updated at : 2021-02-17T23:04:00.00+5:30</a:t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Dashboard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Dashboard with list of trackers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of last review, value on tracker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go to logging view for any tracker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go to create or edit tracker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</a:t>
            </a:r>
            <a:r>
              <a:rPr lang="en"/>
              <a:t> to go the specific tracker details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Tracker management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tracker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Storage should handle multiple languages - usually UTF-8 encoding is sufficient for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a tracker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Tracker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tracker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logs related to that tracker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stats and trendlines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 tracker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Logging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on</a:t>
            </a:r>
            <a:r>
              <a:rPr lang="en"/>
              <a:t> a tracker, then log the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the TrackerType it should show the options to log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Numerical - Show the text box that takes numerical values only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MultipleChoice - </a:t>
            </a:r>
            <a:r>
              <a:rPr lang="en"/>
              <a:t>present</a:t>
            </a:r>
            <a:r>
              <a:rPr lang="en"/>
              <a:t> the options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Time Duration - Give the ability to select time duration, like </a:t>
            </a:r>
            <a:r>
              <a:rPr lang="en"/>
              <a:t>30 mins</a:t>
            </a:r>
            <a:r>
              <a:rPr lang="en"/>
              <a:t>, 1 hr 29 mins </a:t>
            </a:r>
            <a:r>
              <a:rPr lang="en"/>
              <a:t>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current timestamp needs to be picked up automatically. But the user should have the ability to edit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a 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value, timestamp or associate notes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 log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Wireframe</a:t>
            </a:r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702675" y="1299925"/>
            <a:ext cx="623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Click this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 to check the wireframes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 is just given to gain a basic understanding, and not meant to be followed </a:t>
            </a:r>
            <a:r>
              <a:rPr lang="en"/>
              <a:t>exactly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(graded)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APIs for interaction with trackers and logs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CRUD on tracker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CRUD on the tracker log event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APIs for getting stats, </a:t>
            </a:r>
            <a:r>
              <a:rPr lang="en"/>
              <a:t>trend lines</a:t>
            </a:r>
            <a:r>
              <a:rPr lang="en"/>
              <a:t> or add other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form inputs fields - text, numbers etc. with suitable messages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 validation before storing / selecting from database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Styling and Aesthetics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 login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Export/Import logs, so it can be analyzed in Excel or Calc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 (not more than 2 pages) describing models and overall system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 as PDF inside submission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code to be submitted on portal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brief (2-3 minute) video explaining how you approached the problem, what you have implemented, and any extra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be viewed during or before the viva, so should be a clear explanation of your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Viva: after the video explanation, you are required to give a demo of your work, and answer any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includes making changes as requested and running the code for a live 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questions that may be unrelated to the project itself but are relevant for the course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This is a live document and will be updated with more details and FAQs, as we proceed.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We will freeze the problem statement on or before 23rd February, beyond which any modifications to the statement will be communicated via proper announcements.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The project has to be submitted as a single zip file.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The last date for submission is 18th March. This is a hard deadline and NO extensions will be possible.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718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Frameworks to be used</a:t>
            </a:r>
            <a:endParaRPr sz="258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13575" y="1233325"/>
            <a:ext cx="8520600" cy="3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Flask for application code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Jinja2 templates + Bootstrap for HTML generation and styling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SQLite for data storage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demos should be possible on a standalone platform like replit.com and should not require setting up new servers for database and frontend management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QuantifiedSelf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Used for self tracking - tracking </a:t>
            </a:r>
            <a:r>
              <a:rPr lang="en"/>
              <a:t>habits</a:t>
            </a:r>
            <a:r>
              <a:rPr lang="en"/>
              <a:t>, activities, other life parameters </a:t>
            </a:r>
            <a:r>
              <a:rPr lang="en"/>
              <a:t>etc.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can have multiple trackers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tracker will have a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Name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Description 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Tracker type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Settings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can log to one more tracker at any time, each time it’s logged it will capture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TimeStamp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Tracker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Value (based on the corresponding tracker type)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Note 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System will track progress over time and shows graphs </a:t>
            </a:r>
            <a:r>
              <a:rPr lang="en"/>
              <a:t>trend lines</a:t>
            </a:r>
            <a:r>
              <a:rPr lang="en"/>
              <a:t> etc</a:t>
            </a:r>
            <a:endParaRPr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Tracker - Corresponding to the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TrackerType - Type says what data is captured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Numerical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Multiple Choice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Time Duration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Boolean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Logging - Logging an event to a tracker by providing values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Trendline - Shows the list of logged events and may be graphs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</a:t>
            </a:r>
            <a:r>
              <a:rPr lang="en"/>
              <a:t>Material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Quantified</a:t>
            </a:r>
            <a:r>
              <a:rPr lang="en" u="sng">
                <a:solidFill>
                  <a:schemeClr val="hlink"/>
                </a:solidFill>
                <a:hlinkClick r:id="rId4"/>
              </a:rPr>
              <a:t> Self</a:t>
            </a:r>
            <a:r>
              <a:rPr lang="en"/>
              <a:t> on Wikipedia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Quantified Self</a:t>
            </a:r>
            <a:r>
              <a:rPr lang="en"/>
              <a:t> - Awesome List - Curated by public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832400" y="520200"/>
            <a:ext cx="3999900" cy="44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Similar Products in the Market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295036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AutoNum type="arabicPeriod"/>
            </a:pPr>
            <a:r>
              <a:rPr lang="en" sz="1350" u="sng">
                <a:solidFill>
                  <a:schemeClr val="accent5"/>
                </a:solidFill>
                <a:highlight>
                  <a:srgbClr val="FFFFFF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Nomie</a:t>
            </a:r>
            <a:r>
              <a:rPr lang="en" sz="1350">
                <a:solidFill>
                  <a:srgbClr val="24292F"/>
                </a:solidFill>
                <a:highlight>
                  <a:srgbClr val="FFFFFF"/>
                </a:highlight>
              </a:rPr>
              <a:t> - Life tracker</a:t>
            </a:r>
            <a:endParaRPr sz="13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95036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1350">
                <a:solidFill>
                  <a:srgbClr val="24292F"/>
                </a:solidFill>
                <a:highlight>
                  <a:srgbClr val="FFFFFF"/>
                </a:highlight>
              </a:rPr>
              <a:t>Open Source</a:t>
            </a:r>
            <a:endParaRPr sz="13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95036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1350">
                <a:solidFill>
                  <a:srgbClr val="24292F"/>
                </a:solidFill>
                <a:highlight>
                  <a:srgbClr val="FFFFFF"/>
                </a:highlight>
              </a:rPr>
              <a:t>Web</a:t>
            </a:r>
            <a:endParaRPr sz="1350"/>
          </a:p>
          <a:p>
            <a:pPr indent="-29503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350" u="sng">
                <a:solidFill>
                  <a:schemeClr val="hlink"/>
                </a:solidFill>
                <a:hlinkClick r:id="rId7"/>
              </a:rPr>
              <a:t>Loop Habit Tracker</a:t>
            </a:r>
            <a:r>
              <a:rPr lang="en" sz="1350"/>
              <a:t>	</a:t>
            </a:r>
            <a:endParaRPr sz="1350"/>
          </a:p>
          <a:p>
            <a:pPr indent="-29503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50"/>
              <a:t>Open Source</a:t>
            </a:r>
            <a:endParaRPr sz="1350"/>
          </a:p>
          <a:p>
            <a:pPr indent="-29503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50"/>
              <a:t>Android App</a:t>
            </a:r>
            <a:endParaRPr sz="1350"/>
          </a:p>
          <a:p>
            <a:pPr indent="-29503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350" u="sng">
                <a:solidFill>
                  <a:schemeClr val="hlink"/>
                </a:solidFill>
                <a:highlight>
                  <a:srgbClr val="FFFFFF"/>
                </a:highlight>
                <a:hlinkClick r:id="rId8"/>
              </a:rPr>
              <a:t>Tickmate</a:t>
            </a:r>
            <a:r>
              <a:rPr lang="en" sz="1350">
                <a:solidFill>
                  <a:srgbClr val="24292F"/>
                </a:solidFill>
                <a:highlight>
                  <a:srgbClr val="FFFFFF"/>
                </a:highlight>
              </a:rPr>
              <a:t> - Journal and Tracker</a:t>
            </a:r>
            <a:endParaRPr sz="13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95036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1350">
                <a:solidFill>
                  <a:srgbClr val="24292F"/>
                </a:solidFill>
                <a:highlight>
                  <a:srgbClr val="FFFFFF"/>
                </a:highlight>
              </a:rPr>
              <a:t>Open Source</a:t>
            </a:r>
            <a:endParaRPr sz="13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95036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1350">
                <a:solidFill>
                  <a:srgbClr val="24292F"/>
                </a:solidFill>
                <a:highlight>
                  <a:srgbClr val="FFFFFF"/>
                </a:highlight>
              </a:rPr>
              <a:t>Android App</a:t>
            </a:r>
            <a:endParaRPr sz="13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95036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AutoNum type="arabicPeriod"/>
            </a:pPr>
            <a:r>
              <a:rPr lang="en" sz="1350" u="sng">
                <a:solidFill>
                  <a:schemeClr val="hlink"/>
                </a:solidFill>
                <a:highlight>
                  <a:srgbClr val="FFFFFF"/>
                </a:highlight>
                <a:hlinkClick r:id="rId9"/>
              </a:rPr>
              <a:t>Dijo</a:t>
            </a:r>
            <a:r>
              <a:rPr lang="en" sz="1350">
                <a:solidFill>
                  <a:srgbClr val="24292F"/>
                </a:solidFill>
                <a:highlight>
                  <a:srgbClr val="FFFFFF"/>
                </a:highlight>
              </a:rPr>
              <a:t> - Habit Tracker</a:t>
            </a:r>
            <a:endParaRPr sz="13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95036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1350">
                <a:solidFill>
                  <a:srgbClr val="24292F"/>
                </a:solidFill>
                <a:highlight>
                  <a:srgbClr val="FFFFFF"/>
                </a:highlight>
              </a:rPr>
              <a:t>Open Source</a:t>
            </a:r>
            <a:endParaRPr sz="13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95036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1350">
                <a:solidFill>
                  <a:srgbClr val="24292F"/>
                </a:solidFill>
                <a:highlight>
                  <a:srgbClr val="FFFFFF"/>
                </a:highlight>
              </a:rPr>
              <a:t>Command Line</a:t>
            </a:r>
            <a:endParaRPr sz="13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These are meant for exploring the idea and inspiration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Don’t copy 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</a:t>
            </a:r>
            <a:r>
              <a:rPr lang="en"/>
              <a:t>Temperature</a:t>
            </a:r>
            <a:r>
              <a:rPr lang="en"/>
              <a:t> Tracker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be used to log daily </a:t>
            </a:r>
            <a:r>
              <a:rPr lang="en"/>
              <a:t>temperature by covid patients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Tracker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ID : PK : tracker1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Name: Temperature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Description: Tracking body temperature in Fahrenheit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TrackerType: Numerical</a:t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Users can log at any time of the day.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 log 1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TimeStamp :  "2022-05-26T11:42:00.73+05:30"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Tracker: tracker1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Value : 98.3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Note : I was feeling okay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 2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TimeStamp :  "2022-05-2</a:t>
            </a:r>
            <a:r>
              <a:rPr lang="en"/>
              <a:t>7</a:t>
            </a:r>
            <a:r>
              <a:rPr lang="en" sz="1200"/>
              <a:t>T1</a:t>
            </a:r>
            <a:r>
              <a:rPr lang="en"/>
              <a:t>0</a:t>
            </a:r>
            <a:r>
              <a:rPr lang="en" sz="1200"/>
              <a:t>:42:00.73+05:30"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Tracker: tracker1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Value : </a:t>
            </a:r>
            <a:r>
              <a:rPr lang="en"/>
              <a:t>100.1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Note : </a:t>
            </a:r>
            <a:r>
              <a:rPr lang="en"/>
              <a:t>Feeling tired and bit feverish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Running Tracker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be used to log daily running by anyone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Tracker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ID</a:t>
            </a:r>
            <a:r>
              <a:rPr lang="en"/>
              <a:t> : PK : tracker2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Name: Running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Description: Tracking daily running in kilometers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TrackerType: Numerical</a:t>
            </a:r>
            <a:endParaRPr/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Users can log at any time of the day. 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Example log 1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TimeStamp :  "2022-05-26T11:42:00.73+05:30"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Tracker: tracker2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Value : 5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Note : It was </a:t>
            </a:r>
            <a:r>
              <a:rPr lang="en"/>
              <a:t>a good</a:t>
            </a:r>
            <a:r>
              <a:rPr lang="en"/>
              <a:t> run. Felt a little tired but okay.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Example 2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TimeStamp :  "2022-05-2</a:t>
            </a:r>
            <a:r>
              <a:rPr lang="en"/>
              <a:t>7</a:t>
            </a:r>
            <a:r>
              <a:rPr lang="en" sz="1200"/>
              <a:t>T1</a:t>
            </a:r>
            <a:r>
              <a:rPr lang="en"/>
              <a:t>0</a:t>
            </a:r>
            <a:r>
              <a:rPr lang="en" sz="1200"/>
              <a:t>:42:00.73+05:30"</a:t>
            </a:r>
            <a:endParaRPr sz="1200"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Tracker: tracker</a:t>
            </a:r>
            <a:r>
              <a:rPr lang="en"/>
              <a:t>2</a:t>
            </a:r>
            <a:endParaRPr sz="1200"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Value : </a:t>
            </a:r>
            <a:r>
              <a:rPr lang="en"/>
              <a:t>2</a:t>
            </a:r>
            <a:endParaRPr sz="1200"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Note : </a:t>
            </a:r>
            <a:r>
              <a:rPr lang="en"/>
              <a:t>Couldn't run much today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Example 2</a:t>
            </a:r>
            <a:endParaRPr sz="1400"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TimeStamp :  "2022-05-27T18:42:00.73+05:30"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Tracker: tracker2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Value : 3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Note : Making up because couldn’t run in the morning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</a:t>
            </a:r>
            <a:r>
              <a:rPr lang="en"/>
              <a:t>Mood</a:t>
            </a:r>
            <a:r>
              <a:rPr lang="en"/>
              <a:t> Tracker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be used to log mood multiple times a day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Tracker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ID</a:t>
            </a:r>
            <a:r>
              <a:rPr lang="en"/>
              <a:t> : PK : tracker3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Name: My Mood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Description: Tracking my mood multiple times a day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TrackerType: </a:t>
            </a:r>
            <a:r>
              <a:rPr lang="en"/>
              <a:t>Multiple Choice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Settings: Angry, Sad, Happy, Calm, Okay, Meh</a:t>
            </a:r>
            <a:endParaRPr/>
          </a:p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Users can log at any time of the day. 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Example log 1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TimeStamp :  "2022-05-26T11:42:00.73+05:30"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Tracker: </a:t>
            </a:r>
            <a:r>
              <a:rPr lang="en"/>
              <a:t>tracker3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Value : Angry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Note : Not sure why, but I was angry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Example 2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TimeStamp :  "2022-05-2</a:t>
            </a:r>
            <a:r>
              <a:rPr lang="en"/>
              <a:t>7</a:t>
            </a:r>
            <a:r>
              <a:rPr lang="en" sz="1200"/>
              <a:t>T1</a:t>
            </a:r>
            <a:r>
              <a:rPr lang="en"/>
              <a:t>0</a:t>
            </a:r>
            <a:r>
              <a:rPr lang="en" sz="1200"/>
              <a:t>:42:00.73+05:30"</a:t>
            </a:r>
            <a:endParaRPr sz="1200"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Tracker: </a:t>
            </a:r>
            <a:r>
              <a:rPr lang="en"/>
              <a:t>tracker3</a:t>
            </a:r>
            <a:endParaRPr sz="1200"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Value : </a:t>
            </a:r>
            <a:r>
              <a:rPr lang="en"/>
              <a:t>Happy</a:t>
            </a:r>
            <a:endParaRPr sz="1200"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Note :</a:t>
            </a:r>
            <a:r>
              <a:rPr lang="en"/>
              <a:t> Good food and hence happy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Example 2</a:t>
            </a:r>
            <a:endParaRPr sz="1400"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TimeStamp :  "2022-05-27T18:42:00.73+05:30"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Tracker: </a:t>
            </a:r>
            <a:r>
              <a:rPr lang="en"/>
              <a:t>tracker3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Value : Calm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Note : </a:t>
            </a:r>
            <a:r>
              <a:rPr lang="en"/>
              <a:t>Meditation</a:t>
            </a:r>
            <a:r>
              <a:rPr lang="en"/>
              <a:t> did the trick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Functionality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be graded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requirements: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login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Dashboard and </a:t>
            </a:r>
            <a:r>
              <a:rPr lang="en"/>
              <a:t>Trendlines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Tracker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Tracker l</a:t>
            </a:r>
            <a:r>
              <a:rPr lang="en"/>
              <a:t>og events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User Login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 for username (and optional password)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either use a proper login framework, or just use a field for username - we are not concerned with how secure the login or the app 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Suitable model for user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