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3A6F-ECA4-4954-8B88-230533CF0552}" type="datetimeFigureOut">
              <a:rPr lang="en-US" smtClean="0"/>
              <a:t>18-Jan-18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9560-F914-41F4-9A7D-1E3F7BD7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3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3A6F-ECA4-4954-8B88-230533CF0552}" type="datetimeFigureOut">
              <a:rPr lang="en-US" smtClean="0"/>
              <a:t>18-Jan-18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9560-F914-41F4-9A7D-1E3F7BD7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3A6F-ECA4-4954-8B88-230533CF0552}" type="datetimeFigureOut">
              <a:rPr lang="en-US" smtClean="0"/>
              <a:t>18-Jan-18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9560-F914-41F4-9A7D-1E3F7BD7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3A6F-ECA4-4954-8B88-230533CF0552}" type="datetimeFigureOut">
              <a:rPr lang="en-US" smtClean="0"/>
              <a:t>18-Jan-18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9560-F914-41F4-9A7D-1E3F7BD7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3A6F-ECA4-4954-8B88-230533CF0552}" type="datetimeFigureOut">
              <a:rPr lang="en-US" smtClean="0"/>
              <a:t>18-Jan-18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9560-F914-41F4-9A7D-1E3F7BD7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6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3A6F-ECA4-4954-8B88-230533CF0552}" type="datetimeFigureOut">
              <a:rPr lang="en-US" smtClean="0"/>
              <a:t>18-Jan-18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9560-F914-41F4-9A7D-1E3F7BD7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3A6F-ECA4-4954-8B88-230533CF0552}" type="datetimeFigureOut">
              <a:rPr lang="en-US" smtClean="0"/>
              <a:t>18-Jan-18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9560-F914-41F4-9A7D-1E3F7BD7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3A6F-ECA4-4954-8B88-230533CF0552}" type="datetimeFigureOut">
              <a:rPr lang="en-US" smtClean="0"/>
              <a:t>18-Jan-18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9560-F914-41F4-9A7D-1E3F7BD7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3A6F-ECA4-4954-8B88-230533CF0552}" type="datetimeFigureOut">
              <a:rPr lang="en-US" smtClean="0"/>
              <a:t>18-Jan-18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9560-F914-41F4-9A7D-1E3F7BD7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3A6F-ECA4-4954-8B88-230533CF0552}" type="datetimeFigureOut">
              <a:rPr lang="en-US" smtClean="0"/>
              <a:t>18-Jan-18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9560-F914-41F4-9A7D-1E3F7BD7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3A6F-ECA4-4954-8B88-230533CF0552}" type="datetimeFigureOut">
              <a:rPr lang="en-US" smtClean="0"/>
              <a:t>18-Jan-18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9560-F914-41F4-9A7D-1E3F7BD7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3A6F-ECA4-4954-8B88-230533CF0552}" type="datetimeFigureOut">
              <a:rPr lang="en-US" smtClean="0"/>
              <a:t>18-Jan-18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E9560-F914-41F4-9A7D-1E3F7BD7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pascal.fuag@epfl.c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mahbub.hassan%7D@unsw.edu.au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wansari@ksu.edu.s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9564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Flying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 Low-Power Vision in the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301241" y="3997236"/>
            <a:ext cx="3890554" cy="31202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MANULAL M B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S8 CSE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NO:50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5343" y="3069771"/>
            <a:ext cx="5181600" cy="31202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GREESHMA T R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ASST.PROFESSER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MDIT ULLIYERI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1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Things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based Sensors to Cloud system using ESP8266 and Arduino Due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Nerella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Ome1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of Engineering, Assistant Professor, GRIET, Hyderabad,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</a:p>
          <a:p>
            <a:pPr marL="0" indent="0" algn="ctr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G.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Someswara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India1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Assistant Professor, VJIT, Hyderabad, Telangana, India2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1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643"/>
            <a:ext cx="10515600" cy="624722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advanced solution for monitoring the weather conditions at a particular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deals with monitoring and controlling the environmental conditions like temperature,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light intensity and sound level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updated from the implemented system can be accessible in the internet from anywhere in the world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5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96"/>
            <a:ext cx="10515600" cy="4351338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devices transmit data directly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way to monitor environment and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will be helpful for future analysis and it can be easily shared to other end users.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cannot be directly applied to drones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connection wires as well as the processer when in applied to the drones the system becomes heavy and less efficient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of implementation.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1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Detection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Moving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  <a:p>
            <a:pPr marL="0" indent="0" algn="ctr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Artem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Rozantseva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Vincent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;b Pascal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Fuaa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aComputer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Laboratory, ´ Ecole Polytechnique F´ed´erale de Lausanne (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EPFL)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bInstitute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Computer Graphics and Vision, Graz University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fartem.rozantsev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pascal.fuag@epfl.ch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lepetit@icg.tugraz.at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143" y="131617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world of flying machines most of the progress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achieved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accurate position estimation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deals with controlling and monitoring data manually.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is designed for controlling the flying drone.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8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effective photo capturing and monitoring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drone is efficient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system controlled manually there is a chance of mistakes which are caused by human.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greater chance of collision between two drones.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Energy Consumption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Drones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Software-Based Flight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0" indent="0" algn="ctr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Ilenia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Fronza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Nabil 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Aristea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Ibershimi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Bozen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/Bolzano </a:t>
            </a:r>
          </a:p>
          <a:p>
            <a:pPr marL="0" indent="0" algn="ctr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Bolzano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Italy {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ilenia.fronza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nabil.elioni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aristea.ibershimi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}@unibz.it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fast development and diffusion of the 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unmanned aerial vehicles, more popularly known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drones.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of new generation drones boost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of power that traditional batteries cannot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a strategy to measure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commercial quad drones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way, users may identify what are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maneuvers, movements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general aspects of the flight profile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load, altitude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8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application the system shows different parameters.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 is very user-friendly.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using rolling spider system.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needs to control by someone so man effort is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4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5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Drone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Maneuverability for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0" indent="0" algn="ctr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Fotouhiy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Ming Dingy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Mahbub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Hassany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University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New South Wales (UNSW), Sydney,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 Email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a.fotouhi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mahbub.hassan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}@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unsw.edu.au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yData61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CSIRO,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 Email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azade.fotouhi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ming.ding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mahbub.hassan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}@data61.csiro.au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87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274"/>
            <a:ext cx="10515600" cy="528868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sensing and communication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combined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falling prices have made drones 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developments have made drones a 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 platform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launch many Internet of Things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applications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city and transmit that data to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real-time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even 4G depending on the availability.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1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 of drone.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the drone can be calculated.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algorithms cannot be implemented in this system due to low processing quality.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54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WORKDONE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795"/>
            <a:ext cx="10515600" cy="46094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works automatically based on object detection and cognitive algorithms.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Sensor-cloud architecture reduces the energy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consumed in the system.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leader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the system can be used in sports photography.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8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1316174"/>
            <a:ext cx="5525588" cy="36085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1" y="1629048"/>
            <a:ext cx="5159829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5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536883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for avoid the collision between objects and drones.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cloud server The system use is equipped with a 3.6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GHz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and a GeForce GTX 1080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proposes a sensor-cloud system to bring server-level computational capability to low-power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Computing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Flying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59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052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3296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motor, sensors, controls used in the drones are highly efficient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data's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collected by the sensors are stored in the cloud server and from there it will decide how it should be worked.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uses the comparison of two processors such as tx1 and imx6, the power consumed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of the cognitive algorithm the system gives high quality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drones also detect and follow moving human target in real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7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multiple human detection is less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and performance of the system completely based on the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needs good internet connectivity.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system is very difficult.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74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important to investigate the implications of network stability on drone applications that utilize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4G and future 5G networks on the speed and energy efficiency of drone applications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processor having low power consumption could increase the efficiency of the system.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63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of Things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both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capability and the ability to interact directly with their environments in real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appropriate compression and down sampling optimizations, sensor-cloud architectures can reduce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a innovation for sports photography and packet delivery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Drones are an emerging form of new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devices, flying in the sky with full network connectivity capabilities.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drones with cognitive computing skills need the capability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recognize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cognitive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drone platform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quantify the power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characteristics of  drone.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5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766" y="1"/>
            <a:ext cx="10515600" cy="107115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9" y="1332411"/>
            <a:ext cx="10515600" cy="506838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[1.] W.F.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Domoney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“Smart City Solutions to Water Management using Self-Powered, Low-Cost, Water Sensors and Apache Spark Data Aggregation,”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3rd Int’l Renewable and Sustainable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Conf.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2015, pp. 1–4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[2.] 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“Senior Residents Perceived Need of and Preferences for Smart Home Sensor Technologies,”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Int’l J. 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in Health 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24, no. 1, 2008, pp. 120–124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[3.] H.-C. Chen et al., “Saliency-Aware Food Image Segmentation for Personal Dietary Assessment using a Wearable Computer,”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Science and 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2, 2015, p. 025702.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0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called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detects, tracks,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human target.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centered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task called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9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necessary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toward new and intelligent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such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sports photography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delivery.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applications are often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computationally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intensive, which makes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 difficult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on embedded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needs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low-power, lightweight, small-size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requirements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9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on Sensor-Cloud: Architecture, Applications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  <a:p>
            <a:pPr marL="0" indent="0" algn="just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WASAI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SHADAB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ANSARI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Chair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Mobile and Pervasive Computing,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CoCIS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KSU Riyadh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KSA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wansari@ksu.edu.sa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.ATIF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ALAMRI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Chair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Mobile and Pervasive Computing,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CoCIS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KSU Riyadh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KSA atif@ksu.edu.sa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4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are capable of sensing the several appearances and can be utilized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areas.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physical sensors are virtualized as virtual sensors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cloud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by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sensors are provisioned automatically to end users whenever they required.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7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sharing of sensors the acceleration as well as the services can be increased.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would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service instances (virtual sensors) automatically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service instances and its appropriate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via a user interface through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fully depends on the internet service.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limitations such as lack of storage space.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should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offer different authorization roles for different types of users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authenticated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this web interface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using smart phone as a gateway, power (battery) is the main issue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taken care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8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1435</Words>
  <Application>Microsoft Office PowerPoint</Application>
  <PresentationFormat>Widescreen</PresentationFormat>
  <Paragraphs>131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 Flying IoT: Toward Low-Power Vision in the Sky</vt:lpstr>
      <vt:lpstr>OVERVIEW</vt:lpstr>
      <vt:lpstr>INTRODUCTION</vt:lpstr>
      <vt:lpstr>Continue.. </vt:lpstr>
      <vt:lpstr>PROBLEM STATEMENT</vt:lpstr>
      <vt:lpstr>LITERATURE SURVEY </vt:lpstr>
      <vt:lpstr>PowerPoint Presentation</vt:lpstr>
      <vt:lpstr>ADVANTAGES</vt:lpstr>
      <vt:lpstr>DISADVANTAGES</vt:lpstr>
      <vt:lpstr>PowerPoint Presentation</vt:lpstr>
      <vt:lpstr>PowerPoint Presentation</vt:lpstr>
      <vt:lpstr>ADVANTAGES</vt:lpstr>
      <vt:lpstr>DISADVANTAGES</vt:lpstr>
      <vt:lpstr>PowerPoint Presentation</vt:lpstr>
      <vt:lpstr>PowerPoint Presentation</vt:lpstr>
      <vt:lpstr>ADVANTAGES AND DISADVANTAGES</vt:lpstr>
      <vt:lpstr>PowerPoint Presentation</vt:lpstr>
      <vt:lpstr>PowerPoint Presentation</vt:lpstr>
      <vt:lpstr>ADVANTAGES AND DISADVANTAGES</vt:lpstr>
      <vt:lpstr>PowerPoint Presentation</vt:lpstr>
      <vt:lpstr>PowerPoint Presentation</vt:lpstr>
      <vt:lpstr>ADVANTAGES AND DISADVANTAGES</vt:lpstr>
      <vt:lpstr>WORKDONE</vt:lpstr>
      <vt:lpstr>PowerPoint Presentation</vt:lpstr>
      <vt:lpstr>TECHNOLOGY USED</vt:lpstr>
      <vt:lpstr>ADVANTAGES</vt:lpstr>
      <vt:lpstr>LIMITATIONS</vt:lpstr>
      <vt:lpstr>FUTURE ENHANCEMENT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Flying IoT: Toward Low-Power Vision in the Sky</dc:title>
  <dc:creator>manu wayanad</dc:creator>
  <cp:lastModifiedBy>manu wayanad</cp:lastModifiedBy>
  <cp:revision>25</cp:revision>
  <dcterms:created xsi:type="dcterms:W3CDTF">2018-01-17T11:43:50Z</dcterms:created>
  <dcterms:modified xsi:type="dcterms:W3CDTF">2018-01-18T11:31:28Z</dcterms:modified>
</cp:coreProperties>
</file>