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21483-4E06-4DC2-0043-5460B5B5A910}" v="12" dt="2024-08-30T21:24:27.986"/>
    <p1510:client id="{1D1E9A6E-4555-11A0-E6EE-4D04C8727518}" v="37" dt="2024-08-30T17:25:44.720"/>
    <p1510:client id="{7812A451-0660-2534-6894-E08F37AB9A94}" v="185" dt="2024-08-29T21:59:59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91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33DCB475-8E94-5755-B2C0-D7646776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Explicación código números aleatorios</a:t>
            </a:r>
            <a:r>
              <a:rPr lang="es-ES" sz="4400">
                <a:solidFill>
                  <a:schemeClr val="tx1"/>
                </a:solidFill>
              </a:rPr>
              <a:t>, adivina el número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8720A-581C-4419-BFA3-6695525E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33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D3BF3-0EA2-41C4-F43B-D410179D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se ejecuta el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else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para finalizar el programa y se imprime el número que era llegando a su fin el programa.</a:t>
            </a:r>
          </a:p>
          <a:p>
            <a:pPr>
              <a:buClr>
                <a:srgbClr val="262626"/>
              </a:buClr>
            </a:pPr>
            <a:r>
              <a:rPr lang="es-ES" sz="4000" dirty="0" err="1">
                <a:solidFill>
                  <a:srgbClr val="C586C0"/>
                </a:solidFill>
                <a:latin typeface="Consolas"/>
              </a:rPr>
              <a:t>else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: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r>
              <a:rPr lang="es-ES" sz="40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ES" sz="4000" err="1">
                <a:solidFill>
                  <a:srgbClr val="DCDCAA"/>
                </a:solidFill>
                <a:latin typeface="Consolas"/>
              </a:rPr>
              <a:t>print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4000" err="1">
                <a:solidFill>
                  <a:srgbClr val="569CD6"/>
                </a:solidFill>
                <a:latin typeface="Consolas"/>
              </a:rPr>
              <a:t>f</a:t>
            </a:r>
            <a:r>
              <a:rPr lang="es-ES" sz="4000" err="1">
                <a:solidFill>
                  <a:srgbClr val="CE9178"/>
                </a:solidFill>
                <a:latin typeface="Consolas"/>
              </a:rPr>
              <a:t>"Lo</a:t>
            </a:r>
            <a:r>
              <a:rPr lang="es-ES" sz="4000">
                <a:solidFill>
                  <a:srgbClr val="CE9178"/>
                </a:solidFill>
                <a:latin typeface="Consolas"/>
              </a:rPr>
              <a:t> siento perdiste, utilizaste 5 intentos el numero era </a:t>
            </a:r>
            <a:r>
              <a:rPr lang="es-ES" sz="4000">
                <a:solidFill>
                  <a:srgbClr val="569CD6"/>
                </a:solidFill>
                <a:latin typeface="Consolas"/>
              </a:rPr>
              <a:t>{</a:t>
            </a:r>
            <a:r>
              <a:rPr lang="es-ES" sz="4000">
                <a:solidFill>
                  <a:srgbClr val="9CDCFE"/>
                </a:solidFill>
                <a:latin typeface="Consolas"/>
              </a:rPr>
              <a:t>numero</a:t>
            </a:r>
            <a:r>
              <a:rPr lang="es-ES" sz="4000">
                <a:solidFill>
                  <a:srgbClr val="569CD6"/>
                </a:solidFill>
                <a:latin typeface="Consolas"/>
              </a:rPr>
              <a:t>}</a:t>
            </a:r>
            <a:r>
              <a:rPr lang="es-ES" sz="4000">
                <a:solidFill>
                  <a:srgbClr val="CE9178"/>
                </a:solidFill>
                <a:latin typeface="Consolas"/>
              </a:rPr>
              <a:t>."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)</a:t>
            </a:r>
            <a:endParaRPr lang="es-ES" sz="4000"/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3310-610A-0D40-3A8B-2AE10CC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05E7A-CAC0-2557-91BF-C0C25234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import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random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esto implementa generadores de números.</a:t>
            </a: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r>
              <a:rPr lang="es-ES" sz="4000" err="1">
                <a:solidFill>
                  <a:srgbClr val="C586C0"/>
                </a:solidFill>
                <a:latin typeface="Consolas"/>
              </a:rPr>
              <a:t>import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err="1">
                <a:solidFill>
                  <a:srgbClr val="4EC9B0"/>
                </a:solidFill>
                <a:latin typeface="Consolas"/>
              </a:rPr>
              <a:t>random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8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4910-A987-7EBA-AC89-3BA95430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E57A5-315E-330A-62A1-73044D9E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numero =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random.randint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(1, 50) La función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randint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(1, 50) devuelve un número entero comprendido entre 1 y 50 (ambos inclusive) de forma aleatoria.</a:t>
            </a:r>
          </a:p>
          <a:p>
            <a:pPr>
              <a:buClr>
                <a:srgbClr val="262626"/>
              </a:buClr>
            </a:pPr>
            <a:r>
              <a:rPr lang="es-ES" sz="4000">
                <a:solidFill>
                  <a:srgbClr val="9CDCFE"/>
                </a:solidFill>
                <a:latin typeface="Consolas"/>
              </a:rPr>
              <a:t>numero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>
                <a:solidFill>
                  <a:srgbClr val="D4D4D4"/>
                </a:solidFill>
                <a:latin typeface="Consolas"/>
              </a:rPr>
              <a:t>=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err="1">
                <a:solidFill>
                  <a:srgbClr val="4EC9B0"/>
                </a:solidFill>
                <a:latin typeface="Consolas"/>
              </a:rPr>
              <a:t>random</a:t>
            </a:r>
            <a:r>
              <a:rPr lang="es-ES" sz="4000" err="1">
                <a:solidFill>
                  <a:srgbClr val="CCCCCC"/>
                </a:solidFill>
                <a:latin typeface="Consolas"/>
              </a:rPr>
              <a:t>.</a:t>
            </a:r>
            <a:r>
              <a:rPr lang="es-ES" sz="4000" err="1">
                <a:solidFill>
                  <a:srgbClr val="9CDCFE"/>
                </a:solidFill>
                <a:latin typeface="Consolas"/>
              </a:rPr>
              <a:t>randint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400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, </a:t>
            </a:r>
            <a:r>
              <a:rPr lang="es-ES" sz="4000">
                <a:solidFill>
                  <a:srgbClr val="B5CEA8"/>
                </a:solidFill>
                <a:latin typeface="Consolas"/>
              </a:rPr>
              <a:t>50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)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5660-4742-6A30-BC21-8019540D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7D837-CBFD-62AC-0328-678DEC57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intentos = 5 se crea una variable con el número de intentos disponibles.</a:t>
            </a:r>
          </a:p>
          <a:p>
            <a:pPr>
              <a:buClr>
                <a:srgbClr val="262626"/>
              </a:buClr>
            </a:pPr>
            <a:r>
              <a:rPr lang="es-ES" sz="4000" dirty="0">
                <a:solidFill>
                  <a:srgbClr val="9CDCFE"/>
                </a:solidFill>
                <a:latin typeface="Consolas"/>
              </a:rPr>
              <a:t>intentos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B5CEA8"/>
                </a:solidFill>
                <a:latin typeface="Consolas"/>
              </a:rPr>
              <a:t>5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7647A-2281-4EF7-2980-F2D94B0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D95EA-60D0-F8FA-5EAE-DEAF0713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el bucle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for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_ in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range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(intentos): repetirá el siguiente bloque de código tantas veces como se especifique en </a:t>
            </a:r>
            <a:r>
              <a:rPr lang="es-ES" sz="4000" dirty="0">
                <a:solidFill>
                  <a:srgbClr val="1F2328"/>
                </a:solidFill>
                <a:latin typeface="Consolas"/>
              </a:rPr>
              <a:t>intentos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s-ES" sz="4000" dirty="0" err="1">
                <a:solidFill>
                  <a:srgbClr val="C586C0"/>
                </a:solidFill>
                <a:latin typeface="Consolas"/>
              </a:rPr>
              <a:t>for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9CDCFE"/>
                </a:solidFill>
                <a:latin typeface="Consolas"/>
              </a:rPr>
              <a:t>_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 err="1">
                <a:solidFill>
                  <a:srgbClr val="4EC9B0"/>
                </a:solidFill>
                <a:latin typeface="Consolas"/>
              </a:rPr>
              <a:t>range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4000" dirty="0">
                <a:solidFill>
                  <a:srgbClr val="9CDCFE"/>
                </a:solidFill>
                <a:latin typeface="Consolas"/>
              </a:rPr>
              <a:t>intentos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):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3C361-8CDD-F41B-6DCF-55044C05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D7DF4-31FD-04AE-69D7-D12AA05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el bucle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for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tiene que recorrer el bucle mientras no acierte, se imprime instrucciones a usuario y si se acaba muestra instrucciones en la pantalla.</a:t>
            </a:r>
          </a:p>
          <a:p>
            <a:pPr>
              <a:buClr>
                <a:srgbClr val="262626"/>
              </a:buClr>
            </a:pPr>
            <a:r>
              <a:rPr lang="es-ES" sz="2000" dirty="0">
                <a:solidFill>
                  <a:srgbClr val="CCCCCC"/>
                </a:solidFill>
                <a:latin typeface="Consolas"/>
              </a:rPr>
              <a:t> </a:t>
            </a:r>
            <a:r>
              <a:rPr lang="es-ES" sz="2000">
                <a:solidFill>
                  <a:srgbClr val="9CDCFE"/>
                </a:solidFill>
                <a:latin typeface="Consolas"/>
              </a:rPr>
              <a:t>intentos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>
                <a:solidFill>
                  <a:srgbClr val="D4D4D4"/>
                </a:solidFill>
                <a:latin typeface="Consolas"/>
              </a:rPr>
              <a:t>=</a:t>
            </a:r>
            <a:r>
              <a:rPr lang="es-ES" sz="2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200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s-ES" sz="200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2000">
                <a:solidFill>
                  <a:srgbClr val="DCDCAA"/>
                </a:solidFill>
                <a:latin typeface="Consolas"/>
              </a:rPr>
              <a:t>input</a:t>
            </a:r>
            <a:r>
              <a:rPr lang="es-ES" sz="200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2000">
                <a:solidFill>
                  <a:srgbClr val="CE9178"/>
                </a:solidFill>
                <a:latin typeface="Consolas"/>
              </a:rPr>
              <a:t>"Adivina el numero, Ingrese un numero del 1 al 50, tienes 5 intentos"</a:t>
            </a:r>
            <a:r>
              <a:rPr lang="es-ES" sz="2000">
                <a:solidFill>
                  <a:srgbClr val="CCCCCC"/>
                </a:solidFill>
                <a:latin typeface="Consolas"/>
              </a:rPr>
              <a:t>))</a:t>
            </a:r>
            <a:endParaRPr lang="es-ES" sz="2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EFAC-16D0-C4DB-61DF-5E4E969C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9FF4D-1B83-9111-ACCC-96819925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se usa el condicional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if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y en la línea 27 se imprime si se ejecuta este condicional.</a:t>
            </a:r>
          </a:p>
          <a:p>
            <a:pPr>
              <a:buClr>
                <a:srgbClr val="262626"/>
              </a:buClr>
            </a:pPr>
            <a:r>
              <a:rPr lang="es-ES" sz="4000" dirty="0">
                <a:solidFill>
                  <a:srgbClr val="CCCCCC"/>
                </a:solidFill>
                <a:latin typeface="Consolas"/>
              </a:rPr>
              <a:t> </a:t>
            </a:r>
            <a:r>
              <a:rPr lang="es-ES" sz="4000" err="1">
                <a:solidFill>
                  <a:srgbClr val="C586C0"/>
                </a:solidFill>
                <a:latin typeface="Consolas"/>
              </a:rPr>
              <a:t>if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>
                <a:solidFill>
                  <a:srgbClr val="9CDCFE"/>
                </a:solidFill>
                <a:latin typeface="Consolas"/>
              </a:rPr>
              <a:t>intentos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>
                <a:solidFill>
                  <a:srgbClr val="D4D4D4"/>
                </a:solidFill>
                <a:latin typeface="Consolas"/>
              </a:rPr>
              <a:t>&lt;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>
                <a:solidFill>
                  <a:srgbClr val="9CDCFE"/>
                </a:solidFill>
                <a:latin typeface="Consolas"/>
              </a:rPr>
              <a:t>numero</a:t>
            </a:r>
            <a:r>
              <a:rPr lang="es-ES" sz="4000">
                <a:solidFill>
                  <a:srgbClr val="CCCCCC"/>
                </a:solidFill>
                <a:latin typeface="Consolas"/>
              </a:rPr>
              <a:t>: </a:t>
            </a:r>
            <a:endParaRPr lang="es-ES" sz="4000" dirty="0">
              <a:solidFill>
                <a:srgbClr val="1F2328"/>
              </a:solidFill>
            </a:endParaRPr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08C8-00B1-9520-B792-E14BEDDD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28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52E11-088C-1D0C-E895-39D48C5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se usa el segundo condicional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elif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y en la línea 29 se imprime si se ejecuta el condicional.</a:t>
            </a:r>
            <a:endParaRPr lang="es-ES" sz="4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s-ES" sz="4000" err="1">
                <a:solidFill>
                  <a:srgbClr val="C586C0"/>
                </a:solidFill>
                <a:latin typeface="Consolas"/>
              </a:rPr>
              <a:t>elif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9CDCFE"/>
                </a:solidFill>
                <a:latin typeface="Consolas"/>
              </a:rPr>
              <a:t>intentos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D4D4D4"/>
                </a:solidFill>
                <a:latin typeface="Consolas"/>
              </a:rPr>
              <a:t>&gt;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ES" sz="4000" dirty="0">
                <a:solidFill>
                  <a:srgbClr val="9CDCFE"/>
                </a:solidFill>
                <a:latin typeface="Consolas"/>
              </a:rPr>
              <a:t>numero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:                             </a:t>
            </a:r>
            <a:r>
              <a:rPr lang="es-ES" sz="4000" err="1">
                <a:solidFill>
                  <a:srgbClr val="DCDCAA"/>
                </a:solidFill>
                <a:latin typeface="Consolas"/>
              </a:rPr>
              <a:t>print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s-ES" sz="4000" dirty="0">
                <a:solidFill>
                  <a:srgbClr val="CE9178"/>
                </a:solidFill>
                <a:latin typeface="Consolas"/>
              </a:rPr>
              <a:t>"Te has pasado"</a:t>
            </a:r>
            <a:r>
              <a:rPr lang="es-ES" sz="4000" dirty="0">
                <a:solidFill>
                  <a:srgbClr val="CCCCCC"/>
                </a:solidFill>
                <a:latin typeface="Consolas"/>
              </a:rPr>
              <a:t>)</a:t>
            </a:r>
            <a:endParaRPr lang="es-ES" sz="4000" dirty="0"/>
          </a:p>
          <a:p>
            <a:pPr>
              <a:buClr>
                <a:srgbClr val="262626"/>
              </a:buClr>
            </a:pPr>
            <a:endParaRPr lang="es-ES" sz="400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0412-FEDC-1C71-0D24-A78B6090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LA LINEA 30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D9A38-D1FC-A042-4866-8529D34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se ejecuta </a:t>
            </a:r>
            <a:r>
              <a:rPr lang="es-ES" sz="4000" err="1">
                <a:solidFill>
                  <a:srgbClr val="1F2328"/>
                </a:solidFill>
                <a:ea typeface="+mn-lt"/>
                <a:cs typeface="+mn-lt"/>
              </a:rPr>
              <a:t>else</a:t>
            </a:r>
            <a:r>
              <a:rPr lang="es-ES" sz="4000" dirty="0">
                <a:solidFill>
                  <a:srgbClr val="1F2328"/>
                </a:solidFill>
                <a:ea typeface="+mn-lt"/>
                <a:cs typeface="+mn-lt"/>
              </a:rPr>
              <a:t> que se refiere al bloque, si ninguno de los 2 condicionales anteriores se ejecuta, abra ganado el juego y se le imprimirá el mensaje, la instrucción break hace que interrumpa el bucle.</a:t>
            </a:r>
            <a:endParaRPr lang="es-ES" sz="4000" dirty="0"/>
          </a:p>
          <a:p>
            <a:pPr>
              <a:buClr>
                <a:srgbClr val="26262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61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SavonVTI</vt:lpstr>
      <vt:lpstr>Explicación código números aleatorios, adivina el número</vt:lpstr>
      <vt:lpstr>EN LA LINEA 20</vt:lpstr>
      <vt:lpstr>EN LA LINEA 21</vt:lpstr>
      <vt:lpstr>EN LA LINEA 22</vt:lpstr>
      <vt:lpstr>EN LA LINEA 24</vt:lpstr>
      <vt:lpstr>EN LA LINEA 25</vt:lpstr>
      <vt:lpstr>EN LA LINEA 26</vt:lpstr>
      <vt:lpstr>EN LA LINEA 28</vt:lpstr>
      <vt:lpstr>EN LA LINEA 30</vt:lpstr>
      <vt:lpstr>EN LA LINEA 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100</cp:revision>
  <dcterms:created xsi:type="dcterms:W3CDTF">2024-08-29T21:24:53Z</dcterms:created>
  <dcterms:modified xsi:type="dcterms:W3CDTF">2024-08-30T21:24:31Z</dcterms:modified>
</cp:coreProperties>
</file>