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5" r:id="rId1"/>
  </p:sldMasterIdLst>
  <p:notesMasterIdLst>
    <p:notesMasterId r:id="rId14"/>
  </p:notesMasterIdLst>
  <p:sldIdLst>
    <p:sldId id="270" r:id="rId2"/>
    <p:sldId id="271" r:id="rId3"/>
    <p:sldId id="272" r:id="rId4"/>
    <p:sldId id="273" r:id="rId5"/>
    <p:sldId id="274" r:id="rId6"/>
    <p:sldId id="275" r:id="rId7"/>
    <p:sldId id="276" r:id="rId8"/>
    <p:sldId id="277" r:id="rId9"/>
    <p:sldId id="278" r:id="rId10"/>
    <p:sldId id="279" r:id="rId11"/>
    <p:sldId id="280" r:id="rId12"/>
    <p:sldId id="28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ancharajpurohit01@gmail.com" initials="" lastIdx="1" clrIdx="0">
    <p:extLst>
      <p:ext uri="{19B8F6BF-5375-455C-9EA6-DF929625EA0E}">
        <p15:presenceInfo xmlns:p15="http://schemas.microsoft.com/office/powerpoint/2012/main" userId="0699d8a640f4ddc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commentAuthors" Target="commentAuthors.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8-27T15:36:02.094" idx="1">
    <p:pos x="4565" y="1571"/>
    <p:text>DR.Mekala  THIRAVIDAMANI</p:text>
    <p:extLst>
      <p:ext uri="{C676402C-5697-4E1C-873F-D02D1690AC5C}">
        <p15:threadingInfo xmlns:p15="http://schemas.microsoft.com/office/powerpoint/2012/main" timeZoneBias="-33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a:latin typeface="Times New Roman" panose="02020603050405020304"/>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panose="02020603050405020304"/>
            </a:rPr>
            <a:t>Employee Performance Analysis Using Excel</a:t>
          </a:r>
        </a:p>
      </dsp:txBody>
      <dsp:txXfrm>
        <a:off x="600164" y="0"/>
        <a:ext cx="6768044" cy="12003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11"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12"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13"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14"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15"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16"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1" name="Group 15"/>
          <p:cNvGrpSpPr/>
          <p:nvPr/>
        </p:nvGrpSpPr>
        <p:grpSpPr>
          <a:xfrm>
            <a:off x="0" y="-8467"/>
            <a:ext cx="12192000" cy="6866467"/>
            <a:chOff x="0" y="-8467"/>
            <a:chExt cx="12192000" cy="6866467"/>
          </a:xfrm>
        </p:grpSpPr>
        <p:sp>
          <p:nvSpPr>
            <p:cNvPr id="1048589"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3145730" name="Straight Connector 18"/>
            <p:cNvCxnSpPr>
              <a:cxnSpLocks/>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19"/>
            <p:cNvCxnSpPr>
              <a:cxnSpLocks/>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90"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1"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2"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3"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4"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5"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6"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97"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1048598"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48599" name="Date Placeholder 3"/>
          <p:cNvSpPr>
            <a:spLocks noGrp="1"/>
          </p:cNvSpPr>
          <p:nvPr>
            <p:ph type="dt" sz="half" idx="10"/>
          </p:nvPr>
        </p:nvSpPr>
        <p:spPr/>
        <p:txBody>
          <a:bodyPr/>
          <a:lstStyle/>
          <a:p>
            <a:fld id="{B61BEF0D-F0BB-DE4B-95CE-6DB70DBA9567}" type="datetimeFigureOut">
              <a:rPr lang="en-US" dirty="0"/>
              <a:t>8/27/2024</a:t>
            </a:fld>
            <a:endParaRPr lang="en-US" dirty="0"/>
          </a:p>
        </p:txBody>
      </p:sp>
      <p:sp>
        <p:nvSpPr>
          <p:cNvPr id="1048600" name="Footer Placeholder 4"/>
          <p:cNvSpPr>
            <a:spLocks noGrp="1"/>
          </p:cNvSpPr>
          <p:nvPr>
            <p:ph type="ftr" sz="quarter" idx="11"/>
          </p:nvPr>
        </p:nvSpPr>
        <p:spPr/>
        <p:txBody>
          <a:bodyPr/>
          <a:lstStyle/>
          <a:p>
            <a:endParaRPr lang="en-US" dirty="0"/>
          </a:p>
        </p:txBody>
      </p:sp>
      <p:sp>
        <p:nvSpPr>
          <p:cNvPr id="1048601"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1048683"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1048684"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1048685" name="Date Placeholder 3"/>
          <p:cNvSpPr>
            <a:spLocks noGrp="1"/>
          </p:cNvSpPr>
          <p:nvPr>
            <p:ph type="dt" sz="half" idx="10"/>
          </p:nvPr>
        </p:nvSpPr>
        <p:spPr/>
        <p:txBody>
          <a:bodyPr/>
          <a:lstStyle/>
          <a:p>
            <a:fld id="{B61BEF0D-F0BB-DE4B-95CE-6DB70DBA9567}" type="datetimeFigureOut">
              <a:rPr lang="en-US" dirty="0"/>
              <a:t>8/27/2024</a:t>
            </a:fld>
            <a:endParaRPr lang="en-US" dirty="0"/>
          </a:p>
        </p:txBody>
      </p:sp>
      <p:sp>
        <p:nvSpPr>
          <p:cNvPr id="1048686" name="Footer Placeholder 4"/>
          <p:cNvSpPr>
            <a:spLocks noGrp="1"/>
          </p:cNvSpPr>
          <p:nvPr>
            <p:ph type="ftr" sz="quarter" idx="11"/>
          </p:nvPr>
        </p:nvSpPr>
        <p:spPr/>
        <p:txBody>
          <a:bodyPr/>
          <a:lstStyle/>
          <a:p>
            <a:endParaRPr lang="en-US" dirty="0"/>
          </a:p>
        </p:txBody>
      </p:sp>
      <p:sp>
        <p:nvSpPr>
          <p:cNvPr id="1048687"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048651"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1048652"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a:t>Edit Master text styles</a:t>
            </a:r>
          </a:p>
        </p:txBody>
      </p:sp>
      <p:sp>
        <p:nvSpPr>
          <p:cNvPr id="104865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1048654" name="Date Placeholder 3"/>
          <p:cNvSpPr>
            <a:spLocks noGrp="1"/>
          </p:cNvSpPr>
          <p:nvPr>
            <p:ph type="dt" sz="half" idx="10"/>
          </p:nvPr>
        </p:nvSpPr>
        <p:spPr/>
        <p:txBody>
          <a:bodyPr/>
          <a:lstStyle/>
          <a:p>
            <a:fld id="{B61BEF0D-F0BB-DE4B-95CE-6DB70DBA9567}" type="datetimeFigureOut">
              <a:rPr lang="en-US" dirty="0"/>
              <a:t>8/27/2024</a:t>
            </a:fld>
            <a:endParaRPr lang="en-US" dirty="0"/>
          </a:p>
        </p:txBody>
      </p:sp>
      <p:sp>
        <p:nvSpPr>
          <p:cNvPr id="1048655" name="Footer Placeholder 4"/>
          <p:cNvSpPr>
            <a:spLocks noGrp="1"/>
          </p:cNvSpPr>
          <p:nvPr>
            <p:ph type="ftr" sz="quarter" idx="11"/>
          </p:nvPr>
        </p:nvSpPr>
        <p:spPr/>
        <p:txBody>
          <a:bodyPr/>
          <a:lstStyle/>
          <a:p>
            <a:endParaRPr lang="en-US" dirty="0"/>
          </a:p>
        </p:txBody>
      </p:sp>
      <p:sp>
        <p:nvSpPr>
          <p:cNvPr id="104865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
        <p:nvSpPr>
          <p:cNvPr id="1048657"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1048658"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1048678"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1048679"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1048680" name="Date Placeholder 3"/>
          <p:cNvSpPr>
            <a:spLocks noGrp="1"/>
          </p:cNvSpPr>
          <p:nvPr>
            <p:ph type="dt" sz="half" idx="10"/>
          </p:nvPr>
        </p:nvSpPr>
        <p:spPr/>
        <p:txBody>
          <a:bodyPr/>
          <a:lstStyle/>
          <a:p>
            <a:fld id="{B61BEF0D-F0BB-DE4B-95CE-6DB70DBA9567}" type="datetimeFigureOut">
              <a:rPr lang="en-US" dirty="0"/>
              <a:t>8/27/2024</a:t>
            </a:fld>
            <a:endParaRPr lang="en-US" dirty="0"/>
          </a:p>
        </p:txBody>
      </p:sp>
      <p:sp>
        <p:nvSpPr>
          <p:cNvPr id="1048681" name="Footer Placeholder 4"/>
          <p:cNvSpPr>
            <a:spLocks noGrp="1"/>
          </p:cNvSpPr>
          <p:nvPr>
            <p:ph type="ftr" sz="quarter" idx="11"/>
          </p:nvPr>
        </p:nvSpPr>
        <p:spPr/>
        <p:txBody>
          <a:bodyPr/>
          <a:lstStyle/>
          <a:p>
            <a:endParaRPr lang="en-US" dirty="0"/>
          </a:p>
        </p:txBody>
      </p:sp>
      <p:sp>
        <p:nvSpPr>
          <p:cNvPr id="1048682"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048643"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1048644"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a:t>Edit Master text styles</a:t>
            </a:r>
          </a:p>
        </p:txBody>
      </p:sp>
      <p:sp>
        <p:nvSpPr>
          <p:cNvPr id="1048645"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1048646" name="Date Placeholder 3"/>
          <p:cNvSpPr>
            <a:spLocks noGrp="1"/>
          </p:cNvSpPr>
          <p:nvPr>
            <p:ph type="dt" sz="half" idx="10"/>
          </p:nvPr>
        </p:nvSpPr>
        <p:spPr/>
        <p:txBody>
          <a:bodyPr/>
          <a:lstStyle/>
          <a:p>
            <a:fld id="{B61BEF0D-F0BB-DE4B-95CE-6DB70DBA9567}" type="datetimeFigureOut">
              <a:rPr lang="en-US" dirty="0"/>
              <a:t>8/27/2024</a:t>
            </a:fld>
            <a:endParaRPr lang="en-US" dirty="0"/>
          </a:p>
        </p:txBody>
      </p:sp>
      <p:sp>
        <p:nvSpPr>
          <p:cNvPr id="1048647" name="Footer Placeholder 4"/>
          <p:cNvSpPr>
            <a:spLocks noGrp="1"/>
          </p:cNvSpPr>
          <p:nvPr>
            <p:ph type="ftr" sz="quarter" idx="11"/>
          </p:nvPr>
        </p:nvSpPr>
        <p:spPr/>
        <p:txBody>
          <a:bodyPr/>
          <a:lstStyle/>
          <a:p>
            <a:endParaRPr lang="en-US" dirty="0"/>
          </a:p>
        </p:txBody>
      </p:sp>
      <p:sp>
        <p:nvSpPr>
          <p:cNvPr id="1048648"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
        <p:nvSpPr>
          <p:cNvPr id="1048649"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1048650"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1048694"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1048695"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a:t>Edit Master text styles</a:t>
            </a:r>
          </a:p>
        </p:txBody>
      </p:sp>
      <p:sp>
        <p:nvSpPr>
          <p:cNvPr id="1048696"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1048697" name="Date Placeholder 3"/>
          <p:cNvSpPr>
            <a:spLocks noGrp="1"/>
          </p:cNvSpPr>
          <p:nvPr>
            <p:ph type="dt" sz="half" idx="10"/>
          </p:nvPr>
        </p:nvSpPr>
        <p:spPr/>
        <p:txBody>
          <a:bodyPr/>
          <a:lstStyle/>
          <a:p>
            <a:fld id="{B61BEF0D-F0BB-DE4B-95CE-6DB70DBA9567}" type="datetimeFigureOut">
              <a:rPr lang="en-US" dirty="0"/>
              <a:t>8/27/2024</a:t>
            </a:fld>
            <a:endParaRPr lang="en-US" dirty="0"/>
          </a:p>
        </p:txBody>
      </p:sp>
      <p:sp>
        <p:nvSpPr>
          <p:cNvPr id="1048698" name="Footer Placeholder 4"/>
          <p:cNvSpPr>
            <a:spLocks noGrp="1"/>
          </p:cNvSpPr>
          <p:nvPr>
            <p:ph type="ftr" sz="quarter" idx="11"/>
          </p:nvPr>
        </p:nvSpPr>
        <p:spPr/>
        <p:txBody>
          <a:bodyPr/>
          <a:lstStyle/>
          <a:p>
            <a:endParaRPr lang="en-US" dirty="0"/>
          </a:p>
        </p:txBody>
      </p:sp>
      <p:sp>
        <p:nvSpPr>
          <p:cNvPr id="1048699"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65" name="Title 1"/>
          <p:cNvSpPr>
            <a:spLocks noGrp="1"/>
          </p:cNvSpPr>
          <p:nvPr>
            <p:ph type="title"/>
          </p:nvPr>
        </p:nvSpPr>
        <p:spPr/>
        <p:txBody>
          <a:bodyPr/>
          <a:lstStyle/>
          <a:p>
            <a:r>
              <a:rPr lang="en-US"/>
              <a:t>Click to edit Master title style</a:t>
            </a:r>
            <a:endParaRPr lang="en-US" dirty="0"/>
          </a:p>
        </p:txBody>
      </p:sp>
      <p:sp>
        <p:nvSpPr>
          <p:cNvPr id="1048666"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67" name="Date Placeholder 3"/>
          <p:cNvSpPr>
            <a:spLocks noGrp="1"/>
          </p:cNvSpPr>
          <p:nvPr>
            <p:ph type="dt" sz="half" idx="10"/>
          </p:nvPr>
        </p:nvSpPr>
        <p:spPr/>
        <p:txBody>
          <a:bodyPr/>
          <a:lstStyle/>
          <a:p>
            <a:fld id="{55C6B4A9-1611-4792-9094-5F34BCA07E0B}" type="datetimeFigureOut">
              <a:rPr lang="en-US" dirty="0"/>
              <a:t>8/27/2024</a:t>
            </a:fld>
            <a:endParaRPr lang="en-US" dirty="0"/>
          </a:p>
        </p:txBody>
      </p:sp>
      <p:sp>
        <p:nvSpPr>
          <p:cNvPr id="1048668" name="Footer Placeholder 4"/>
          <p:cNvSpPr>
            <a:spLocks noGrp="1"/>
          </p:cNvSpPr>
          <p:nvPr>
            <p:ph type="ftr" sz="quarter" idx="11"/>
          </p:nvPr>
        </p:nvSpPr>
        <p:spPr/>
        <p:txBody>
          <a:bodyPr/>
          <a:lstStyle/>
          <a:p>
            <a:endParaRPr lang="en-US" dirty="0"/>
          </a:p>
        </p:txBody>
      </p:sp>
      <p:sp>
        <p:nvSpPr>
          <p:cNvPr id="1048669"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706"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1048707"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08" name="Date Placeholder 3"/>
          <p:cNvSpPr>
            <a:spLocks noGrp="1"/>
          </p:cNvSpPr>
          <p:nvPr>
            <p:ph type="dt" sz="half" idx="10"/>
          </p:nvPr>
        </p:nvSpPr>
        <p:spPr/>
        <p:txBody>
          <a:bodyPr/>
          <a:lstStyle/>
          <a:p>
            <a:fld id="{B61BEF0D-F0BB-DE4B-95CE-6DB70DBA9567}" type="datetimeFigureOut">
              <a:rPr lang="en-US" dirty="0"/>
              <a:t>8/27/2024</a:t>
            </a:fld>
            <a:endParaRPr lang="en-US" dirty="0"/>
          </a:p>
        </p:txBody>
      </p:sp>
      <p:sp>
        <p:nvSpPr>
          <p:cNvPr id="1048709" name="Footer Placeholder 4"/>
          <p:cNvSpPr>
            <a:spLocks noGrp="1"/>
          </p:cNvSpPr>
          <p:nvPr>
            <p:ph type="ftr" sz="quarter" idx="11"/>
          </p:nvPr>
        </p:nvSpPr>
        <p:spPr/>
        <p:txBody>
          <a:bodyPr/>
          <a:lstStyle/>
          <a:p>
            <a:endParaRPr lang="en-US" dirty="0"/>
          </a:p>
        </p:txBody>
      </p:sp>
      <p:sp>
        <p:nvSpPr>
          <p:cNvPr id="1048710"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19" name="Title 1"/>
          <p:cNvSpPr>
            <a:spLocks noGrp="1"/>
          </p:cNvSpPr>
          <p:nvPr>
            <p:ph type="title"/>
          </p:nvPr>
        </p:nvSpPr>
        <p:spPr/>
        <p:txBody>
          <a:bodyPr/>
          <a:lstStyle/>
          <a:p>
            <a:r>
              <a:rPr lang="en-US"/>
              <a:t>Click to edit Master title style</a:t>
            </a:r>
            <a:endParaRPr lang="en-US" dirty="0"/>
          </a:p>
        </p:txBody>
      </p:sp>
      <p:sp>
        <p:nvSpPr>
          <p:cNvPr id="1048620"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21" name="Date Placeholder 3"/>
          <p:cNvSpPr>
            <a:spLocks noGrp="1"/>
          </p:cNvSpPr>
          <p:nvPr>
            <p:ph type="dt" sz="half" idx="10"/>
          </p:nvPr>
        </p:nvSpPr>
        <p:spPr/>
        <p:txBody>
          <a:bodyPr/>
          <a:lstStyle/>
          <a:p>
            <a:fld id="{42A54C80-263E-416B-A8E0-580EDEADCBDC}" type="datetimeFigureOut">
              <a:rPr lang="en-US" dirty="0"/>
              <a:t>8/27/2024</a:t>
            </a:fld>
            <a:endParaRPr lang="en-US" dirty="0"/>
          </a:p>
        </p:txBody>
      </p:sp>
      <p:sp>
        <p:nvSpPr>
          <p:cNvPr id="1048622" name="Footer Placeholder 4"/>
          <p:cNvSpPr>
            <a:spLocks noGrp="1"/>
          </p:cNvSpPr>
          <p:nvPr>
            <p:ph type="ftr" sz="quarter" idx="11"/>
          </p:nvPr>
        </p:nvSpPr>
        <p:spPr/>
        <p:txBody>
          <a:bodyPr/>
          <a:lstStyle/>
          <a:p>
            <a:endParaRPr lang="en-US" dirty="0"/>
          </a:p>
        </p:txBody>
      </p:sp>
      <p:sp>
        <p:nvSpPr>
          <p:cNvPr id="1048623"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04"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1048605"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1048606" name="Date Placeholder 3"/>
          <p:cNvSpPr>
            <a:spLocks noGrp="1"/>
          </p:cNvSpPr>
          <p:nvPr>
            <p:ph type="dt" sz="half" idx="10"/>
          </p:nvPr>
        </p:nvSpPr>
        <p:spPr/>
        <p:txBody>
          <a:bodyPr/>
          <a:lstStyle/>
          <a:p>
            <a:fld id="{B61BEF0D-F0BB-DE4B-95CE-6DB70DBA9567}" type="datetimeFigureOut">
              <a:rPr lang="en-US" dirty="0"/>
              <a:t>8/27/2024</a:t>
            </a:fld>
            <a:endParaRPr lang="en-US" dirty="0"/>
          </a:p>
        </p:txBody>
      </p:sp>
      <p:sp>
        <p:nvSpPr>
          <p:cNvPr id="1048607" name="Footer Placeholder 4"/>
          <p:cNvSpPr>
            <a:spLocks noGrp="1"/>
          </p:cNvSpPr>
          <p:nvPr>
            <p:ph type="ftr" sz="quarter" idx="11"/>
          </p:nvPr>
        </p:nvSpPr>
        <p:spPr/>
        <p:txBody>
          <a:bodyPr/>
          <a:lstStyle/>
          <a:p>
            <a:endParaRPr lang="en-US" dirty="0"/>
          </a:p>
        </p:txBody>
      </p:sp>
      <p:sp>
        <p:nvSpPr>
          <p:cNvPr id="1048608"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88" name="Title 1"/>
          <p:cNvSpPr>
            <a:spLocks noGrp="1"/>
          </p:cNvSpPr>
          <p:nvPr>
            <p:ph type="title"/>
          </p:nvPr>
        </p:nvSpPr>
        <p:spPr/>
        <p:txBody>
          <a:bodyPr/>
          <a:lstStyle/>
          <a:p>
            <a:r>
              <a:rPr lang="en-US"/>
              <a:t>Click to edit Master title style</a:t>
            </a:r>
            <a:endParaRPr lang="en-US" dirty="0"/>
          </a:p>
        </p:txBody>
      </p:sp>
      <p:sp>
        <p:nvSpPr>
          <p:cNvPr id="1048689"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90"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91" name="Date Placeholder 4"/>
          <p:cNvSpPr>
            <a:spLocks noGrp="1"/>
          </p:cNvSpPr>
          <p:nvPr>
            <p:ph type="dt" sz="half" idx="10"/>
          </p:nvPr>
        </p:nvSpPr>
        <p:spPr/>
        <p:txBody>
          <a:bodyPr/>
          <a:lstStyle/>
          <a:p>
            <a:fld id="{42A54C80-263E-416B-A8E0-580EDEADCBDC}" type="datetimeFigureOut">
              <a:rPr lang="en-US" dirty="0"/>
              <a:t>8/27/2024</a:t>
            </a:fld>
            <a:endParaRPr lang="en-US" dirty="0"/>
          </a:p>
        </p:txBody>
      </p:sp>
      <p:sp>
        <p:nvSpPr>
          <p:cNvPr id="1048692" name="Footer Placeholder 5"/>
          <p:cNvSpPr>
            <a:spLocks noGrp="1"/>
          </p:cNvSpPr>
          <p:nvPr>
            <p:ph type="ftr" sz="quarter" idx="11"/>
          </p:nvPr>
        </p:nvSpPr>
        <p:spPr/>
        <p:txBody>
          <a:bodyPr/>
          <a:lstStyle/>
          <a:p>
            <a:endParaRPr lang="en-US" dirty="0"/>
          </a:p>
        </p:txBody>
      </p:sp>
      <p:sp>
        <p:nvSpPr>
          <p:cNvPr id="1048693"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70" name="Title 1"/>
          <p:cNvSpPr>
            <a:spLocks noGrp="1"/>
          </p:cNvSpPr>
          <p:nvPr>
            <p:ph type="title"/>
          </p:nvPr>
        </p:nvSpPr>
        <p:spPr/>
        <p:txBody>
          <a:bodyPr/>
          <a:lstStyle/>
          <a:p>
            <a:r>
              <a:rPr lang="en-US"/>
              <a:t>Click to edit Master title style</a:t>
            </a:r>
            <a:endParaRPr lang="en-US" dirty="0"/>
          </a:p>
        </p:txBody>
      </p:sp>
      <p:sp>
        <p:nvSpPr>
          <p:cNvPr id="1048671"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48672"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73"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48674"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75" name="Date Placeholder 6"/>
          <p:cNvSpPr>
            <a:spLocks noGrp="1"/>
          </p:cNvSpPr>
          <p:nvPr>
            <p:ph type="dt" sz="half" idx="10"/>
          </p:nvPr>
        </p:nvSpPr>
        <p:spPr/>
        <p:txBody>
          <a:bodyPr/>
          <a:lstStyle/>
          <a:p>
            <a:fld id="{B61BEF0D-F0BB-DE4B-95CE-6DB70DBA9567}" type="datetimeFigureOut">
              <a:rPr lang="en-US" dirty="0"/>
              <a:t>8/27/2024</a:t>
            </a:fld>
            <a:endParaRPr lang="en-US" dirty="0"/>
          </a:p>
        </p:txBody>
      </p:sp>
      <p:sp>
        <p:nvSpPr>
          <p:cNvPr id="1048676" name="Footer Placeholder 7"/>
          <p:cNvSpPr>
            <a:spLocks noGrp="1"/>
          </p:cNvSpPr>
          <p:nvPr>
            <p:ph type="ftr" sz="quarter" idx="11"/>
          </p:nvPr>
        </p:nvSpPr>
        <p:spPr/>
        <p:txBody>
          <a:bodyPr/>
          <a:lstStyle/>
          <a:p>
            <a:endParaRPr lang="en-US" dirty="0"/>
          </a:p>
        </p:txBody>
      </p:sp>
      <p:sp>
        <p:nvSpPr>
          <p:cNvPr id="1048677" name="Slide Number Placeholder 8"/>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39"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1048640" name="Date Placeholder 2"/>
          <p:cNvSpPr>
            <a:spLocks noGrp="1"/>
          </p:cNvSpPr>
          <p:nvPr>
            <p:ph type="dt" sz="half" idx="10"/>
          </p:nvPr>
        </p:nvSpPr>
        <p:spPr/>
        <p:txBody>
          <a:bodyPr/>
          <a:lstStyle/>
          <a:p>
            <a:fld id="{B61BEF0D-F0BB-DE4B-95CE-6DB70DBA9567}" type="datetimeFigureOut">
              <a:rPr lang="en-US" dirty="0"/>
              <a:t>8/27/2024</a:t>
            </a:fld>
            <a:endParaRPr lang="en-US" dirty="0"/>
          </a:p>
        </p:txBody>
      </p:sp>
      <p:sp>
        <p:nvSpPr>
          <p:cNvPr id="1048641" name="Footer Placeholder 3"/>
          <p:cNvSpPr>
            <a:spLocks noGrp="1"/>
          </p:cNvSpPr>
          <p:nvPr>
            <p:ph type="ftr" sz="quarter" idx="11"/>
          </p:nvPr>
        </p:nvSpPr>
        <p:spPr/>
        <p:txBody>
          <a:bodyPr/>
          <a:lstStyle/>
          <a:p>
            <a:endParaRPr lang="en-US" dirty="0"/>
          </a:p>
        </p:txBody>
      </p:sp>
      <p:sp>
        <p:nvSpPr>
          <p:cNvPr id="1048642" name="Slide Number Placeholder 4"/>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14" name="Date Placeholder 1"/>
          <p:cNvSpPr>
            <a:spLocks noGrp="1"/>
          </p:cNvSpPr>
          <p:nvPr>
            <p:ph type="dt" sz="half" idx="10"/>
          </p:nvPr>
        </p:nvSpPr>
        <p:spPr/>
        <p:txBody>
          <a:bodyPr/>
          <a:lstStyle/>
          <a:p>
            <a:fld id="{B61BEF0D-F0BB-DE4B-95CE-6DB70DBA9567}" type="datetimeFigureOut">
              <a:rPr lang="en-US" dirty="0"/>
              <a:t>8/27/2024</a:t>
            </a:fld>
            <a:endParaRPr lang="en-US" dirty="0"/>
          </a:p>
        </p:txBody>
      </p:sp>
      <p:sp>
        <p:nvSpPr>
          <p:cNvPr id="1048615" name="Footer Placeholder 2"/>
          <p:cNvSpPr>
            <a:spLocks noGrp="1"/>
          </p:cNvSpPr>
          <p:nvPr>
            <p:ph type="ftr" sz="quarter" idx="11"/>
          </p:nvPr>
        </p:nvSpPr>
        <p:spPr/>
        <p:txBody>
          <a:bodyPr/>
          <a:lstStyle/>
          <a:p>
            <a:endParaRPr lang="en-US" dirty="0"/>
          </a:p>
        </p:txBody>
      </p:sp>
      <p:sp>
        <p:nvSpPr>
          <p:cNvPr id="1048616" name="Slide Number Placeholder 3"/>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00"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1048701"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02"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1048703" name="Date Placeholder 4"/>
          <p:cNvSpPr>
            <a:spLocks noGrp="1"/>
          </p:cNvSpPr>
          <p:nvPr>
            <p:ph type="dt" sz="half" idx="10"/>
          </p:nvPr>
        </p:nvSpPr>
        <p:spPr/>
        <p:txBody>
          <a:bodyPr/>
          <a:lstStyle/>
          <a:p>
            <a:fld id="{42A54C80-263E-416B-A8E0-580EDEADCBDC}" type="datetimeFigureOut">
              <a:rPr lang="en-US" dirty="0"/>
              <a:t>8/27/2024</a:t>
            </a:fld>
            <a:endParaRPr lang="en-US" dirty="0"/>
          </a:p>
        </p:txBody>
      </p:sp>
      <p:sp>
        <p:nvSpPr>
          <p:cNvPr id="1048704" name="Footer Placeholder 5"/>
          <p:cNvSpPr>
            <a:spLocks noGrp="1"/>
          </p:cNvSpPr>
          <p:nvPr>
            <p:ph type="ftr" sz="quarter" idx="11"/>
          </p:nvPr>
        </p:nvSpPr>
        <p:spPr/>
        <p:txBody>
          <a:bodyPr/>
          <a:lstStyle/>
          <a:p>
            <a:endParaRPr lang="en-US" dirty="0"/>
          </a:p>
        </p:txBody>
      </p:sp>
      <p:sp>
        <p:nvSpPr>
          <p:cNvPr id="1048705"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59"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1048660"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661"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48662" name="Footer Placeholder 5"/>
          <p:cNvSpPr>
            <a:spLocks noGrp="1"/>
          </p:cNvSpPr>
          <p:nvPr>
            <p:ph type="ftr" sz="quarter" idx="11"/>
          </p:nvPr>
        </p:nvSpPr>
        <p:spPr/>
        <p:txBody>
          <a:bodyPr/>
          <a:lstStyle/>
          <a:p>
            <a:endParaRPr lang="en-US" dirty="0"/>
          </a:p>
        </p:txBody>
      </p:sp>
      <p:sp>
        <p:nvSpPr>
          <p:cNvPr id="1048663" name="Slide Number Placeholder 6"/>
          <p:cNvSpPr>
            <a:spLocks noGrp="1"/>
          </p:cNvSpPr>
          <p:nvPr>
            <p:ph type="sldNum" sz="quarter" idx="12"/>
          </p:nvPr>
        </p:nvSpPr>
        <p:spPr/>
        <p:txBody>
          <a:bodyPr/>
          <a:lstStyle/>
          <a:p>
            <a:fld id="{D57F1E4F-1CFF-5643-939E-217C01CDF565}" type="slidenum">
              <a:rPr lang="en-US" dirty="0"/>
              <a:t>‹#›</a:t>
            </a:fld>
            <a:endParaRPr lang="en-US" dirty="0"/>
          </a:p>
        </p:txBody>
      </p:sp>
      <p:sp>
        <p:nvSpPr>
          <p:cNvPr id="1048664" name="Date Placeholder 4"/>
          <p:cNvSpPr>
            <a:spLocks noGrp="1"/>
          </p:cNvSpPr>
          <p:nvPr>
            <p:ph type="dt" sz="half" idx="10"/>
          </p:nvPr>
        </p:nvSpPr>
        <p:spPr/>
        <p:txBody>
          <a:bodyPr/>
          <a:lstStyle/>
          <a:p>
            <a:fld id="{B61BEF0D-F0BB-DE4B-95CE-6DB70DBA9567}" type="datetimeFigureOut">
              <a:rPr lang="en-US" dirty="0"/>
              <a:t>8/27/2024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3" name="Group 43"/>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1048585"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86"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t>8/27/2024</a:t>
            </a:fld>
            <a:endParaRPr lang="en-US" dirty="0"/>
          </a:p>
        </p:txBody>
      </p:sp>
      <p:sp>
        <p:nvSpPr>
          <p:cNvPr id="1048587"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1048588"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2" Type="http://schemas.openxmlformats.org/officeDocument/2006/relationships/comments" Target="../comments/comment1.xml"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3.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Title 1"/>
          <p:cNvSpPr>
            <a:spLocks noGrp="1"/>
          </p:cNvSpPr>
          <p:nvPr>
            <p:ph type="ctrTitle"/>
          </p:nvPr>
        </p:nvSpPr>
        <p:spPr>
          <a:xfrm>
            <a:off x="1175763" y="549229"/>
            <a:ext cx="7766936" cy="1646302"/>
          </a:xfrm>
        </p:spPr>
        <p:txBody>
          <a:bodyPr/>
          <a:lstStyle/>
          <a:p>
            <a:pPr algn="l"/>
            <a:r>
              <a:rPr lang="en-US" sz="3600" b="1" dirty="0">
                <a:solidFill>
                  <a:schemeClr val="tx1"/>
                </a:solidFill>
                <a:latin typeface="Times New Roman" panose="02020603050405020304" pitchFamily="18" charset="0"/>
                <a:cs typeface="Times New Roman" panose="02020603050405020304" pitchFamily="18" charset="0"/>
              </a:rPr>
              <a:t>Employee Performance Analysis Using Excel</a:t>
            </a:r>
          </a:p>
        </p:txBody>
      </p:sp>
      <p:sp>
        <p:nvSpPr>
          <p:cNvPr id="1048603" name="TextBox 3"/>
          <p:cNvSpPr txBox="1"/>
          <p:nvPr/>
        </p:nvSpPr>
        <p:spPr>
          <a:xfrm>
            <a:off x="1175762" y="3007114"/>
            <a:ext cx="7619999" cy="2677656"/>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PRESENTED BY: </a:t>
            </a:r>
            <a:r>
              <a:rPr lang="en-IN" sz="2400" dirty="0">
                <a:latin typeface="Times New Roman" panose="02020603050405020304" pitchFamily="18" charset="0"/>
                <a:cs typeface="Times New Roman" panose="02020603050405020304" pitchFamily="18" charset="0"/>
              </a:rPr>
              <a:t>MANISHA.R</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REGISTERNO: 312214</a:t>
            </a:r>
            <a:r>
              <a:rPr lang="en-IN" sz="2400" dirty="0">
                <a:latin typeface="Times New Roman" panose="02020603050405020304" pitchFamily="18" charset="0"/>
                <a:cs typeface="Times New Roman" panose="02020603050405020304" pitchFamily="18" charset="0"/>
              </a:rPr>
              <a:t>699</a:t>
            </a:r>
            <a:r>
              <a:rPr lang="en-US" sz="2400" dirty="0">
                <a:latin typeface="Times New Roman" panose="02020603050405020304" pitchFamily="18" charset="0"/>
                <a:cs typeface="Times New Roman" panose="02020603050405020304" pitchFamily="18" charset="0"/>
              </a:rPr>
              <a:t> (asunm1475312214</a:t>
            </a:r>
            <a:r>
              <a:rPr lang="en-IN" sz="2400" dirty="0">
                <a:latin typeface="Times New Roman" panose="02020603050405020304" pitchFamily="18" charset="0"/>
                <a:cs typeface="Times New Roman" panose="02020603050405020304" pitchFamily="18" charset="0"/>
              </a:rPr>
              <a:t>699</a:t>
            </a:r>
            <a:r>
              <a:rPr lang="en-US" sz="2400" dirty="0">
                <a:latin typeface="Times New Roman" panose="02020603050405020304" pitchFamily="18" charset="0"/>
                <a:cs typeface="Times New Roman" panose="02020603050405020304" pitchFamily="18" charset="0"/>
              </a:rPr>
              <a:t>)</a:t>
            </a:r>
            <a:endParaRPr lang="zh-CN" altLang="en-US" dirty="0"/>
          </a:p>
          <a:p>
            <a:r>
              <a:rPr lang="en-US" sz="2400" dirty="0">
                <a:latin typeface="Times New Roman" panose="02020603050405020304" pitchFamily="18" charset="0"/>
                <a:cs typeface="Times New Roman" panose="02020603050405020304" pitchFamily="18" charset="0"/>
              </a:rPr>
              <a:t>DEPARTMENT: PG &amp; RESEARCH DEPARTMENT OF COMMERCE  </a:t>
            </a:r>
          </a:p>
          <a:p>
            <a:r>
              <a:rPr lang="en-US" sz="2400" dirty="0">
                <a:latin typeface="Times New Roman" panose="02020603050405020304" pitchFamily="18" charset="0"/>
                <a:cs typeface="Times New Roman" panose="02020603050405020304" pitchFamily="18" charset="0"/>
              </a:rPr>
              <a:t>COLLEGE: SRI KANYAKA PARAMESWARI ARTS AND SCIENCE COLLEGE FOR WOMEN CHENNAI, TAMIL NADU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3" name="TextBox 1"/>
          <p:cNvSpPr txBox="1"/>
          <p:nvPr/>
        </p:nvSpPr>
        <p:spPr>
          <a:xfrm>
            <a:off x="583095" y="598509"/>
            <a:ext cx="6944140" cy="584775"/>
          </a:xfrm>
          <a:prstGeom prst="rect">
            <a:avLst/>
          </a:prstGeom>
          <a:noFill/>
        </p:spPr>
        <p:txBody>
          <a:bodyPr wrap="square" rtlCol="0">
            <a:spAutoFit/>
          </a:bodyPr>
          <a:lstStyle/>
          <a:p>
            <a:r>
              <a:rPr lang="en-US" sz="3200" b="1" dirty="0">
                <a:latin typeface="Times New Roman" panose="02020603050405020304"/>
              </a:rPr>
              <a:t>RESULTS</a:t>
            </a:r>
          </a:p>
        </p:txBody>
      </p:sp>
      <p:sp>
        <p:nvSpPr>
          <p:cNvPr id="1048634" name="TextBox 1048633"/>
          <p:cNvSpPr txBox="1"/>
          <p:nvPr/>
        </p:nvSpPr>
        <p:spPr>
          <a:xfrm>
            <a:off x="3810000" y="3238500"/>
            <a:ext cx="4572000" cy="358140"/>
          </a:xfrm>
          <a:prstGeom prst="rect">
            <a:avLst/>
          </a:prstGeom>
        </p:spPr>
        <p:txBody>
          <a:bodyPr wrap="square" rtlCol="0">
            <a:spAutoFit/>
          </a:bodyPr>
          <a:lstStyle/>
          <a:p>
            <a:endParaRPr/>
          </a:p>
        </p:txBody>
      </p:sp>
      <p:pic>
        <p:nvPicPr>
          <p:cNvPr id="2" name="Picture 1">
            <a:extLst>
              <a:ext uri="{FF2B5EF4-FFF2-40B4-BE49-F238E27FC236}">
                <a16:creationId xmlns:a16="http://schemas.microsoft.com/office/drawing/2014/main" id="{C585FD29-CBB9-22CE-EF7D-3B6FB49D5C24}"/>
              </a:ext>
            </a:extLst>
          </p:cNvPr>
          <p:cNvPicPr>
            <a:picLocks noChangeAspect="1"/>
          </p:cNvPicPr>
          <p:nvPr/>
        </p:nvPicPr>
        <p:blipFill>
          <a:blip r:embed="rId2"/>
          <a:stretch>
            <a:fillRect/>
          </a:stretch>
        </p:blipFill>
        <p:spPr>
          <a:xfrm>
            <a:off x="2304254" y="1702779"/>
            <a:ext cx="6399529" cy="378772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5" name="TextBox 1"/>
          <p:cNvSpPr txBox="1"/>
          <p:nvPr/>
        </p:nvSpPr>
        <p:spPr>
          <a:xfrm>
            <a:off x="596348" y="437321"/>
            <a:ext cx="5658678"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CONCLUSION</a:t>
            </a:r>
          </a:p>
        </p:txBody>
      </p:sp>
      <p:sp>
        <p:nvSpPr>
          <p:cNvPr id="1048636" name="TextBox 3"/>
          <p:cNvSpPr txBox="1"/>
          <p:nvPr/>
        </p:nvSpPr>
        <p:spPr>
          <a:xfrm>
            <a:off x="1297213" y="1509769"/>
            <a:ext cx="7858881" cy="3444240"/>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7" name="TextBox 1"/>
          <p:cNvSpPr txBox="1"/>
          <p:nvPr/>
        </p:nvSpPr>
        <p:spPr>
          <a:xfrm>
            <a:off x="799758" y="1354982"/>
            <a:ext cx="5499652" cy="646331"/>
          </a:xfrm>
          <a:prstGeom prst="rect">
            <a:avLst/>
          </a:prstGeom>
          <a:noFill/>
        </p:spPr>
        <p:txBody>
          <a:bodyPr wrap="square" rtlCol="0">
            <a:spAutoFit/>
          </a:bodyPr>
          <a:lstStyle/>
          <a:p>
            <a:r>
              <a:rPr lang="en-US" sz="3600" dirty="0">
                <a:latin typeface="Times New Roman" panose="02020603050405020304"/>
              </a:rPr>
              <a:t>REFERENCE</a:t>
            </a:r>
          </a:p>
        </p:txBody>
      </p:sp>
      <p:sp>
        <p:nvSpPr>
          <p:cNvPr id="1048638" name="TextBox 3"/>
          <p:cNvSpPr txBox="1"/>
          <p:nvPr/>
        </p:nvSpPr>
        <p:spPr>
          <a:xfrm>
            <a:off x="1652113" y="2494280"/>
            <a:ext cx="5594046" cy="1938992"/>
          </a:xfrm>
          <a:prstGeom prst="rect">
            <a:avLst/>
          </a:prstGeom>
          <a:noFill/>
        </p:spPr>
        <p:txBody>
          <a:bodyPr wrap="square">
            <a:spAutoFit/>
          </a:bodyPr>
          <a:lstStyle/>
          <a:p>
            <a:r>
              <a:rPr lang="en-US" altLang="en-US" sz="2400" b="0" dirty="0">
                <a:latin typeface="Times New Roman" panose="02020603050405020304"/>
              </a:rPr>
              <a:t>DR .</a:t>
            </a:r>
            <a:r>
              <a:rPr lang="en-IN" altLang="en-US" sz="2400" dirty="0">
                <a:latin typeface="Times New Roman" panose="02020603050405020304"/>
              </a:rPr>
              <a:t>MEKALA THIRAVIDAMANI.</a:t>
            </a:r>
            <a:endParaRPr lang="zh-CN" altLang="en-US" b="0" dirty="0"/>
          </a:p>
          <a:p>
            <a:r>
              <a:rPr lang="en-US" altLang="en-US" sz="2400" b="0" dirty="0" err="1">
                <a:latin typeface="Times New Roman" panose="02020603050405020304"/>
              </a:rPr>
              <a:t>ASSISTANT PROFESSOR </a:t>
            </a:r>
            <a:endParaRPr lang="zh-CN" altLang="en-US" b="0" dirty="0"/>
          </a:p>
          <a:p>
            <a:r>
              <a:rPr lang="en-US" sz="2400" dirty="0">
                <a:latin typeface="Times New Roman" panose="02020603050405020304"/>
              </a:rPr>
              <a:t>SRI KANYAKA PARAMESWARI ARTS AND SCIENCE COLLEGE FOR WOMEN CHENNAI TAMIL NADU </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Title 1"/>
          <p:cNvSpPr>
            <a:spLocks noGrp="1"/>
          </p:cNvSpPr>
          <p:nvPr>
            <p:ph type="title"/>
          </p:nvPr>
        </p:nvSpPr>
        <p:spPr>
          <a:xfrm>
            <a:off x="452047" y="715617"/>
            <a:ext cx="8596668" cy="896353"/>
          </a:xfrm>
        </p:spPr>
        <p:txBody>
          <a:bodyPr>
            <a:noAutofit/>
          </a:bodyPr>
          <a:lstStyle/>
          <a:p>
            <a:r>
              <a:rPr lang="en-US" sz="4400" b="1" dirty="0">
                <a:solidFill>
                  <a:schemeClr val="tx1"/>
                </a:solidFill>
                <a:latin typeface="Times New Roman" panose="02020603050405020304" pitchFamily="18" charset="0"/>
                <a:cs typeface="Times New Roman" panose="02020603050405020304" pitchFamily="18" charset="0"/>
              </a:rPr>
              <a:t>PROJECT TITLE</a:t>
            </a:r>
          </a:p>
        </p:txBody>
      </p:sp>
      <p:graphicFrame>
        <p:nvGraphicFramePr>
          <p:cNvPr id="4194304" name="Diagram 4"/>
          <p:cNvGraphicFramePr>
            <a:graphicFrameLocks/>
          </p:cNvGraphicFramePr>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1"/>
          <p:cNvSpPr>
            <a:spLocks noGrp="1"/>
          </p:cNvSpPr>
          <p:nvPr>
            <p:ph type="title"/>
          </p:nvPr>
        </p:nvSpPr>
        <p:spPr>
          <a:xfrm>
            <a:off x="491805" y="795130"/>
            <a:ext cx="8596668" cy="620035"/>
          </a:xfrm>
        </p:spPr>
        <p:txBody>
          <a:bodyPr>
            <a:normAutofit/>
          </a:bodyPr>
          <a:lstStyle/>
          <a:p>
            <a:r>
              <a:rPr lang="en-US" sz="3200" b="1" dirty="0">
                <a:solidFill>
                  <a:schemeClr val="tx1"/>
                </a:solidFill>
                <a:latin typeface="Times New Roman" panose="02020603050405020304" pitchFamily="18" charset="0"/>
                <a:cs typeface="Times New Roman" panose="02020603050405020304" pitchFamily="18" charset="0"/>
              </a:rPr>
              <a:t>AGENDA</a:t>
            </a:r>
          </a:p>
        </p:txBody>
      </p:sp>
      <p:sp>
        <p:nvSpPr>
          <p:cNvPr id="1048611" name="Text Placeholder 2"/>
          <p:cNvSpPr>
            <a:spLocks noGrp="1"/>
          </p:cNvSpPr>
          <p:nvPr>
            <p:ph type="body" idx="1"/>
          </p:nvPr>
        </p:nvSpPr>
        <p:spPr>
          <a:xfrm>
            <a:off x="1905688" y="2021709"/>
            <a:ext cx="5551186" cy="3203454"/>
          </a:xfrm>
        </p:spPr>
        <p:txBody>
          <a:bodyPr>
            <a:noAutofit/>
          </a:bodyPr>
          <a:lstStyle/>
          <a:p>
            <a:r>
              <a:rPr lang="en-US" dirty="0">
                <a:solidFill>
                  <a:schemeClr val="tx1"/>
                </a:solidFill>
                <a:latin typeface="Times New Roman" panose="02020603050405020304" pitchFamily="18" charset="0"/>
                <a:cs typeface="Times New Roman" panose="02020603050405020304" pitchFamily="18" charset="0"/>
              </a:rPr>
              <a:t>1.Problem Statement</a:t>
            </a:r>
          </a:p>
          <a:p>
            <a:r>
              <a:rPr lang="en-US" dirty="0">
                <a:solidFill>
                  <a:schemeClr val="tx1"/>
                </a:solidFill>
                <a:latin typeface="Times New Roman" panose="02020603050405020304" pitchFamily="18" charset="0"/>
                <a:cs typeface="Times New Roman" panose="02020603050405020304" pitchFamily="18" charset="0"/>
              </a:rPr>
              <a:t>2. Project Overview</a:t>
            </a:r>
          </a:p>
          <a:p>
            <a:r>
              <a:rPr lang="en-US" dirty="0">
                <a:solidFill>
                  <a:schemeClr val="tx1"/>
                </a:solidFill>
                <a:latin typeface="Times New Roman" panose="02020603050405020304" pitchFamily="18" charset="0"/>
                <a:cs typeface="Times New Roman" panose="02020603050405020304" pitchFamily="18" charset="0"/>
              </a:rPr>
              <a:t>3.End Users</a:t>
            </a:r>
          </a:p>
          <a:p>
            <a:r>
              <a:rPr lang="en-US" dirty="0">
                <a:solidFill>
                  <a:schemeClr val="tx1"/>
                </a:solidFill>
                <a:latin typeface="Times New Roman" panose="02020603050405020304" pitchFamily="18" charset="0"/>
                <a:cs typeface="Times New Roman" panose="02020603050405020304" pitchFamily="18" charset="0"/>
              </a:rPr>
              <a:t>4.Our Solution and Proposition</a:t>
            </a:r>
          </a:p>
          <a:p>
            <a:r>
              <a:rPr lang="en-US" dirty="0">
                <a:solidFill>
                  <a:schemeClr val="tx1"/>
                </a:solidFill>
                <a:latin typeface="Times New Roman" panose="02020603050405020304" pitchFamily="18" charset="0"/>
                <a:cs typeface="Times New Roman" panose="02020603050405020304" pitchFamily="18" charset="0"/>
              </a:rPr>
              <a:t>5. Dataset Description</a:t>
            </a:r>
          </a:p>
          <a:p>
            <a:r>
              <a:rPr lang="en-US" dirty="0">
                <a:solidFill>
                  <a:schemeClr val="tx1"/>
                </a:solidFill>
                <a:latin typeface="Times New Roman" panose="02020603050405020304" pitchFamily="18" charset="0"/>
                <a:cs typeface="Times New Roman" panose="02020603050405020304" pitchFamily="18" charset="0"/>
              </a:rPr>
              <a:t>6. Modelling Approach</a:t>
            </a:r>
          </a:p>
          <a:p>
            <a:r>
              <a:rPr lang="en-US" dirty="0">
                <a:solidFill>
                  <a:schemeClr val="tx1"/>
                </a:solidFill>
                <a:latin typeface="Times New Roman" panose="02020603050405020304" pitchFamily="18" charset="0"/>
                <a:cs typeface="Times New Roman" panose="02020603050405020304" pitchFamily="18" charset="0"/>
              </a:rPr>
              <a:t>7. Results and Discussion</a:t>
            </a:r>
          </a:p>
          <a:p>
            <a:r>
              <a:rPr lang="en-US" dirty="0">
                <a:solidFill>
                  <a:schemeClr val="tx1"/>
                </a:solidFill>
                <a:latin typeface="Times New Roman" panose="02020603050405020304" pitchFamily="18" charset="0"/>
                <a:cs typeface="Times New Roman" panose="02020603050405020304" pitchFamily="18" charset="0"/>
              </a:rPr>
              <a:t>8.Conclusion</a:t>
            </a:r>
          </a:p>
        </p:txBody>
      </p:sp>
      <p:cxnSp>
        <p:nvCxnSpPr>
          <p:cNvPr id="3145732" name="Straight Connector 7"/>
          <p:cNvCxnSpPr>
            <a:cxnSpLocks/>
          </p:cNvCxnSpPr>
          <p:nvPr/>
        </p:nvCxnSpPr>
        <p:spPr>
          <a:xfrm flipV="1">
            <a:off x="1789043" y="196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3145733" name="Straight Connector 10"/>
          <p:cNvCxnSpPr>
            <a:cxnSpLocks/>
          </p:cNvCxnSpPr>
          <p:nvPr/>
        </p:nvCxnSpPr>
        <p:spPr>
          <a:xfrm flipV="1">
            <a:off x="1789043" y="577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3145734" name="Straight Connector 12"/>
          <p:cNvCxnSpPr>
            <a:cxnSpLocks/>
          </p:cNvCxnSpPr>
          <p:nvPr/>
        </p:nvCxnSpPr>
        <p:spPr>
          <a:xfrm>
            <a:off x="1789043" y="1963151"/>
            <a:ext cx="0" cy="3810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3145735" name="Straight Connector 17"/>
          <p:cNvCxnSpPr>
            <a:cxnSpLocks/>
          </p:cNvCxnSpPr>
          <p:nvPr/>
        </p:nvCxnSpPr>
        <p:spPr>
          <a:xfrm>
            <a:off x="6506817" y="1963151"/>
            <a:ext cx="0" cy="3810000"/>
          </a:xfrm>
          <a:prstGeom prst="line">
            <a:avLst/>
          </a:prstGeom>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Title 1"/>
          <p:cNvSpPr>
            <a:spLocks noGrp="1"/>
          </p:cNvSpPr>
          <p:nvPr>
            <p:ph type="title"/>
          </p:nvPr>
        </p:nvSpPr>
        <p:spPr>
          <a:xfrm>
            <a:off x="438796" y="609752"/>
            <a:ext cx="8596668" cy="860400"/>
          </a:xfrm>
        </p:spPr>
        <p:txBody>
          <a:bodyPr>
            <a:noAutofit/>
          </a:bodyPr>
          <a:lstStyle/>
          <a:p>
            <a:r>
              <a:rPr lang="en-US" sz="3200" b="1" dirty="0">
                <a:solidFill>
                  <a:schemeClr val="tx1"/>
                </a:solidFill>
                <a:latin typeface="Times New Roman" panose="02020603050405020304" pitchFamily="18" charset="0"/>
                <a:cs typeface="Times New Roman" panose="02020603050405020304" pitchFamily="18" charset="0"/>
              </a:rPr>
              <a:t>PROBLEM STATEMENT</a:t>
            </a:r>
          </a:p>
        </p:txBody>
      </p:sp>
      <p:sp>
        <p:nvSpPr>
          <p:cNvPr id="1048613" name="Text Placeholder 3"/>
          <p:cNvSpPr>
            <a:spLocks noGrp="1"/>
          </p:cNvSpPr>
          <p:nvPr>
            <p:ph type="body" idx="1"/>
          </p:nvPr>
        </p:nvSpPr>
        <p:spPr>
          <a:xfrm>
            <a:off x="1028097" y="1959429"/>
            <a:ext cx="8596668" cy="3367943"/>
          </a:xfrm>
        </p:spPr>
        <p:txBody>
          <a:bodyPr>
            <a:noAutofit/>
          </a:bodyPr>
          <a:lstStyle/>
          <a:p>
            <a:pPr algn="just"/>
            <a:r>
              <a:rPr lang="en-GB" sz="2400" dirty="0">
                <a:solidFill>
                  <a:schemeClr val="tx1"/>
                </a:solidFill>
                <a:latin typeface="Times New Roman" panose="02020603050405020304" pitchFamily="18" charset="0"/>
                <a:cs typeface="Times New Roman" panose="02020603050405020304"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lang="en-IN" sz="24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TextBox 1"/>
          <p:cNvSpPr txBox="1"/>
          <p:nvPr/>
        </p:nvSpPr>
        <p:spPr>
          <a:xfrm>
            <a:off x="601961" y="453669"/>
            <a:ext cx="7142922"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PROJECT OVERVIEW</a:t>
            </a:r>
          </a:p>
        </p:txBody>
      </p:sp>
      <p:sp>
        <p:nvSpPr>
          <p:cNvPr id="1048618" name="TextBox 3"/>
          <p:cNvSpPr txBox="1"/>
          <p:nvPr/>
        </p:nvSpPr>
        <p:spPr>
          <a:xfrm>
            <a:off x="1356810" y="1273316"/>
            <a:ext cx="7678333" cy="4714240"/>
          </a:xfrm>
          <a:prstGeom prst="rect">
            <a:avLst/>
          </a:prstGeom>
          <a:noFill/>
        </p:spPr>
        <p:txBody>
          <a:bodyPr wrap="square" anchor="t">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Implement PivotTables to summarize and categorize performance data.</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Compare individual employee performance against benchmarks or targets.   </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seasonal or project-specific performance variations. . </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Design dashboards for easy visualization of performance metrics.</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Share analysis results with management for decision-making. </a:t>
            </a:r>
            <a:endParaRPr lang="en-GB"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4" name="TextBox 2"/>
          <p:cNvSpPr txBox="1"/>
          <p:nvPr/>
        </p:nvSpPr>
        <p:spPr>
          <a:xfrm>
            <a:off x="515573" y="790397"/>
            <a:ext cx="8865705"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WHO ARE THE END USERS?</a:t>
            </a:r>
          </a:p>
        </p:txBody>
      </p:sp>
      <p:sp>
        <p:nvSpPr>
          <p:cNvPr id="1048625" name="TextBox 3"/>
          <p:cNvSpPr txBox="1"/>
          <p:nvPr/>
        </p:nvSpPr>
        <p:spPr>
          <a:xfrm>
            <a:off x="2174119" y="1212404"/>
            <a:ext cx="6292548" cy="6847840"/>
          </a:xfrm>
          <a:prstGeom prst="rect">
            <a:avLst/>
          </a:prstGeom>
          <a:noFill/>
        </p:spPr>
        <p:txBody>
          <a:bodyPr wrap="square" anchor="t">
            <a:spAutoFit/>
          </a:bodyPr>
          <a:lstStyle/>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Human Resources Team</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Managers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Executives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Training and Development Teams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Compensation and Benefits Teams </a:t>
            </a:r>
          </a:p>
          <a:p>
            <a:r>
              <a:rPr lang="en-GB" sz="2400" dirty="0">
                <a:latin typeface="Times New Roman" panose="02020603050405020304" pitchFamily="18" charset="0"/>
                <a:cs typeface="Times New Roman" panose="02020603050405020304" pitchFamily="18" charset="0"/>
              </a:rPr>
              <a:t>                                                                                                                         6.    Performance Review Committees</a:t>
            </a: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p:txBody>
      </p:sp>
      <p:sp>
        <p:nvSpPr>
          <p:cNvPr id="1048626" name="TextBox 5"/>
          <p:cNvSpPr txBox="1"/>
          <p:nvPr/>
        </p:nvSpPr>
        <p:spPr>
          <a:xfrm>
            <a:off x="5187647" y="2514600"/>
            <a:ext cx="1828800" cy="358141"/>
          </a:xfrm>
          <a:prstGeom prst="rect">
            <a:avLst/>
          </a:prstGeom>
          <a:noFill/>
        </p:spPr>
        <p:txBody>
          <a:bodyPr wrap="square" rtlCol="0">
            <a:spAutoFit/>
          </a:bodyPr>
          <a:lstStyle/>
          <a:p>
            <a:pPr algn="l"/>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TextBox 1"/>
          <p:cNvSpPr txBox="1"/>
          <p:nvPr/>
        </p:nvSpPr>
        <p:spPr>
          <a:xfrm>
            <a:off x="225287" y="291548"/>
            <a:ext cx="9037983"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OUR SOLUTION AND ITS VALUE PROPOSITION</a:t>
            </a:r>
          </a:p>
        </p:txBody>
      </p:sp>
      <p:sp>
        <p:nvSpPr>
          <p:cNvPr id="1048628" name="TextBox 9"/>
          <p:cNvSpPr txBox="1"/>
          <p:nvPr/>
        </p:nvSpPr>
        <p:spPr>
          <a:xfrm>
            <a:off x="1182229" y="1164460"/>
            <a:ext cx="7393293" cy="5577840"/>
          </a:xfrm>
          <a:prstGeom prst="rect">
            <a:avLst/>
          </a:prstGeom>
          <a:noFill/>
        </p:spPr>
        <p:txBody>
          <a:bodyPr wrap="square" anchor="t">
            <a:spAutoFit/>
          </a:bodyPr>
          <a:lstStyle/>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a:t>
            </a:r>
            <a:r>
              <a:rPr lang="en-GB" sz="2000" dirty="0">
                <a:latin typeface="Times New Roman" panose="02020603050405020304" pitchFamily="18" charset="0"/>
                <a:cs typeface="Times New Roman" panose="02020603050405020304" pitchFamily="18" charset="0"/>
              </a:rPr>
              <a:t>l</a:t>
            </a:r>
            <a:r>
              <a:rPr lang="en-US" sz="2000" dirty="0" err="1">
                <a:latin typeface="Times New Roman" panose="02020603050405020304" pitchFamily="18" charset="0"/>
                <a:cs typeface="Times New Roman" panose="02020603050405020304" pitchFamily="18" charset="0"/>
              </a:rPr>
              <a:t>exibility</a:t>
            </a:r>
            <a:r>
              <a:rPr lang="en-US" sz="2000" dirty="0">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Ensures the tool evolves with the organization's needs, staying relevant and effective in a dynamic work environment.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9" name="TextBox 1"/>
          <p:cNvSpPr txBox="1"/>
          <p:nvPr/>
        </p:nvSpPr>
        <p:spPr>
          <a:xfrm>
            <a:off x="417759" y="627374"/>
            <a:ext cx="8004314" cy="584775"/>
          </a:xfrm>
          <a:prstGeom prst="rect">
            <a:avLst/>
          </a:prstGeom>
          <a:noFill/>
        </p:spPr>
        <p:txBody>
          <a:bodyPr wrap="square" rtlCol="0">
            <a:spAutoFit/>
          </a:bodyPr>
          <a:lstStyle/>
          <a:p>
            <a:r>
              <a:rPr lang="en-US" sz="3200" b="1" dirty="0">
                <a:latin typeface="Times New Roman" panose="02020603050405020304"/>
              </a:rPr>
              <a:t>DATASET DESCRIPTION</a:t>
            </a:r>
          </a:p>
        </p:txBody>
      </p:sp>
      <p:sp>
        <p:nvSpPr>
          <p:cNvPr id="1048630" name="TextBox 2"/>
          <p:cNvSpPr txBox="1"/>
          <p:nvPr/>
        </p:nvSpPr>
        <p:spPr>
          <a:xfrm>
            <a:off x="1012844" y="1603513"/>
            <a:ext cx="7699514" cy="4053840"/>
          </a:xfrm>
          <a:prstGeom prst="rect">
            <a:avLst/>
          </a:prstGeom>
          <a:noFill/>
        </p:spPr>
        <p:txBody>
          <a:bodyPr wrap="square" rtlCol="0">
            <a:spAutoFit/>
          </a:bodyPr>
          <a:lstStyle/>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ID</a:t>
            </a:r>
            <a:r>
              <a:rPr lang="en-US" sz="2000" dirty="0">
                <a:latin typeface="Times New Roman" panose="02020603050405020304" pitchFamily="18" charset="0"/>
                <a:cs typeface="Times New Roman" panose="02020603050405020304" pitchFamily="18" charset="0"/>
              </a:rPr>
              <a:t>: Unique identifier for each employee in the    organization.</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FIRST NAME</a:t>
            </a:r>
            <a:r>
              <a:rPr lang="en-US" sz="2000" dirty="0">
                <a:latin typeface="Times New Roman" panose="02020603050405020304" pitchFamily="18" charset="0"/>
                <a:cs typeface="Times New Roman" panose="02020603050405020304" pitchFamily="18" charset="0"/>
              </a:rPr>
              <a:t>: The first name of the employee.</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PAY ZONE</a:t>
            </a:r>
            <a:r>
              <a:rPr lang="en-US" sz="2000" dirty="0">
                <a:latin typeface="Times New Roman" panose="02020603050405020304" pitchFamily="18" charset="0"/>
                <a:cs typeface="Times New Roman" panose="02020603050405020304" pitchFamily="18" charset="0"/>
              </a:rPr>
              <a:t>: The pay zone or salary band to which the employee's compensation falls.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DEPARTMENT TYPE</a:t>
            </a:r>
            <a:r>
              <a:rPr lang="en-US" sz="2000" dirty="0">
                <a:latin typeface="Times New Roman" panose="02020603050405020304" pitchFamily="18" charset="0"/>
                <a:cs typeface="Times New Roman" panose="02020603050405020304" pitchFamily="18" charset="0"/>
              </a:rPr>
              <a:t>: The broader category or type of department the employee's work is associated with.</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CURRENT EMPLOYEE RATING</a:t>
            </a:r>
            <a:r>
              <a:rPr lang="en-US" sz="2000" dirty="0">
                <a:latin typeface="Times New Roman" panose="02020603050405020304" pitchFamily="18" charset="0"/>
                <a:cs typeface="Times New Roman" panose="02020603050405020304" pitchFamily="18" charset="0"/>
              </a:rPr>
              <a:t>: The current rating or evaluation of the employee's overall performance.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1" name="TextBox 1"/>
          <p:cNvSpPr txBox="1"/>
          <p:nvPr/>
        </p:nvSpPr>
        <p:spPr>
          <a:xfrm>
            <a:off x="543338" y="320213"/>
            <a:ext cx="6520070" cy="584775"/>
          </a:xfrm>
          <a:prstGeom prst="rect">
            <a:avLst/>
          </a:prstGeom>
          <a:noFill/>
        </p:spPr>
        <p:txBody>
          <a:bodyPr wrap="square" rtlCol="0">
            <a:spAutoFit/>
          </a:bodyPr>
          <a:lstStyle/>
          <a:p>
            <a:r>
              <a:rPr lang="en-US" sz="3200" b="1" dirty="0">
                <a:latin typeface="Times New Roman" panose="02020603050405020304"/>
              </a:rPr>
              <a:t>MODELLING</a:t>
            </a:r>
          </a:p>
        </p:txBody>
      </p:sp>
      <p:sp>
        <p:nvSpPr>
          <p:cNvPr id="1048632" name="TextBox 4"/>
          <p:cNvSpPr txBox="1"/>
          <p:nvPr/>
        </p:nvSpPr>
        <p:spPr>
          <a:xfrm>
            <a:off x="1303262" y="1166842"/>
            <a:ext cx="7538355" cy="5069840"/>
          </a:xfrm>
          <a:prstGeom prst="rect">
            <a:avLst/>
          </a:prstGeom>
          <a:noFill/>
        </p:spPr>
        <p:txBody>
          <a:bodyPr wrap="square">
            <a:spAutoFit/>
          </a:bodyPr>
          <a:lstStyle/>
          <a:p>
            <a:pPr algn="just"/>
            <a:r>
              <a:rPr lang="en-US" sz="2400" dirty="0">
                <a:latin typeface="Times New Roman" panose="02020603050405020304"/>
              </a:rPr>
              <a:t>DATA SET</a:t>
            </a:r>
            <a:r>
              <a:rPr lang="en-GB" sz="2400" dirty="0">
                <a:latin typeface="Times New Roman" panose="02020603050405020304"/>
              </a:rPr>
              <a:t>:</a:t>
            </a:r>
            <a:r>
              <a:rPr lang="en-US" sz="2400" dirty="0">
                <a:latin typeface="Times New Roman" panose="02020603050405020304"/>
              </a:rPr>
              <a:t> </a:t>
            </a:r>
            <a:r>
              <a:rPr lang="en-US" sz="2400" dirty="0" err="1">
                <a:latin typeface="Times New Roman" panose="02020603050405020304"/>
              </a:rPr>
              <a:t>Kaggle</a:t>
            </a:r>
            <a:r>
              <a:rPr lang="en-US" sz="2400" dirty="0">
                <a:latin typeface="Times New Roman" panose="02020603050405020304"/>
              </a:rPr>
              <a:t>, Employee dataset </a:t>
            </a:r>
            <a:endParaRPr lang="en-GB" sz="2400" dirty="0">
              <a:latin typeface="Times New Roman" panose="02020603050405020304"/>
            </a:endParaRPr>
          </a:p>
          <a:p>
            <a:pPr algn="just"/>
            <a:endParaRPr lang="en-GB" sz="2400" dirty="0">
              <a:latin typeface="Times New Roman" panose="02020603050405020304"/>
            </a:endParaRPr>
          </a:p>
          <a:p>
            <a:pPr algn="just"/>
            <a:r>
              <a:rPr lang="en-GB" sz="2400" dirty="0">
                <a:latin typeface="Times New Roman" panose="02020603050405020304"/>
              </a:rPr>
              <a:t>FEATURE </a:t>
            </a:r>
            <a:r>
              <a:rPr lang="en-US" sz="2400" dirty="0">
                <a:latin typeface="Times New Roman" panose="02020603050405020304"/>
              </a:rPr>
              <a:t>SELECTION: Slicer, Conditional Formatting, </a:t>
            </a:r>
            <a:r>
              <a:rPr lang="en-US" sz="2400" dirty="0" err="1">
                <a:latin typeface="Times New Roman" panose="02020603050405020304"/>
              </a:rPr>
              <a:t>Designin</a:t>
            </a:r>
            <a:r>
              <a:rPr lang="en-GB" sz="2400" dirty="0">
                <a:latin typeface="Times New Roman" panose="02020603050405020304"/>
              </a:rPr>
              <a:t>g</a:t>
            </a:r>
          </a:p>
          <a:p>
            <a:pPr algn="just"/>
            <a:r>
              <a:rPr lang="en-US" sz="2400" dirty="0">
                <a:latin typeface="Times New Roman" panose="02020603050405020304"/>
              </a:rPr>
              <a:t> </a:t>
            </a:r>
            <a:endParaRPr lang="en-GB" sz="2400" dirty="0">
              <a:latin typeface="Times New Roman" panose="02020603050405020304"/>
            </a:endParaRPr>
          </a:p>
          <a:p>
            <a:pPr algn="just"/>
            <a:r>
              <a:rPr lang="en-US" sz="2400" dirty="0">
                <a:latin typeface="Times New Roman" panose="02020603050405020304"/>
              </a:rPr>
              <a:t>DATA CLEANING Missing values, Irrelevant data, Correct Errors, Remove Unnecessary Columns and Rows </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PIVOT TABLE: Employee ID, First Name, Performance Score.</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 CHART: Report of Employee Performance based on their Current Ratings is resented as Column Chart</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Employee Performance Analysis Using Excel</vt:lpstr>
      <vt:lpstr>PROJECT TITLE</vt:lpstr>
      <vt:lpstr>AGENDA</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chancharajpurohit01@gmail.com</cp:lastModifiedBy>
  <cp:revision>3</cp:revision>
  <dcterms:created xsi:type="dcterms:W3CDTF">2024-08-19T04:32:52Z</dcterms:created>
  <dcterms:modified xsi:type="dcterms:W3CDTF">2024-08-27T10:20:14Z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ca0e53949230493fa58086d8e46a32c3</vt:lpwstr>
  </property>
</Properties>
</file>