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Nuni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6600fa9dd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6600fa9dd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6600fa9dd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6600fa9dd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6600fa9dd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6600fa9dd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600fa9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6600fa9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6600fa9d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6600fa9d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6600fa9d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6600fa9d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600fa9dd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6600fa9dd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600fa9d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600fa9d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6600fa9d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6600fa9d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6600fa9dd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6600fa9dd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6600fa9d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6600fa9d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bBcjT8sdx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19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Network Softwarization: Course Project Spring 2019</a:t>
            </a:r>
            <a:endParaRPr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Fault Tolerant Software Defined Network Using OpenDayLight in SAVI Testbed</a:t>
            </a:r>
            <a:endParaRPr b="1"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819150" y="2845570"/>
            <a:ext cx="7505700" cy="1905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Manush Nandan Mohankumar (1004935314)</a:t>
            </a:r>
            <a:endParaRPr sz="1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Shivani Sivashankar                  (1005324212)</a:t>
            </a:r>
            <a:endParaRPr sz="1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University of Toronto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-CA" dirty="0" err="1"/>
              <a:t>Youtube</a:t>
            </a:r>
            <a:r>
              <a:rPr lang="en-CA"/>
              <a:t> Link -</a:t>
            </a:r>
            <a:r>
              <a:rPr lang="en-CA" u="sng">
                <a:hlinkClick r:id="rId3"/>
              </a:rPr>
              <a:t>https://youtu.be/zbBcjT8sdxY</a:t>
            </a:r>
            <a:endParaRPr lang="en-CA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lang="en" sz="1400" b="1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Summary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819150" y="1623700"/>
            <a:ext cx="7505700" cy="28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custom topology has been created on Savi testbed over a spanning geography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 failure of network and no capability to self-learn, alternate rules were automatically deployed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Metrics analysis was performed to evaluate the vulnerability of the network on failure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 fault is on the controller side or the plugIn between the SDN-C and data plane, VTN can be deployed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conclude that a custom SDN has been made reliable, resilient and fault-tolerant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can VTN achieve?</a:t>
            </a:r>
            <a:endParaRPr sz="1400"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no OpenFLow plugIn, flows can still be injected and used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will take the shortest path calculated and not beat about the bush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Mapping can be modified by user-defined policies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be used for service chaining and filtering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 can be modified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740625" y="4824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 Contd.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819150" y="15882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On scaling the network, we need better ways to tackle the quality performance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Orchestration will  ensure self-healing and coherence: LSO UniMgr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LSO Presto and Legato used to orchestrate between Application-Control-Data planes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Automation will handle huge data and complex application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ONAP can assess and allocate resources as and when needed and optimize the usage</a:t>
            </a:r>
            <a:endParaRPr sz="1600" dirty="0"/>
          </a:p>
        </p:txBody>
      </p:sp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Problem Statement</a:t>
            </a:r>
            <a:endParaRPr b="1"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19150" y="1627300"/>
            <a:ext cx="7796700" cy="30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SDN is becoming prevalent in the networking domain and OpenDayLight is an advanced controller. With its many advantages, SDN still needs to be reliable and fault-tolerant. We intend to deal with this problem using an alternate way of performance in case of failure and analyzing the metrics while doing so.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AIM: 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Getting our hands dirty with an important SDN controller - OpenDayLight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Creating a customized and more realistic network topology - Savi testbed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Discussing KPI used in networking layer which will affect user experience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Making the network reliable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Implementing back up for back up: Virtual tenant network</a:t>
            </a:r>
            <a:endParaRPr sz="1400"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OpenDaylight Controller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645525"/>
            <a:ext cx="75057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 based Open-source controller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Founded in 2013 with official release in 2014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Inspired from Beacon controller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Aim of eradicating “vendor-locking”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high modularity and productivity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Key elements of ODL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MD-SAL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RESTCONF, NETCONF and YANG </a:t>
            </a:r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700" y="1697050"/>
            <a:ext cx="3647750" cy="26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Scheme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363" y="1505175"/>
            <a:ext cx="578128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network fails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Failure is the key to growth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Forcefully shut down a port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L2 switching allowed, so no self-learning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for loss of packets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 alternate flow rules are injected automatically: creation of new path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condition in the proposed scheme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200" y="1762900"/>
            <a:ext cx="5945601" cy="278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780025" y="4935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tolerant ping between hosts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819150" y="1183200"/>
            <a:ext cx="7505700" cy="3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Fault condition - Switch 3 Port 2 No-Forward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Alternate routes using back up switch 4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Once, fault is resolved flows are through original route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Assume one kind of failure happens once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if controller fails to connect to its network?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275" y="1225375"/>
            <a:ext cx="3259575" cy="35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925" y="2463325"/>
            <a:ext cx="2845826" cy="22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Tenant Network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819150" y="17061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Condition - Flows disappears after hard-time out in all the switches. Switch 4 is not used in this case.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Deployment of VTN using virtual bridges and VLAN interfaces which are connected to the host contact ports of the switches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VTN maps with underlying infrastructure and produces L2 switching forming logical abstraction plane.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662" y="2698500"/>
            <a:ext cx="3308675" cy="18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Tenant Network Contd.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075" y="1508075"/>
            <a:ext cx="5693850" cy="30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546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Nunito</vt:lpstr>
      <vt:lpstr>Arial</vt:lpstr>
      <vt:lpstr>Shift</vt:lpstr>
      <vt:lpstr>Network Softwarization: Course Project Spring 2019   Fault Tolerant Software Defined Network Using OpenDayLight in SAVI Testbed</vt:lpstr>
      <vt:lpstr>Problem Statement</vt:lpstr>
      <vt:lpstr>OpenDaylight Controller</vt:lpstr>
      <vt:lpstr>Proposed Scheme</vt:lpstr>
      <vt:lpstr>When the network fails</vt:lpstr>
      <vt:lpstr>Fault condition in the proposed scheme</vt:lpstr>
      <vt:lpstr>Fault tolerant ping between hosts</vt:lpstr>
      <vt:lpstr>Virtual Tenant Network</vt:lpstr>
      <vt:lpstr>Virtual Tenant Network Contd.</vt:lpstr>
      <vt:lpstr>Conclusion and Summary</vt:lpstr>
      <vt:lpstr>Future Works </vt:lpstr>
      <vt:lpstr>Future Works Contd.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Softwarization: Course Project Spring 2019   Fault Tolerant Software Defined Network Using OpenDayLight in SAVI Testbed</dc:title>
  <cp:lastModifiedBy>Manush Nandan</cp:lastModifiedBy>
  <cp:revision>2</cp:revision>
  <dcterms:modified xsi:type="dcterms:W3CDTF">2019-04-16T00:49:38Z</dcterms:modified>
</cp:coreProperties>
</file>