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52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8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5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8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0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5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1FB5-2C55-4264-B0FC-EFF1E2D7FFBF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1FB5-2C55-4264-B0FC-EFF1E2D7FFBF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3118-DA75-466F-8DF4-96E63432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0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6029" y="952500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26029" y="27813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426029" y="23241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26029" y="18669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6029" y="14097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16100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97100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78100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59100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59100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04557" y="952500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04557" y="27813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04557" y="23241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04557" y="18669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04557" y="14097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9462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562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662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3762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3762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30577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30577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30691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30577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30577" y="28797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18889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918889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19003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8889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918889" y="28797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99888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99888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300002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99888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99888" y="28797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680887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80887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681001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680887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680887" y="28797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61886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061886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62000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061886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61886" y="28797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09611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09611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09725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909611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297923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97923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298037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297923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678922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678922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79036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678922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059921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59921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060035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59921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440920" y="10509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440920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441034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440920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909611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297923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678922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059921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440920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099627" y="952500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6099627" y="27813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099627" y="23241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099627" y="18669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99627" y="14097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48969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87069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25169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63269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632698" y="9525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170385" y="1117599"/>
            <a:ext cx="243115" cy="141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204681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204795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204681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558697" y="1117599"/>
            <a:ext cx="243115" cy="141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592993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593107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592993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39696" y="1117599"/>
            <a:ext cx="243115" cy="141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973992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974106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973992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320695" y="1117599"/>
            <a:ext cx="243115" cy="141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354991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7355105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354991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701694" y="1117599"/>
            <a:ext cx="243115" cy="141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735990" y="15081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736104" y="19653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735990" y="24225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204681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592993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973992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354991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735990" y="2930532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099627" y="3821377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6099627" y="5650177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99627" y="5192977"/>
            <a:ext cx="1914071" cy="0"/>
          </a:xfrm>
          <a:prstGeom prst="line">
            <a:avLst/>
          </a:prstGeom>
          <a:ln w="127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6099627" y="4735777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099627" y="4278577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413498" y="3821377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842123" y="3821377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280273" y="3821377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699373" y="3821377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6204175" y="3972188"/>
            <a:ext cx="104245" cy="1476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204176" y="4377001"/>
            <a:ext cx="112084" cy="209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204290" y="4834197"/>
            <a:ext cx="112084" cy="209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204176" y="5291396"/>
            <a:ext cx="112084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535337" y="3972188"/>
            <a:ext cx="168318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535337" y="4377001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535451" y="4834197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535337" y="5291396"/>
            <a:ext cx="180975" cy="209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973486" y="3972188"/>
            <a:ext cx="168318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973486" y="4377001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973600" y="4834197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973486" y="5291396"/>
            <a:ext cx="180975" cy="209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402110" y="3972188"/>
            <a:ext cx="168318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402110" y="4377001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7402224" y="4834197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7402110" y="5291396"/>
            <a:ext cx="180975" cy="209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7796496" y="3969806"/>
            <a:ext cx="111573" cy="140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6496" y="4377001"/>
            <a:ext cx="119963" cy="2000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7796610" y="4834197"/>
            <a:ext cx="119963" cy="2000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7796496" y="5291396"/>
            <a:ext cx="119963" cy="2000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8425526" y="3810036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8425526" y="563883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8425526" y="518163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8425526" y="472443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8425526" y="426723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8775209" y="381003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9120584" y="381003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9644084" y="381003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9994222" y="381003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8530075" y="3908461"/>
            <a:ext cx="1410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8530075" y="4365660"/>
            <a:ext cx="1410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8530189" y="4822856"/>
            <a:ext cx="1410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8530075" y="5280055"/>
            <a:ext cx="1410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8530075" y="5798214"/>
            <a:ext cx="141062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8879610" y="3908461"/>
            <a:ext cx="1364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8879610" y="4365660"/>
            <a:ext cx="1364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8879724" y="4822856"/>
            <a:ext cx="1364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8879610" y="5280055"/>
            <a:ext cx="136462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8879610" y="5798214"/>
            <a:ext cx="136462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9247399" y="3908461"/>
            <a:ext cx="266700" cy="2095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9247399" y="4365660"/>
            <a:ext cx="266700" cy="2095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9247513" y="4822856"/>
            <a:ext cx="266700" cy="2095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9247399" y="5280055"/>
            <a:ext cx="266700" cy="2095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9247399" y="5798214"/>
            <a:ext cx="266700" cy="209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9749049" y="3908461"/>
            <a:ext cx="140660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9749049" y="4365660"/>
            <a:ext cx="140660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9749163" y="4822856"/>
            <a:ext cx="140660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9749049" y="5280055"/>
            <a:ext cx="140660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9749049" y="5798214"/>
            <a:ext cx="140660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10098299" y="3908461"/>
            <a:ext cx="144059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10098299" y="4365660"/>
            <a:ext cx="144059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10098413" y="4822856"/>
            <a:ext cx="144059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0098299" y="5280055"/>
            <a:ext cx="144059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10098299" y="5798214"/>
            <a:ext cx="144059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Connector 204"/>
          <p:cNvCxnSpPr/>
          <p:nvPr/>
        </p:nvCxnSpPr>
        <p:spPr>
          <a:xfrm>
            <a:off x="3804557" y="2803299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099627" y="2803299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103763" y="1384074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440399" y="950686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8440399" y="277948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8440399" y="232228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8440399" y="186508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8440399" y="1407886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830470" y="95068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9211470" y="95068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9592470" y="95068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9973470" y="95068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9973470" y="950686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8524543" y="1101497"/>
            <a:ext cx="222470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8545453" y="150631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8545567" y="196350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8524542" y="2471517"/>
            <a:ext cx="225701" cy="1587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8912855" y="1101497"/>
            <a:ext cx="222470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8933765" y="150631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8933879" y="196350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8912854" y="2471517"/>
            <a:ext cx="225701" cy="1587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9293854" y="1101497"/>
            <a:ext cx="222470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9314764" y="150631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9314878" y="196350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9293853" y="2471517"/>
            <a:ext cx="225701" cy="1587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9674853" y="1101497"/>
            <a:ext cx="222470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9695763" y="150631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9695877" y="196350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9674852" y="2471517"/>
            <a:ext cx="225701" cy="1587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10055852" y="1101497"/>
            <a:ext cx="222470" cy="1476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10076762" y="150631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0076876" y="1963506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10055851" y="2471517"/>
            <a:ext cx="225701" cy="1587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8545453" y="2928718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8933765" y="2928718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9314764" y="2928718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9695763" y="2928718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10076762" y="2928718"/>
            <a:ext cx="180975" cy="30796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8440399" y="2803299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8440399" y="2346097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8440399" y="1384073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1426029" y="5466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3801628" y="5466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250" name="TextBox 249"/>
          <p:cNvSpPr txBox="1"/>
          <p:nvPr/>
        </p:nvSpPr>
        <p:spPr>
          <a:xfrm>
            <a:off x="6102658" y="5453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251" name="TextBox 250"/>
          <p:cNvSpPr txBox="1"/>
          <p:nvPr/>
        </p:nvSpPr>
        <p:spPr>
          <a:xfrm>
            <a:off x="8391342" y="5453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252" name="TextBox 251"/>
          <p:cNvSpPr txBox="1"/>
          <p:nvPr/>
        </p:nvSpPr>
        <p:spPr>
          <a:xfrm>
            <a:off x="1426029" y="3428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5)</a:t>
            </a:r>
            <a:endParaRPr lang="en-US" dirty="0"/>
          </a:p>
        </p:txBody>
      </p:sp>
      <p:sp>
        <p:nvSpPr>
          <p:cNvPr id="253" name="TextBox 252"/>
          <p:cNvSpPr txBox="1"/>
          <p:nvPr/>
        </p:nvSpPr>
        <p:spPr>
          <a:xfrm>
            <a:off x="3799462" y="34267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6)</a:t>
            </a:r>
            <a:endParaRPr 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8427745" y="34004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8)</a:t>
            </a:r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6105344" y="341176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7)</a:t>
            </a:r>
            <a:endParaRPr lang="en-US" dirty="0"/>
          </a:p>
        </p:txBody>
      </p:sp>
      <p:cxnSp>
        <p:nvCxnSpPr>
          <p:cNvPr id="256" name="Straight Connector 255"/>
          <p:cNvCxnSpPr/>
          <p:nvPr/>
        </p:nvCxnSpPr>
        <p:spPr>
          <a:xfrm>
            <a:off x="6099627" y="5675578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6204177" y="5799409"/>
            <a:ext cx="101848" cy="22853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6537054" y="5799409"/>
            <a:ext cx="164449" cy="228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6975203" y="5799409"/>
            <a:ext cx="164449" cy="228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7403827" y="5799409"/>
            <a:ext cx="164449" cy="228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7790564" y="5799409"/>
            <a:ext cx="114400" cy="22853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6104057" y="4254764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3804557" y="3835400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Straight Connector 263"/>
          <p:cNvCxnSpPr/>
          <p:nvPr/>
        </p:nvCxnSpPr>
        <p:spPr>
          <a:xfrm>
            <a:off x="3804557" y="56642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3804557" y="52070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3804557" y="47498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3804557" y="42926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4118428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4547053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985203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5404303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3909106" y="3933825"/>
            <a:ext cx="112084" cy="209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909106" y="4391024"/>
            <a:ext cx="112084" cy="209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3909220" y="4848220"/>
            <a:ext cx="112084" cy="209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909106" y="5305419"/>
            <a:ext cx="112084" cy="209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909106" y="5822960"/>
            <a:ext cx="112084" cy="21051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4240267" y="39338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4240267" y="43910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4240381" y="48482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4240267" y="53054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4240267" y="5822960"/>
            <a:ext cx="180975" cy="210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4678416" y="39338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4678416" y="43910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4678530" y="48482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4678416" y="53054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4678416" y="5822960"/>
            <a:ext cx="180975" cy="210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5107040" y="39338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5107040" y="43910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5107154" y="48482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5107040" y="53054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5107040" y="5822960"/>
            <a:ext cx="180975" cy="210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5501426" y="3933825"/>
            <a:ext cx="119963" cy="2000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5501426" y="4391024"/>
            <a:ext cx="119963" cy="2000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5501540" y="4848220"/>
            <a:ext cx="119963" cy="2000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5501426" y="5305419"/>
            <a:ext cx="119963" cy="2000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5501426" y="5827000"/>
            <a:ext cx="119963" cy="200947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1421213" y="3835400"/>
            <a:ext cx="1914071" cy="228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8" name="Straight Connector 297"/>
          <p:cNvCxnSpPr/>
          <p:nvPr/>
        </p:nvCxnSpPr>
        <p:spPr>
          <a:xfrm>
            <a:off x="1421213" y="56642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1421213" y="52070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1421213" y="47498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1421213" y="42926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1735084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163709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2601859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3020959" y="3835400"/>
            <a:ext cx="0" cy="228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1525762" y="3933825"/>
            <a:ext cx="112084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1525762" y="4391024"/>
            <a:ext cx="112084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525876" y="4848220"/>
            <a:ext cx="112084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1525762" y="5305419"/>
            <a:ext cx="112084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1525762" y="5762618"/>
            <a:ext cx="112084" cy="20955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1856923" y="39338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1856923" y="43910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1857037" y="48482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1856923" y="53054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1856923" y="57626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2295072" y="39338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2295072" y="43910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2295186" y="48482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2295072" y="53054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2295072" y="57626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2723696" y="3933825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2723696" y="4391024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2723810" y="4848220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2723696" y="5305419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2723696" y="5762618"/>
            <a:ext cx="180975" cy="209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3118082" y="3933825"/>
            <a:ext cx="119963" cy="200023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3118082" y="4391024"/>
            <a:ext cx="119963" cy="200023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3118196" y="4848220"/>
            <a:ext cx="119963" cy="200023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3118082" y="5305419"/>
            <a:ext cx="119963" cy="200023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3118082" y="5762618"/>
            <a:ext cx="119963" cy="200023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/>
          <p:cNvSpPr txBox="1"/>
          <p:nvPr/>
        </p:nvSpPr>
        <p:spPr>
          <a:xfrm>
            <a:off x="4629474" y="2877362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4611049" y="188361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33" name="TextBox 332"/>
          <p:cNvSpPr txBox="1"/>
          <p:nvPr/>
        </p:nvSpPr>
        <p:spPr>
          <a:xfrm>
            <a:off x="2232820" y="1897912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34" name="TextBox 333"/>
          <p:cNvSpPr txBox="1"/>
          <p:nvPr/>
        </p:nvSpPr>
        <p:spPr>
          <a:xfrm>
            <a:off x="6912563" y="1013674"/>
            <a:ext cx="30168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5" name="TextBox 334"/>
          <p:cNvSpPr txBox="1"/>
          <p:nvPr/>
        </p:nvSpPr>
        <p:spPr>
          <a:xfrm>
            <a:off x="6905819" y="1907772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6928290" y="2917417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9249593" y="986283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38" name="TextBox 337"/>
          <p:cNvSpPr txBox="1"/>
          <p:nvPr/>
        </p:nvSpPr>
        <p:spPr>
          <a:xfrm>
            <a:off x="9256353" y="1666704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9263570" y="2370451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40" name="TextBox 339"/>
          <p:cNvSpPr txBox="1"/>
          <p:nvPr/>
        </p:nvSpPr>
        <p:spPr>
          <a:xfrm>
            <a:off x="9256353" y="2870887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41" name="TextBox 340"/>
          <p:cNvSpPr txBox="1"/>
          <p:nvPr/>
        </p:nvSpPr>
        <p:spPr>
          <a:xfrm>
            <a:off x="1425969" y="4966730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2245859" y="4960412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43" name="TextBox 342"/>
          <p:cNvSpPr txBox="1"/>
          <p:nvPr/>
        </p:nvSpPr>
        <p:spPr>
          <a:xfrm>
            <a:off x="3813822" y="457549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4618382" y="4568089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45" name="TextBox 344"/>
          <p:cNvSpPr txBox="1"/>
          <p:nvPr/>
        </p:nvSpPr>
        <p:spPr>
          <a:xfrm>
            <a:off x="5424150" y="456148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46" name="TextBox 345"/>
          <p:cNvSpPr txBox="1"/>
          <p:nvPr/>
        </p:nvSpPr>
        <p:spPr>
          <a:xfrm>
            <a:off x="3821168" y="5725378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47" name="TextBox 346"/>
          <p:cNvSpPr txBox="1"/>
          <p:nvPr/>
        </p:nvSpPr>
        <p:spPr>
          <a:xfrm>
            <a:off x="5424150" y="5731196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48" name="TextBox 347"/>
          <p:cNvSpPr txBox="1"/>
          <p:nvPr/>
        </p:nvSpPr>
        <p:spPr>
          <a:xfrm>
            <a:off x="4602600" y="5725378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49" name="TextBox 348"/>
          <p:cNvSpPr txBox="1"/>
          <p:nvPr/>
        </p:nvSpPr>
        <p:spPr>
          <a:xfrm>
            <a:off x="6117629" y="3871369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6922189" y="3863963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51" name="TextBox 350"/>
          <p:cNvSpPr txBox="1"/>
          <p:nvPr/>
        </p:nvSpPr>
        <p:spPr>
          <a:xfrm>
            <a:off x="7727957" y="3857359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6112994" y="4534576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53" name="TextBox 352"/>
          <p:cNvSpPr txBox="1"/>
          <p:nvPr/>
        </p:nvSpPr>
        <p:spPr>
          <a:xfrm>
            <a:off x="6917554" y="4527170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54" name="TextBox 353"/>
          <p:cNvSpPr txBox="1"/>
          <p:nvPr/>
        </p:nvSpPr>
        <p:spPr>
          <a:xfrm>
            <a:off x="7723322" y="4520566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55" name="TextBox 354"/>
          <p:cNvSpPr txBox="1"/>
          <p:nvPr/>
        </p:nvSpPr>
        <p:spPr>
          <a:xfrm>
            <a:off x="6108561" y="5721136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56" name="TextBox 355"/>
          <p:cNvSpPr txBox="1"/>
          <p:nvPr/>
        </p:nvSpPr>
        <p:spPr>
          <a:xfrm>
            <a:off x="6913121" y="5713730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57" name="TextBox 356"/>
          <p:cNvSpPr txBox="1"/>
          <p:nvPr/>
        </p:nvSpPr>
        <p:spPr>
          <a:xfrm>
            <a:off x="7699839" y="5707126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58" name="TextBox 357"/>
          <p:cNvSpPr txBox="1"/>
          <p:nvPr/>
        </p:nvSpPr>
        <p:spPr>
          <a:xfrm>
            <a:off x="8634939" y="4589278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59" name="TextBox 358"/>
          <p:cNvSpPr txBox="1"/>
          <p:nvPr/>
        </p:nvSpPr>
        <p:spPr>
          <a:xfrm>
            <a:off x="9249536" y="458210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9835088" y="4553023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61" name="Straight Connector 360"/>
          <p:cNvCxnSpPr/>
          <p:nvPr/>
        </p:nvCxnSpPr>
        <p:spPr>
          <a:xfrm>
            <a:off x="8423713" y="5664200"/>
            <a:ext cx="1914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/>
          <p:cNvSpPr txBox="1"/>
          <p:nvPr/>
        </p:nvSpPr>
        <p:spPr>
          <a:xfrm>
            <a:off x="8609006" y="5709566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63" name="TextBox 362"/>
          <p:cNvSpPr txBox="1"/>
          <p:nvPr/>
        </p:nvSpPr>
        <p:spPr>
          <a:xfrm>
            <a:off x="9223603" y="5702393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64" name="TextBox 363"/>
          <p:cNvSpPr txBox="1"/>
          <p:nvPr/>
        </p:nvSpPr>
        <p:spPr>
          <a:xfrm>
            <a:off x="9838449" y="5689564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65" name="TextBox 364"/>
          <p:cNvSpPr txBox="1"/>
          <p:nvPr/>
        </p:nvSpPr>
        <p:spPr>
          <a:xfrm>
            <a:off x="3044733" y="4951437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366" name="Straight Connector 365"/>
          <p:cNvCxnSpPr/>
          <p:nvPr/>
        </p:nvCxnSpPr>
        <p:spPr>
          <a:xfrm>
            <a:off x="6099627" y="5167577"/>
            <a:ext cx="1914071" cy="0"/>
          </a:xfrm>
          <a:prstGeom prst="line">
            <a:avLst/>
          </a:prstGeom>
          <a:ln w="127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6119983" y="520630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68" name="TextBox 367"/>
          <p:cNvSpPr txBox="1"/>
          <p:nvPr/>
        </p:nvSpPr>
        <p:spPr>
          <a:xfrm>
            <a:off x="6923612" y="519912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69" name="TextBox 368"/>
          <p:cNvSpPr txBox="1"/>
          <p:nvPr/>
        </p:nvSpPr>
        <p:spPr>
          <a:xfrm>
            <a:off x="7710721" y="521544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028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18</cp:revision>
  <dcterms:created xsi:type="dcterms:W3CDTF">2017-04-26T19:46:38Z</dcterms:created>
  <dcterms:modified xsi:type="dcterms:W3CDTF">2017-05-15T20:57:14Z</dcterms:modified>
</cp:coreProperties>
</file>