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1FB5-2C55-4264-B0FC-EFF1E2D7F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6029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26029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426029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26029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6029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16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97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78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9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9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04557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04557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04557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4557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4557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4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5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6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7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7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30577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30577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0691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30577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30577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18889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18889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19003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8889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18889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99888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99888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00002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99888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99888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80887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80887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81001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80887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80887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61886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61886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62000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61886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61886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09611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0961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0972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0961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97923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97923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98037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97923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78922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78922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79036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78922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059921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5992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06003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5992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40920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40920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41034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40920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0961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97923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78922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5992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40920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099627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099627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9627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9627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99627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89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70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51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32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32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170385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20468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0479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0468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58697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592993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593107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592993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39696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73992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974106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73992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320695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35499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35510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5499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701694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735990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736104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735990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20468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592993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973992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5499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35990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099627" y="3821377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6099627" y="56501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99627" y="51929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099627" y="47357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099627" y="42785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413498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4212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28027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69937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204175" y="3972188"/>
            <a:ext cx="104245" cy="147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204176" y="4377001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04290" y="4834197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204176" y="5291396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535337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535337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535451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535337" y="529139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973486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973486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973600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973486" y="529139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402110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402110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402224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402110" y="529139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96496" y="3969806"/>
            <a:ext cx="111573" cy="140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6496" y="4377001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796610" y="4834197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796496" y="5291396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425526" y="3810036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8425526" y="56388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425526" y="51816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425526" y="47244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425526" y="42672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775209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120584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644084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994222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530075" y="3908461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530075" y="4365660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8530189" y="4822856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8530075" y="5280055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530075" y="5798214"/>
            <a:ext cx="141062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8879610" y="3908461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8879610" y="4365660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8879724" y="4822856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8879610" y="5280055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879610" y="5798214"/>
            <a:ext cx="136462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9247399" y="3908461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9247399" y="4365660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9247513" y="4822856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9247399" y="5280055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247399" y="5798214"/>
            <a:ext cx="266700" cy="209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749049" y="3908461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9749049" y="4365660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749163" y="4822856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9749049" y="5280055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9749049" y="5798214"/>
            <a:ext cx="140660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0098299" y="3908461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0098299" y="4365660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098413" y="4822856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098299" y="5280055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098299" y="5798214"/>
            <a:ext cx="144059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3804557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099627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103763" y="1384074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440399" y="950686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8440399" y="27794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440399" y="23222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8440399" y="18650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8440399" y="14078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830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9211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592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973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9973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524543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8545453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545567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8524542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912855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8933765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8933879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912854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9293854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9314764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9314878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9293853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9674853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9695763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9695877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674852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0055852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0076762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76876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055851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8545453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8933765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9314764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695763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0076762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8440399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440399" y="234609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440399" y="1384073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426029" y="546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3801628" y="546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6102658" y="5453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8391342" y="5453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1426029" y="3428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3799462" y="34267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8427745" y="34004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6105344" y="34117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7)</a:t>
            </a:r>
            <a:endParaRPr lang="en-US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6099627" y="5675578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6204177" y="5799409"/>
            <a:ext cx="101848" cy="2285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537054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975203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403827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790564" y="5799409"/>
            <a:ext cx="114400" cy="2285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6104057" y="4254764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3804557" y="38354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3804557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804557" y="52070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804557" y="47498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3804557" y="42926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118428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54705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98520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40430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909106" y="3933825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09106" y="4391024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909220" y="4848220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909106" y="5305419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909106" y="5822960"/>
            <a:ext cx="112084" cy="2105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4240267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4240267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4240381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240267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4240267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4678416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4678416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678530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678416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78416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5107040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107040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107154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5107040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107040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5501426" y="3933825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501426" y="4391024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501540" y="4848220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5501426" y="5305419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5501426" y="5827000"/>
            <a:ext cx="119963" cy="20094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1421213" y="38354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1421213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421213" y="52070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421213" y="47498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421213" y="42926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735084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163709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601859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3020959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1525762" y="3933825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1525762" y="4391024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525876" y="4848220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25762" y="5305419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525762" y="5762618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1856923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1856923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857037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1856923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1856923" y="57626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295072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2295072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2295186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295072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2295072" y="57626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2723696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2723696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723810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723696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2723696" y="57626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118082" y="3933825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118082" y="4391024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118196" y="4848220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118082" y="5305419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118082" y="5762618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4629474" y="287736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4611049" y="188361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2232820" y="189791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34" name="TextBox 333"/>
          <p:cNvSpPr txBox="1"/>
          <p:nvPr/>
        </p:nvSpPr>
        <p:spPr>
          <a:xfrm>
            <a:off x="6912563" y="1013674"/>
            <a:ext cx="30168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6905819" y="190777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6928290" y="2917417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9249593" y="98628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38" name="TextBox 337"/>
          <p:cNvSpPr txBox="1"/>
          <p:nvPr/>
        </p:nvSpPr>
        <p:spPr>
          <a:xfrm>
            <a:off x="9256353" y="166670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9263570" y="2370451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0" name="TextBox 339"/>
          <p:cNvSpPr txBox="1"/>
          <p:nvPr/>
        </p:nvSpPr>
        <p:spPr>
          <a:xfrm>
            <a:off x="9256353" y="2870887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1425969" y="496673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2245859" y="496041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3" name="TextBox 342"/>
          <p:cNvSpPr txBox="1"/>
          <p:nvPr/>
        </p:nvSpPr>
        <p:spPr>
          <a:xfrm>
            <a:off x="3813822" y="457549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4618382" y="456808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5" name="TextBox 344"/>
          <p:cNvSpPr txBox="1"/>
          <p:nvPr/>
        </p:nvSpPr>
        <p:spPr>
          <a:xfrm>
            <a:off x="5424150" y="456148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6" name="TextBox 345"/>
          <p:cNvSpPr txBox="1"/>
          <p:nvPr/>
        </p:nvSpPr>
        <p:spPr>
          <a:xfrm>
            <a:off x="3821168" y="572537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7" name="TextBox 346"/>
          <p:cNvSpPr txBox="1"/>
          <p:nvPr/>
        </p:nvSpPr>
        <p:spPr>
          <a:xfrm>
            <a:off x="5424150" y="573119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8" name="TextBox 347"/>
          <p:cNvSpPr txBox="1"/>
          <p:nvPr/>
        </p:nvSpPr>
        <p:spPr>
          <a:xfrm>
            <a:off x="4602600" y="572537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49" name="TextBox 348"/>
          <p:cNvSpPr txBox="1"/>
          <p:nvPr/>
        </p:nvSpPr>
        <p:spPr>
          <a:xfrm>
            <a:off x="6117629" y="387136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6922189" y="386396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1" name="TextBox 350"/>
          <p:cNvSpPr txBox="1"/>
          <p:nvPr/>
        </p:nvSpPr>
        <p:spPr>
          <a:xfrm>
            <a:off x="7727957" y="385735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352" name="TextBox 351"/>
          <p:cNvSpPr txBox="1"/>
          <p:nvPr/>
        </p:nvSpPr>
        <p:spPr>
          <a:xfrm>
            <a:off x="6112994" y="453457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6917554" y="452717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54" name="TextBox 353"/>
          <p:cNvSpPr txBox="1"/>
          <p:nvPr/>
        </p:nvSpPr>
        <p:spPr>
          <a:xfrm>
            <a:off x="7723322" y="452056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55" name="TextBox 354"/>
          <p:cNvSpPr txBox="1"/>
          <p:nvPr/>
        </p:nvSpPr>
        <p:spPr>
          <a:xfrm>
            <a:off x="6108561" y="572113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56" name="TextBox 355"/>
          <p:cNvSpPr txBox="1"/>
          <p:nvPr/>
        </p:nvSpPr>
        <p:spPr>
          <a:xfrm>
            <a:off x="6913121" y="571373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57" name="TextBox 356"/>
          <p:cNvSpPr txBox="1"/>
          <p:nvPr/>
        </p:nvSpPr>
        <p:spPr>
          <a:xfrm>
            <a:off x="7718889" y="570712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58" name="TextBox 357"/>
          <p:cNvSpPr txBox="1"/>
          <p:nvPr/>
        </p:nvSpPr>
        <p:spPr>
          <a:xfrm>
            <a:off x="8634939" y="458927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9" name="TextBox 358"/>
          <p:cNvSpPr txBox="1"/>
          <p:nvPr/>
        </p:nvSpPr>
        <p:spPr>
          <a:xfrm>
            <a:off x="9249536" y="458210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360" name="TextBox 359"/>
          <p:cNvSpPr txBox="1"/>
          <p:nvPr/>
        </p:nvSpPr>
        <p:spPr>
          <a:xfrm>
            <a:off x="9835088" y="455302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61" name="Straight Connector 360"/>
          <p:cNvCxnSpPr/>
          <p:nvPr/>
        </p:nvCxnSpPr>
        <p:spPr>
          <a:xfrm>
            <a:off x="8423713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8609006" y="570956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9223603" y="570239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4" name="TextBox 363"/>
          <p:cNvSpPr txBox="1"/>
          <p:nvPr/>
        </p:nvSpPr>
        <p:spPr>
          <a:xfrm>
            <a:off x="9838449" y="568956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65" name="TextBox 364"/>
          <p:cNvSpPr txBox="1"/>
          <p:nvPr/>
        </p:nvSpPr>
        <p:spPr>
          <a:xfrm>
            <a:off x="3044733" y="4951437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02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14</cp:revision>
  <dcterms:created xsi:type="dcterms:W3CDTF">2017-04-26T19:46:38Z</dcterms:created>
  <dcterms:modified xsi:type="dcterms:W3CDTF">2017-05-09T14:22:53Z</dcterms:modified>
</cp:coreProperties>
</file>