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1FB5-2C55-4264-B0FC-EFF1E2D7FFB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6029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26029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426029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26029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16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7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78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455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0455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0455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455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455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4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5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6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3057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3057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069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3057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3057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8889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18889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9003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8889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18889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99888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99888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00002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9888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99888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8088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8088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8100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8088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8088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61886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61886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62000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61886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61886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0961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961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0972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0961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97923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9792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9803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9792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8922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7892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7903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7892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5992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5992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6003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5992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40920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4092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4103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4092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0961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9792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7892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5992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4092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9962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09962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962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962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9962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89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70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51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17038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20468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0479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468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58697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59299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59310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59299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39696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7399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97410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7399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32069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5499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35510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5499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01694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73599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73610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3599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0468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59299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97399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5499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3599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94697" y="95068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8394697" y="27794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94697" y="23222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394697" y="18650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394697" y="14078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84768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165768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546768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927768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27768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499751" y="104911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9751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499865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78840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888063" y="104911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888063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888177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8867152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269062" y="104911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269062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269176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9248151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650061" y="104911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650061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650175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629150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0031060" y="104911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031060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031174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010149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499751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888063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269062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650061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0031060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099627" y="3821377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099627" y="56501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99627" y="51929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099627" y="47357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099627" y="42785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413498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4212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2802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6993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204175" y="3972188"/>
            <a:ext cx="104245" cy="147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204176" y="4377001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04290" y="4834197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204176" y="5291396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535337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35337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35451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535337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973486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973486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973600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73486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402110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402110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402224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402110" y="529139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96496" y="3969806"/>
            <a:ext cx="111573" cy="140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6496" y="4377001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796610" y="4834197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796496" y="5291396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425526" y="381003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8425526" y="56388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425526" y="51816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425526" y="47244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425526" y="42672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775209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1205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6440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994222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530075" y="3908461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530075" y="4365660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530189" y="4822856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530075" y="5280055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530075" y="5737254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879610" y="3908461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879610" y="4365660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8879724" y="4822856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8879610" y="5280055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879610" y="5737254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9247399" y="3908461"/>
            <a:ext cx="26670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9247399" y="4365660"/>
            <a:ext cx="26670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9247513" y="4822856"/>
            <a:ext cx="26670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9247399" y="5280055"/>
            <a:ext cx="26670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247399" y="5737254"/>
            <a:ext cx="26670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749049" y="3908461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749049" y="4365660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749163" y="4822856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9749049" y="5280055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749049" y="5737254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098299" y="3908461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098299" y="4365660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098413" y="4822856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098299" y="5280055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098299" y="5737254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380455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09962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103763" y="138407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39469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394697" y="234609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426029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426029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426029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426029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426029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816100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2197100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578100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959100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959100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10173" y="3986211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531083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531197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510172" y="5356231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98485" y="3986211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919395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919509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898484" y="5356231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279484" y="3986211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2300394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2300508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279483" y="5356231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2660483" y="3986211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681393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681507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660482" y="5356231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041482" y="3986211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062392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062506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041481" y="5356231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531083" y="58134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919395" y="58134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300394" y="58134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2681393" y="58134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062392" y="58134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1426029" y="5688013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426029" y="5230811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426029" y="426878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426029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3801628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6102658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8391342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1426029" y="3428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3799462" y="34267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8427745" y="34004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105344" y="34117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</a:t>
            </a:r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6099627" y="5675578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204177" y="5799409"/>
            <a:ext cx="101848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537054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975203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403827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790564" y="5799409"/>
            <a:ext cx="114400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6104057" y="425476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804557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3804557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804557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804557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804557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118428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54705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9852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4043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909106" y="3933825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09106" y="4391024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909220" y="4848220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909106" y="5305419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909106" y="5822960"/>
            <a:ext cx="112084" cy="2105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4240267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240267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4240381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240267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240267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678416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4678416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678530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678416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78416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107040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107040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107154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107040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107040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5501426" y="3933825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501426" y="4391024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501540" y="4848220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501426" y="5305419"/>
            <a:ext cx="119963" cy="200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5501426" y="5827000"/>
            <a:ext cx="119963" cy="20094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7</cp:revision>
  <dcterms:created xsi:type="dcterms:W3CDTF">2017-04-26T19:46:38Z</dcterms:created>
  <dcterms:modified xsi:type="dcterms:W3CDTF">2017-04-26T20:43:45Z</dcterms:modified>
</cp:coreProperties>
</file>