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95200-0DE2-B0FA-64BB-44AB4B270EE3}" v="37" dt="2022-08-19T07:27:40.146"/>
    <p1510:client id="{496D30DD-147A-45BA-A02E-E8E07E733AA9}" v="234" dt="2022-08-18T07:28:38.782"/>
    <p1510:client id="{5C239CFF-62FC-10E9-983E-6E9BD7295C7A}" v="207" dt="2022-08-19T07:21:23.736"/>
    <p1510:client id="{6B934806-B972-42D4-9570-4B9CF27CFD19}" v="9" dt="2022-08-19T04:57:01.238"/>
    <p1510:client id="{9494367C-5BC7-23DE-1EC4-05481870041B}" v="6" dt="2022-08-19T05:23:24.394"/>
    <p1510:client id="{9D045A97-6D1E-4154-BB6A-6D77CF1BEBB2}" v="3" dt="2022-08-18T11:45:32.534"/>
    <p1510:client id="{C325E8BF-5BBD-2E74-0B00-0A279111B39B}" v="83" dt="2022-08-19T10:01:07.966"/>
    <p1510:client id="{C5C328B5-EA46-4BE6-BDC7-249FAB5697E0}" v="1" dt="2022-08-19T05:18:26.419"/>
    <p1510:client id="{D1699144-CF02-3ED1-754B-DC529FDC84FF}" v="1" dt="2022-08-19T08:41:09.307"/>
    <p1510:client id="{E2A59BB7-9002-FFB4-6210-2B0AA7D5EA9A}" v="86" dt="2022-08-19T08:31:42.379"/>
    <p1510:client id="{E4D4E271-B132-2245-27FB-70E50A7AA8E9}" v="113" dt="2022-08-22T10:16:53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sha Poshala" userId="S::mposhala@innominds.com::c774719b-2730-48fd-ab5f-fc4459cdce16" providerId="AD" clId="Web-{6B934806-B972-42D4-9570-4B9CF27CFD19}"/>
    <pc:docChg chg="addSld modSld">
      <pc:chgData name="Manusha Poshala" userId="S::mposhala@innominds.com::c774719b-2730-48fd-ab5f-fc4459cdce16" providerId="AD" clId="Web-{6B934806-B972-42D4-9570-4B9CF27CFD19}" dt="2022-08-19T04:57:01.238" v="11"/>
      <pc:docMkLst>
        <pc:docMk/>
      </pc:docMkLst>
      <pc:sldChg chg="addSp delSp modSp mod setBg">
        <pc:chgData name="Manusha Poshala" userId="S::mposhala@innominds.com::c774719b-2730-48fd-ab5f-fc4459cdce16" providerId="AD" clId="Web-{6B934806-B972-42D4-9570-4B9CF27CFD19}" dt="2022-08-19T04:47:47.177" v="10" actId="14100"/>
        <pc:sldMkLst>
          <pc:docMk/>
          <pc:sldMk cId="1314702217" sldId="258"/>
        </pc:sldMkLst>
        <pc:spChg chg="mod ord">
          <ac:chgData name="Manusha Poshala" userId="S::mposhala@innominds.com::c774719b-2730-48fd-ab5f-fc4459cdce16" providerId="AD" clId="Web-{6B934806-B972-42D4-9570-4B9CF27CFD19}" dt="2022-08-19T04:47:11.223" v="5"/>
          <ac:spMkLst>
            <pc:docMk/>
            <pc:sldMk cId="1314702217" sldId="258"/>
            <ac:spMk id="2" creationId="{60C65E76-6567-7C31-2269-0A5B576FC1CB}"/>
          </ac:spMkLst>
        </pc:spChg>
        <pc:spChg chg="del">
          <ac:chgData name="Manusha Poshala" userId="S::mposhala@innominds.com::c774719b-2730-48fd-ab5f-fc4459cdce16" providerId="AD" clId="Web-{6B934806-B972-42D4-9570-4B9CF27CFD19}" dt="2022-08-19T04:46:40.113" v="0"/>
          <ac:spMkLst>
            <pc:docMk/>
            <pc:sldMk cId="1314702217" sldId="258"/>
            <ac:spMk id="3" creationId="{0B127431-7936-9F6E-0302-38F5E26EB3D4}"/>
          </ac:spMkLst>
        </pc:spChg>
        <pc:spChg chg="add">
          <ac:chgData name="Manusha Poshala" userId="S::mposhala@innominds.com::c774719b-2730-48fd-ab5f-fc4459cdce16" providerId="AD" clId="Web-{6B934806-B972-42D4-9570-4B9CF27CFD19}" dt="2022-08-19T04:47:11.223" v="5"/>
          <ac:spMkLst>
            <pc:docMk/>
            <pc:sldMk cId="1314702217" sldId="258"/>
            <ac:spMk id="8" creationId="{327C6D54-CF24-EF41-443D-8435048D27D4}"/>
          </ac:spMkLst>
        </pc:spChg>
        <pc:spChg chg="add del">
          <ac:chgData name="Manusha Poshala" userId="S::mposhala@innominds.com::c774719b-2730-48fd-ab5f-fc4459cdce16" providerId="AD" clId="Web-{6B934806-B972-42D4-9570-4B9CF27CFD19}" dt="2022-08-19T04:47:11.208" v="4"/>
          <ac:spMkLst>
            <pc:docMk/>
            <pc:sldMk cId="1314702217" sldId="258"/>
            <ac:spMk id="9" creationId="{C63C853E-3842-4594-86A9-051FFAF4D343}"/>
          </ac:spMkLst>
        </pc:spChg>
        <pc:spChg chg="add del">
          <ac:chgData name="Manusha Poshala" userId="S::mposhala@innominds.com::c774719b-2730-48fd-ab5f-fc4459cdce16" providerId="AD" clId="Web-{6B934806-B972-42D4-9570-4B9CF27CFD19}" dt="2022-08-19T04:47:11.208" v="4"/>
          <ac:spMkLst>
            <pc:docMk/>
            <pc:sldMk cId="1314702217" sldId="258"/>
            <ac:spMk id="17" creationId="{2E67E8BF-E4B2-4098-9FB3-9E400BD86935}"/>
          </ac:spMkLst>
        </pc:spChg>
        <pc:spChg chg="add">
          <ac:chgData name="Manusha Poshala" userId="S::mposhala@innominds.com::c774719b-2730-48fd-ab5f-fc4459cdce16" providerId="AD" clId="Web-{6B934806-B972-42D4-9570-4B9CF27CFD19}" dt="2022-08-19T04:47:11.223" v="5"/>
          <ac:spMkLst>
            <pc:docMk/>
            <pc:sldMk cId="1314702217" sldId="258"/>
            <ac:spMk id="22" creationId="{021A4066-B261-49FE-952E-A0FE3EE75CD2}"/>
          </ac:spMkLst>
        </pc:spChg>
        <pc:spChg chg="add">
          <ac:chgData name="Manusha Poshala" userId="S::mposhala@innominds.com::c774719b-2730-48fd-ab5f-fc4459cdce16" providerId="AD" clId="Web-{6B934806-B972-42D4-9570-4B9CF27CFD19}" dt="2022-08-19T04:47:11.223" v="5"/>
          <ac:spMkLst>
            <pc:docMk/>
            <pc:sldMk cId="1314702217" sldId="258"/>
            <ac:spMk id="25" creationId="{81958111-BC13-4D45-AB27-0C2C83F9BA64}"/>
          </ac:spMkLst>
        </pc:spChg>
        <pc:grpChg chg="add">
          <ac:chgData name="Manusha Poshala" userId="S::mposhala@innominds.com::c774719b-2730-48fd-ab5f-fc4459cdce16" providerId="AD" clId="Web-{6B934806-B972-42D4-9570-4B9CF27CFD19}" dt="2022-08-19T04:47:11.223" v="5"/>
          <ac:grpSpMkLst>
            <pc:docMk/>
            <pc:sldMk cId="1314702217" sldId="258"/>
            <ac:grpSpMk id="26" creationId="{82188758-E18A-4CE5-9D03-F4BF5D887C3F}"/>
          </ac:grpSpMkLst>
        </pc:grpChg>
        <pc:picChg chg="add mod ord">
          <ac:chgData name="Manusha Poshala" userId="S::mposhala@innominds.com::c774719b-2730-48fd-ab5f-fc4459cdce16" providerId="AD" clId="Web-{6B934806-B972-42D4-9570-4B9CF27CFD19}" dt="2022-08-19T04:47:47.177" v="10" actId="14100"/>
          <ac:picMkLst>
            <pc:docMk/>
            <pc:sldMk cId="1314702217" sldId="258"/>
            <ac:picMk id="4" creationId="{919DEDD5-FA59-ADE8-4897-E628889F567E}"/>
          </ac:picMkLst>
        </pc:picChg>
        <pc:picChg chg="add del mod">
          <ac:chgData name="Manusha Poshala" userId="S::mposhala@innominds.com::c774719b-2730-48fd-ab5f-fc4459cdce16" providerId="AD" clId="Web-{6B934806-B972-42D4-9570-4B9CF27CFD19}" dt="2022-08-19T04:46:51.692" v="2"/>
          <ac:picMkLst>
            <pc:docMk/>
            <pc:sldMk cId="1314702217" sldId="258"/>
            <ac:picMk id="5" creationId="{CFD37261-DB13-0441-DD3F-5CC15FD139E8}"/>
          </ac:picMkLst>
        </pc:picChg>
        <pc:picChg chg="add del">
          <ac:chgData name="Manusha Poshala" userId="S::mposhala@innominds.com::c774719b-2730-48fd-ab5f-fc4459cdce16" providerId="AD" clId="Web-{6B934806-B972-42D4-9570-4B9CF27CFD19}" dt="2022-08-19T04:47:11.208" v="4"/>
          <ac:picMkLst>
            <pc:docMk/>
            <pc:sldMk cId="1314702217" sldId="258"/>
            <ac:picMk id="11" creationId="{B591CDC5-6B61-4116-B3B5-0FF42B6E606D}"/>
          </ac:picMkLst>
        </pc:picChg>
        <pc:picChg chg="add">
          <ac:chgData name="Manusha Poshala" userId="S::mposhala@innominds.com::c774719b-2730-48fd-ab5f-fc4459cdce16" providerId="AD" clId="Web-{6B934806-B972-42D4-9570-4B9CF27CFD19}" dt="2022-08-19T04:47:11.223" v="5"/>
          <ac:picMkLst>
            <pc:docMk/>
            <pc:sldMk cId="1314702217" sldId="258"/>
            <ac:picMk id="21" creationId="{D42F4933-2ECF-4EE5-BCE4-F19E3CA609FE}"/>
          </ac:picMkLst>
        </pc:picChg>
        <pc:cxnChg chg="add del">
          <ac:chgData name="Manusha Poshala" userId="S::mposhala@innominds.com::c774719b-2730-48fd-ab5f-fc4459cdce16" providerId="AD" clId="Web-{6B934806-B972-42D4-9570-4B9CF27CFD19}" dt="2022-08-19T04:47:11.208" v="4"/>
          <ac:cxnSpMkLst>
            <pc:docMk/>
            <pc:sldMk cId="1314702217" sldId="258"/>
            <ac:cxnSpMk id="13" creationId="{25B08984-5BEB-422F-A364-2B41E6A516EB}"/>
          </ac:cxnSpMkLst>
        </pc:cxnChg>
        <pc:cxnChg chg="add del">
          <ac:chgData name="Manusha Poshala" userId="S::mposhala@innominds.com::c774719b-2730-48fd-ab5f-fc4459cdce16" providerId="AD" clId="Web-{6B934806-B972-42D4-9570-4B9CF27CFD19}" dt="2022-08-19T04:47:11.208" v="4"/>
          <ac:cxnSpMkLst>
            <pc:docMk/>
            <pc:sldMk cId="1314702217" sldId="258"/>
            <ac:cxnSpMk id="15" creationId="{A8F413B1-54E0-4B16-92AB-1CC5C7D645BC}"/>
          </ac:cxnSpMkLst>
        </pc:cxnChg>
        <pc:cxnChg chg="add del">
          <ac:chgData name="Manusha Poshala" userId="S::mposhala@innominds.com::c774719b-2730-48fd-ab5f-fc4459cdce16" providerId="AD" clId="Web-{6B934806-B972-42D4-9570-4B9CF27CFD19}" dt="2022-08-19T04:47:11.208" v="4"/>
          <ac:cxnSpMkLst>
            <pc:docMk/>
            <pc:sldMk cId="1314702217" sldId="258"/>
            <ac:cxnSpMk id="19" creationId="{3781A10F-5DF6-4C9B-AE0B-5249E4399D26}"/>
          </ac:cxnSpMkLst>
        </pc:cxnChg>
        <pc:cxnChg chg="add">
          <ac:chgData name="Manusha Poshala" userId="S::mposhala@innominds.com::c774719b-2730-48fd-ab5f-fc4459cdce16" providerId="AD" clId="Web-{6B934806-B972-42D4-9570-4B9CF27CFD19}" dt="2022-08-19T04:47:11.223" v="5"/>
          <ac:cxnSpMkLst>
            <pc:docMk/>
            <pc:sldMk cId="1314702217" sldId="258"/>
            <ac:cxnSpMk id="23" creationId="{C6FAC23C-014D-4AC5-AD1B-36F7D0E7EF32}"/>
          </ac:cxnSpMkLst>
        </pc:cxnChg>
        <pc:cxnChg chg="add">
          <ac:chgData name="Manusha Poshala" userId="S::mposhala@innominds.com::c774719b-2730-48fd-ab5f-fc4459cdce16" providerId="AD" clId="Web-{6B934806-B972-42D4-9570-4B9CF27CFD19}" dt="2022-08-19T04:47:11.223" v="5"/>
          <ac:cxnSpMkLst>
            <pc:docMk/>
            <pc:sldMk cId="1314702217" sldId="258"/>
            <ac:cxnSpMk id="24" creationId="{381B4579-E2EA-4BD7-94FF-0A0BEE135C6B}"/>
          </ac:cxnSpMkLst>
        </pc:cxnChg>
      </pc:sldChg>
      <pc:sldChg chg="new">
        <pc:chgData name="Manusha Poshala" userId="S::mposhala@innominds.com::c774719b-2730-48fd-ab5f-fc4459cdce16" providerId="AD" clId="Web-{6B934806-B972-42D4-9570-4B9CF27CFD19}" dt="2022-08-19T04:57:01.238" v="11"/>
        <pc:sldMkLst>
          <pc:docMk/>
          <pc:sldMk cId="3946694137" sldId="259"/>
        </pc:sldMkLst>
      </pc:sldChg>
    </pc:docChg>
  </pc:docChgLst>
  <pc:docChgLst>
    <pc:chgData name="Vinod Kumar Ramavath" userId="S::vramavath@innominds.com::511ac465-dfed-4218-8fdb-76eceda51647" providerId="AD" clId="Web-{D1699144-CF02-3ED1-754B-DC529FDC84FF}"/>
    <pc:docChg chg="delSld">
      <pc:chgData name="Vinod Kumar Ramavath" userId="S::vramavath@innominds.com::511ac465-dfed-4218-8fdb-76eceda51647" providerId="AD" clId="Web-{D1699144-CF02-3ED1-754B-DC529FDC84FF}" dt="2022-08-19T08:41:09.307" v="0"/>
      <pc:docMkLst>
        <pc:docMk/>
      </pc:docMkLst>
      <pc:sldChg chg="del">
        <pc:chgData name="Vinod Kumar Ramavath" userId="S::vramavath@innominds.com::511ac465-dfed-4218-8fdb-76eceda51647" providerId="AD" clId="Web-{D1699144-CF02-3ED1-754B-DC529FDC84FF}" dt="2022-08-19T08:41:09.307" v="0"/>
        <pc:sldMkLst>
          <pc:docMk/>
          <pc:sldMk cId="3080996941" sldId="261"/>
        </pc:sldMkLst>
      </pc:sldChg>
    </pc:docChg>
  </pc:docChgLst>
  <pc:docChgLst>
    <pc:chgData name="Manusha Poshala" userId="S::mposhala@innominds.com::c774719b-2730-48fd-ab5f-fc4459cdce16" providerId="AD" clId="Web-{21095200-0DE2-B0FA-64BB-44AB4B270EE3}"/>
    <pc:docChg chg="modSld">
      <pc:chgData name="Manusha Poshala" userId="S::mposhala@innominds.com::c774719b-2730-48fd-ab5f-fc4459cdce16" providerId="AD" clId="Web-{21095200-0DE2-B0FA-64BB-44AB4B270EE3}" dt="2022-08-19T07:27:40.146" v="36"/>
      <pc:docMkLst>
        <pc:docMk/>
      </pc:docMkLst>
      <pc:sldChg chg="modSp">
        <pc:chgData name="Manusha Poshala" userId="S::mposhala@innominds.com::c774719b-2730-48fd-ab5f-fc4459cdce16" providerId="AD" clId="Web-{21095200-0DE2-B0FA-64BB-44AB4B270EE3}" dt="2022-08-19T07:27:04.817" v="31" actId="20577"/>
        <pc:sldMkLst>
          <pc:docMk/>
          <pc:sldMk cId="3946694137" sldId="259"/>
        </pc:sldMkLst>
        <pc:spChg chg="mod">
          <ac:chgData name="Manusha Poshala" userId="S::mposhala@innominds.com::c774719b-2730-48fd-ab5f-fc4459cdce16" providerId="AD" clId="Web-{21095200-0DE2-B0FA-64BB-44AB4B270EE3}" dt="2022-08-19T07:27:04.817" v="31" actId="20577"/>
          <ac:spMkLst>
            <pc:docMk/>
            <pc:sldMk cId="3946694137" sldId="259"/>
            <ac:spMk id="3" creationId="{1EA36AE9-B1EB-3F95-C472-A097B2EC8F41}"/>
          </ac:spMkLst>
        </pc:spChg>
      </pc:sldChg>
      <pc:sldChg chg="addSp delSp">
        <pc:chgData name="Manusha Poshala" userId="S::mposhala@innominds.com::c774719b-2730-48fd-ab5f-fc4459cdce16" providerId="AD" clId="Web-{21095200-0DE2-B0FA-64BB-44AB4B270EE3}" dt="2022-08-19T07:27:40.146" v="36"/>
        <pc:sldMkLst>
          <pc:docMk/>
          <pc:sldMk cId="2067732352" sldId="261"/>
        </pc:sldMkLst>
        <pc:spChg chg="del">
          <ac:chgData name="Manusha Poshala" userId="S::mposhala@innominds.com::c774719b-2730-48fd-ab5f-fc4459cdce16" providerId="AD" clId="Web-{21095200-0DE2-B0FA-64BB-44AB4B270EE3}" dt="2022-08-19T07:27:17.052" v="32"/>
          <ac:spMkLst>
            <pc:docMk/>
            <pc:sldMk cId="2067732352" sldId="261"/>
            <ac:spMk id="2" creationId="{EA88AB61-A70C-1955-73A2-9EAC352619DD}"/>
          </ac:spMkLst>
        </pc:spChg>
        <pc:spChg chg="del">
          <ac:chgData name="Manusha Poshala" userId="S::mposhala@innominds.com::c774719b-2730-48fd-ab5f-fc4459cdce16" providerId="AD" clId="Web-{21095200-0DE2-B0FA-64BB-44AB4B270EE3}" dt="2022-08-19T07:27:24.396" v="33"/>
          <ac:spMkLst>
            <pc:docMk/>
            <pc:sldMk cId="2067732352" sldId="261"/>
            <ac:spMk id="3" creationId="{E1A6B1B7-CA54-B5D9-CF85-B4B2AA75DCD1}"/>
          </ac:spMkLst>
        </pc:spChg>
        <pc:spChg chg="del">
          <ac:chgData name="Manusha Poshala" userId="S::mposhala@innominds.com::c774719b-2730-48fd-ab5f-fc4459cdce16" providerId="AD" clId="Web-{21095200-0DE2-B0FA-64BB-44AB4B270EE3}" dt="2022-08-19T07:27:31.084" v="34"/>
          <ac:spMkLst>
            <pc:docMk/>
            <pc:sldMk cId="2067732352" sldId="261"/>
            <ac:spMk id="4" creationId="{131934DD-911C-1DB0-6392-9DEE839E173C}"/>
          </ac:spMkLst>
        </pc:spChg>
        <pc:spChg chg="add del">
          <ac:chgData name="Manusha Poshala" userId="S::mposhala@innominds.com::c774719b-2730-48fd-ab5f-fc4459cdce16" providerId="AD" clId="Web-{21095200-0DE2-B0FA-64BB-44AB4B270EE3}" dt="2022-08-19T07:27:40.146" v="36"/>
          <ac:spMkLst>
            <pc:docMk/>
            <pc:sldMk cId="2067732352" sldId="261"/>
            <ac:spMk id="5" creationId="{81BB826C-2C37-32DC-F889-4A7217B58CE2}"/>
          </ac:spMkLst>
        </pc:spChg>
      </pc:sldChg>
    </pc:docChg>
  </pc:docChgLst>
  <pc:docChgLst>
    <pc:chgData name="Manusha Poshala" userId="S::mposhala@innominds.com::c774719b-2730-48fd-ab5f-fc4459cdce16" providerId="AD" clId="Web-{E4D4E271-B132-2245-27FB-70E50A7AA8E9}"/>
    <pc:docChg chg="addSld modSld">
      <pc:chgData name="Manusha Poshala" userId="S::mposhala@innominds.com::c774719b-2730-48fd-ab5f-fc4459cdce16" providerId="AD" clId="Web-{E4D4E271-B132-2245-27FB-70E50A7AA8E9}" dt="2022-08-22T10:16:53.541" v="133" actId="20577"/>
      <pc:docMkLst>
        <pc:docMk/>
      </pc:docMkLst>
      <pc:sldChg chg="addSp delSp modSp">
        <pc:chgData name="Manusha Poshala" userId="S::mposhala@innominds.com::c774719b-2730-48fd-ab5f-fc4459cdce16" providerId="AD" clId="Web-{E4D4E271-B132-2245-27FB-70E50A7AA8E9}" dt="2022-08-22T10:07:12.380" v="122"/>
        <pc:sldMkLst>
          <pc:docMk/>
          <pc:sldMk cId="4213466965" sldId="257"/>
        </pc:sldMkLst>
        <pc:spChg chg="mod">
          <ac:chgData name="Manusha Poshala" userId="S::mposhala@innominds.com::c774719b-2730-48fd-ab5f-fc4459cdce16" providerId="AD" clId="Web-{E4D4E271-B132-2245-27FB-70E50A7AA8E9}" dt="2022-08-22T10:07:12.380" v="122"/>
          <ac:spMkLst>
            <pc:docMk/>
            <pc:sldMk cId="4213466965" sldId="257"/>
            <ac:spMk id="2" creationId="{853CCEA4-A42C-5FDD-FDB7-2D33B53C254A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7:12.380" v="122"/>
          <ac:spMkLst>
            <pc:docMk/>
            <pc:sldMk cId="4213466965" sldId="257"/>
            <ac:spMk id="9" creationId="{482E7304-2AC2-4A5C-924D-A6AC3FFC5EAC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7:12.380" v="122"/>
          <ac:spMkLst>
            <pc:docMk/>
            <pc:sldMk cId="4213466965" sldId="257"/>
            <ac:spMk id="13" creationId="{A3C183B1-1D4B-4E3D-A02E-A426E3BFA016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59.676" v="119"/>
          <ac:spMkLst>
            <pc:docMk/>
            <pc:sldMk cId="4213466965" sldId="257"/>
            <ac:spMk id="15" creationId="{1A86B93D-0879-4BC3-B616-90E504482842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59.676" v="119"/>
          <ac:spMkLst>
            <pc:docMk/>
            <pc:sldMk cId="4213466965" sldId="257"/>
            <ac:spMk id="16" creationId="{720E885D-F4D2-48FD-95D9-DA0751F3D6E2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43.645" v="113"/>
          <ac:spMkLst>
            <pc:docMk/>
            <pc:sldMk cId="4213466965" sldId="257"/>
            <ac:spMk id="18" creationId="{32D32A60-013B-47A8-8833-D2424080917B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59.676" v="119"/>
          <ac:spMkLst>
            <pc:docMk/>
            <pc:sldMk cId="4213466965" sldId="257"/>
            <ac:spMk id="19" creationId="{A599AF7C-8D7E-4D1B-AB28-587084B3DEF2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43.645" v="113"/>
          <ac:spMkLst>
            <pc:docMk/>
            <pc:sldMk cId="4213466965" sldId="257"/>
            <ac:spMk id="20" creationId="{AE27932B-B694-4C4C-90D7-A0333A7C5876}"/>
          </ac:spMkLst>
        </pc:spChg>
        <pc:spChg chg="add">
          <ac:chgData name="Manusha Poshala" userId="S::mposhala@innominds.com::c774719b-2730-48fd-ab5f-fc4459cdce16" providerId="AD" clId="Web-{E4D4E271-B132-2245-27FB-70E50A7AA8E9}" dt="2022-08-22T10:07:12.380" v="122"/>
          <ac:spMkLst>
            <pc:docMk/>
            <pc:sldMk cId="4213466965" sldId="257"/>
            <ac:spMk id="21" creationId="{32D32A60-013B-47A8-8833-D2424080917B}"/>
          </ac:spMkLst>
        </pc:spChg>
        <pc:spChg chg="add">
          <ac:chgData name="Manusha Poshala" userId="S::mposhala@innominds.com::c774719b-2730-48fd-ab5f-fc4459cdce16" providerId="AD" clId="Web-{E4D4E271-B132-2245-27FB-70E50A7AA8E9}" dt="2022-08-22T10:07:12.380" v="122"/>
          <ac:spMkLst>
            <pc:docMk/>
            <pc:sldMk cId="4213466965" sldId="257"/>
            <ac:spMk id="23" creationId="{AE27932B-B694-4C4C-90D7-A0333A7C5876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43.645" v="113"/>
          <ac:spMkLst>
            <pc:docMk/>
            <pc:sldMk cId="4213466965" sldId="257"/>
            <ac:spMk id="24" creationId="{A9DA474E-6B91-4200-840F-0257B2358A75}"/>
          </ac:spMkLst>
        </pc:spChg>
        <pc:spChg chg="add">
          <ac:chgData name="Manusha Poshala" userId="S::mposhala@innominds.com::c774719b-2730-48fd-ab5f-fc4459cdce16" providerId="AD" clId="Web-{E4D4E271-B132-2245-27FB-70E50A7AA8E9}" dt="2022-08-22T10:07:12.380" v="122"/>
          <ac:spMkLst>
            <pc:docMk/>
            <pc:sldMk cId="4213466965" sldId="257"/>
            <ac:spMk id="27" creationId="{A9DA474E-6B91-4200-840F-0257B2358A75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46.223" v="115"/>
          <ac:spMkLst>
            <pc:docMk/>
            <pc:sldMk cId="4213466965" sldId="257"/>
            <ac:spMk id="30" creationId="{482E7304-2AC2-4A5C-924D-A6AC3FFC5EAC}"/>
          </ac:spMkLst>
        </pc:spChg>
        <pc:spChg chg="add del">
          <ac:chgData name="Manusha Poshala" userId="S::mposhala@innominds.com::c774719b-2730-48fd-ab5f-fc4459cdce16" providerId="AD" clId="Web-{E4D4E271-B132-2245-27FB-70E50A7AA8E9}" dt="2022-08-22T10:06:46.223" v="115"/>
          <ac:spMkLst>
            <pc:docMk/>
            <pc:sldMk cId="4213466965" sldId="257"/>
            <ac:spMk id="32" creationId="{A3C183B1-1D4B-4E3D-A02E-A426E3BFA016}"/>
          </ac:spMkLst>
        </pc:spChg>
        <pc:graphicFrameChg chg="mod modGraphic">
          <ac:chgData name="Manusha Poshala" userId="S::mposhala@innominds.com::c774719b-2730-48fd-ab5f-fc4459cdce16" providerId="AD" clId="Web-{E4D4E271-B132-2245-27FB-70E50A7AA8E9}" dt="2022-08-22T10:07:12.380" v="122"/>
          <ac:graphicFrameMkLst>
            <pc:docMk/>
            <pc:sldMk cId="4213466965" sldId="257"/>
            <ac:graphicFrameMk id="5" creationId="{F9B5EEE2-7D5F-6508-2A7D-8A084D232072}"/>
          </ac:graphicFrameMkLst>
        </pc:graphicFrameChg>
        <pc:picChg chg="add del">
          <ac:chgData name="Manusha Poshala" userId="S::mposhala@innominds.com::c774719b-2730-48fd-ab5f-fc4459cdce16" providerId="AD" clId="Web-{E4D4E271-B132-2245-27FB-70E50A7AA8E9}" dt="2022-08-22T10:06:43.645" v="113"/>
          <ac:picMkLst>
            <pc:docMk/>
            <pc:sldMk cId="4213466965" sldId="257"/>
            <ac:picMk id="26" creationId="{DF63C9AD-AE6E-4512-8171-91612E84CCFB}"/>
          </ac:picMkLst>
        </pc:picChg>
        <pc:picChg chg="add">
          <ac:chgData name="Manusha Poshala" userId="S::mposhala@innominds.com::c774719b-2730-48fd-ab5f-fc4459cdce16" providerId="AD" clId="Web-{E4D4E271-B132-2245-27FB-70E50A7AA8E9}" dt="2022-08-22T10:07:12.380" v="122"/>
          <ac:picMkLst>
            <pc:docMk/>
            <pc:sldMk cId="4213466965" sldId="257"/>
            <ac:picMk id="29" creationId="{DF63C9AD-AE6E-4512-8171-91612E84CCFB}"/>
          </ac:picMkLst>
        </pc:picChg>
        <pc:cxnChg chg="add del">
          <ac:chgData name="Manusha Poshala" userId="S::mposhala@innominds.com::c774719b-2730-48fd-ab5f-fc4459cdce16" providerId="AD" clId="Web-{E4D4E271-B132-2245-27FB-70E50A7AA8E9}" dt="2022-08-22T10:07:12.380" v="122"/>
          <ac:cxnSpMkLst>
            <pc:docMk/>
            <pc:sldMk cId="4213466965" sldId="257"/>
            <ac:cxnSpMk id="11" creationId="{D259FEF2-F6A5-442F-BA10-4E39EECD0ABE}"/>
          </ac:cxnSpMkLst>
        </pc:cxnChg>
        <pc:cxnChg chg="add del">
          <ac:chgData name="Manusha Poshala" userId="S::mposhala@innominds.com::c774719b-2730-48fd-ab5f-fc4459cdce16" providerId="AD" clId="Web-{E4D4E271-B132-2245-27FB-70E50A7AA8E9}" dt="2022-08-22T10:06:59.676" v="119"/>
          <ac:cxnSpMkLst>
            <pc:docMk/>
            <pc:sldMk cId="4213466965" sldId="257"/>
            <ac:cxnSpMk id="17" creationId="{39EC1CB8-4497-451C-9F6C-6BC9B650565D}"/>
          </ac:cxnSpMkLst>
        </pc:cxnChg>
        <pc:cxnChg chg="add del">
          <ac:chgData name="Manusha Poshala" userId="S::mposhala@innominds.com::c774719b-2730-48fd-ab5f-fc4459cdce16" providerId="AD" clId="Web-{E4D4E271-B132-2245-27FB-70E50A7AA8E9}" dt="2022-08-22T10:06:43.645" v="113"/>
          <ac:cxnSpMkLst>
            <pc:docMk/>
            <pc:sldMk cId="4213466965" sldId="257"/>
            <ac:cxnSpMk id="22" creationId="{9EBB0476-5CF0-4F44-8D68-5D42D7AEE43A}"/>
          </ac:cxnSpMkLst>
        </pc:cxnChg>
        <pc:cxnChg chg="add">
          <ac:chgData name="Manusha Poshala" userId="S::mposhala@innominds.com::c774719b-2730-48fd-ab5f-fc4459cdce16" providerId="AD" clId="Web-{E4D4E271-B132-2245-27FB-70E50A7AA8E9}" dt="2022-08-22T10:07:12.380" v="122"/>
          <ac:cxnSpMkLst>
            <pc:docMk/>
            <pc:sldMk cId="4213466965" sldId="257"/>
            <ac:cxnSpMk id="25" creationId="{9EBB0476-5CF0-4F44-8D68-5D42D7AEE43A}"/>
          </ac:cxnSpMkLst>
        </pc:cxnChg>
        <pc:cxnChg chg="add del">
          <ac:chgData name="Manusha Poshala" userId="S::mposhala@innominds.com::c774719b-2730-48fd-ab5f-fc4459cdce16" providerId="AD" clId="Web-{E4D4E271-B132-2245-27FB-70E50A7AA8E9}" dt="2022-08-22T10:06:43.645" v="113"/>
          <ac:cxnSpMkLst>
            <pc:docMk/>
            <pc:sldMk cId="4213466965" sldId="257"/>
            <ac:cxnSpMk id="28" creationId="{FE1A49CE-B63D-457A-A180-1C883E1A63D2}"/>
          </ac:cxnSpMkLst>
        </pc:cxnChg>
        <pc:cxnChg chg="add del">
          <ac:chgData name="Manusha Poshala" userId="S::mposhala@innominds.com::c774719b-2730-48fd-ab5f-fc4459cdce16" providerId="AD" clId="Web-{E4D4E271-B132-2245-27FB-70E50A7AA8E9}" dt="2022-08-22T10:06:46.223" v="115"/>
          <ac:cxnSpMkLst>
            <pc:docMk/>
            <pc:sldMk cId="4213466965" sldId="257"/>
            <ac:cxnSpMk id="31" creationId="{D259FEF2-F6A5-442F-BA10-4E39EECD0ABE}"/>
          </ac:cxnSpMkLst>
        </pc:cxnChg>
        <pc:cxnChg chg="add">
          <ac:chgData name="Manusha Poshala" userId="S::mposhala@innominds.com::c774719b-2730-48fd-ab5f-fc4459cdce16" providerId="AD" clId="Web-{E4D4E271-B132-2245-27FB-70E50A7AA8E9}" dt="2022-08-22T10:07:12.380" v="122"/>
          <ac:cxnSpMkLst>
            <pc:docMk/>
            <pc:sldMk cId="4213466965" sldId="257"/>
            <ac:cxnSpMk id="33" creationId="{FE1A49CE-B63D-457A-A180-1C883E1A63D2}"/>
          </ac:cxnSpMkLst>
        </pc:cxnChg>
      </pc:sldChg>
      <pc:sldChg chg="modSp">
        <pc:chgData name="Manusha Poshala" userId="S::mposhala@innominds.com::c774719b-2730-48fd-ab5f-fc4459cdce16" providerId="AD" clId="Web-{E4D4E271-B132-2245-27FB-70E50A7AA8E9}" dt="2022-08-22T10:16:53.541" v="133" actId="20577"/>
        <pc:sldMkLst>
          <pc:docMk/>
          <pc:sldMk cId="3817235394" sldId="260"/>
        </pc:sldMkLst>
        <pc:spChg chg="mod">
          <ac:chgData name="Manusha Poshala" userId="S::mposhala@innominds.com::c774719b-2730-48fd-ab5f-fc4459cdce16" providerId="AD" clId="Web-{E4D4E271-B132-2245-27FB-70E50A7AA8E9}" dt="2022-08-22T10:16:53.541" v="133" actId="20577"/>
          <ac:spMkLst>
            <pc:docMk/>
            <pc:sldMk cId="3817235394" sldId="260"/>
            <ac:spMk id="3" creationId="{D1DF4742-7B6C-B801-5696-773FE81535B4}"/>
          </ac:spMkLst>
        </pc:spChg>
      </pc:sldChg>
      <pc:sldChg chg="modSp">
        <pc:chgData name="Manusha Poshala" userId="S::mposhala@innominds.com::c774719b-2730-48fd-ab5f-fc4459cdce16" providerId="AD" clId="Web-{E4D4E271-B132-2245-27FB-70E50A7AA8E9}" dt="2022-08-22T10:15:20.241" v="125" actId="20577"/>
        <pc:sldMkLst>
          <pc:docMk/>
          <pc:sldMk cId="3903382004" sldId="261"/>
        </pc:sldMkLst>
        <pc:spChg chg="mod">
          <ac:chgData name="Manusha Poshala" userId="S::mposhala@innominds.com::c774719b-2730-48fd-ab5f-fc4459cdce16" providerId="AD" clId="Web-{E4D4E271-B132-2245-27FB-70E50A7AA8E9}" dt="2022-08-22T10:15:20.241" v="125" actId="20577"/>
          <ac:spMkLst>
            <pc:docMk/>
            <pc:sldMk cId="3903382004" sldId="261"/>
            <ac:spMk id="2" creationId="{2E7BBB75-7253-019B-C592-EE8E86DFE633}"/>
          </ac:spMkLst>
        </pc:spChg>
      </pc:sldChg>
      <pc:sldChg chg="modSp new">
        <pc:chgData name="Manusha Poshala" userId="S::mposhala@innominds.com::c774719b-2730-48fd-ab5f-fc4459cdce16" providerId="AD" clId="Web-{E4D4E271-B132-2245-27FB-70E50A7AA8E9}" dt="2022-08-22T10:15:14.287" v="124" actId="20577"/>
        <pc:sldMkLst>
          <pc:docMk/>
          <pc:sldMk cId="1990567569" sldId="262"/>
        </pc:sldMkLst>
        <pc:spChg chg="mod">
          <ac:chgData name="Manusha Poshala" userId="S::mposhala@innominds.com::c774719b-2730-48fd-ab5f-fc4459cdce16" providerId="AD" clId="Web-{E4D4E271-B132-2245-27FB-70E50A7AA8E9}" dt="2022-08-22T10:15:14.287" v="124" actId="20577"/>
          <ac:spMkLst>
            <pc:docMk/>
            <pc:sldMk cId="1990567569" sldId="262"/>
            <ac:spMk id="2" creationId="{3744E3BA-A7F7-4F1F-7B46-35AFD0FCCAD7}"/>
          </ac:spMkLst>
        </pc:spChg>
        <pc:spChg chg="mod">
          <ac:chgData name="Manusha Poshala" userId="S::mposhala@innominds.com::c774719b-2730-48fd-ab5f-fc4459cdce16" providerId="AD" clId="Web-{E4D4E271-B132-2245-27FB-70E50A7AA8E9}" dt="2022-08-22T10:05:34.142" v="105" actId="20577"/>
          <ac:spMkLst>
            <pc:docMk/>
            <pc:sldMk cId="1990567569" sldId="262"/>
            <ac:spMk id="3" creationId="{FA146655-303B-F33B-87FC-BDD8373EB966}"/>
          </ac:spMkLst>
        </pc:spChg>
      </pc:sldChg>
    </pc:docChg>
  </pc:docChgLst>
  <pc:docChgLst>
    <pc:chgData name="Vinod Kumar Ramavath" userId="S::vramavath@innominds.com::511ac465-dfed-4218-8fdb-76eceda51647" providerId="AD" clId="Web-{C325E8BF-5BBD-2E74-0B00-0A279111B39B}"/>
    <pc:docChg chg="addSld modSld">
      <pc:chgData name="Vinod Kumar Ramavath" userId="S::vramavath@innominds.com::511ac465-dfed-4218-8fdb-76eceda51647" providerId="AD" clId="Web-{C325E8BF-5BBD-2E74-0B00-0A279111B39B}" dt="2022-08-19T10:01:07.966" v="79" actId="20577"/>
      <pc:docMkLst>
        <pc:docMk/>
      </pc:docMkLst>
      <pc:sldChg chg="modSp">
        <pc:chgData name="Vinod Kumar Ramavath" userId="S::vramavath@innominds.com::511ac465-dfed-4218-8fdb-76eceda51647" providerId="AD" clId="Web-{C325E8BF-5BBD-2E74-0B00-0A279111B39B}" dt="2022-08-19T09:58:04.069" v="32" actId="20577"/>
        <pc:sldMkLst>
          <pc:docMk/>
          <pc:sldMk cId="3817235394" sldId="260"/>
        </pc:sldMkLst>
        <pc:spChg chg="mod">
          <ac:chgData name="Vinod Kumar Ramavath" userId="S::vramavath@innominds.com::511ac465-dfed-4218-8fdb-76eceda51647" providerId="AD" clId="Web-{C325E8BF-5BBD-2E74-0B00-0A279111B39B}" dt="2022-08-19T09:57:48.990" v="30" actId="20577"/>
          <ac:spMkLst>
            <pc:docMk/>
            <pc:sldMk cId="3817235394" sldId="260"/>
            <ac:spMk id="2" creationId="{AE4E5596-F2D3-8C53-E1FB-E956B82C2127}"/>
          </ac:spMkLst>
        </pc:spChg>
        <pc:spChg chg="mod">
          <ac:chgData name="Vinod Kumar Ramavath" userId="S::vramavath@innominds.com::511ac465-dfed-4218-8fdb-76eceda51647" providerId="AD" clId="Web-{C325E8BF-5BBD-2E74-0B00-0A279111B39B}" dt="2022-08-19T09:58:04.069" v="32" actId="20577"/>
          <ac:spMkLst>
            <pc:docMk/>
            <pc:sldMk cId="3817235394" sldId="260"/>
            <ac:spMk id="3" creationId="{D1DF4742-7B6C-B801-5696-773FE81535B4}"/>
          </ac:spMkLst>
        </pc:spChg>
      </pc:sldChg>
      <pc:sldChg chg="modSp new">
        <pc:chgData name="Vinod Kumar Ramavath" userId="S::vramavath@innominds.com::511ac465-dfed-4218-8fdb-76eceda51647" providerId="AD" clId="Web-{C325E8BF-5BBD-2E74-0B00-0A279111B39B}" dt="2022-08-19T10:01:07.966" v="79" actId="20577"/>
        <pc:sldMkLst>
          <pc:docMk/>
          <pc:sldMk cId="3903382004" sldId="261"/>
        </pc:sldMkLst>
        <pc:spChg chg="mod">
          <ac:chgData name="Vinod Kumar Ramavath" userId="S::vramavath@innominds.com::511ac465-dfed-4218-8fdb-76eceda51647" providerId="AD" clId="Web-{C325E8BF-5BBD-2E74-0B00-0A279111B39B}" dt="2022-08-19T09:58:10.991" v="35" actId="20577"/>
          <ac:spMkLst>
            <pc:docMk/>
            <pc:sldMk cId="3903382004" sldId="261"/>
            <ac:spMk id="2" creationId="{2E7BBB75-7253-019B-C592-EE8E86DFE633}"/>
          </ac:spMkLst>
        </pc:spChg>
        <pc:spChg chg="mod">
          <ac:chgData name="Vinod Kumar Ramavath" userId="S::vramavath@innominds.com::511ac465-dfed-4218-8fdb-76eceda51647" providerId="AD" clId="Web-{C325E8BF-5BBD-2E74-0B00-0A279111B39B}" dt="2022-08-19T10:01:07.966" v="79" actId="20577"/>
          <ac:spMkLst>
            <pc:docMk/>
            <pc:sldMk cId="3903382004" sldId="261"/>
            <ac:spMk id="3" creationId="{803882F7-8352-EDFB-B8A2-9C6BE04B8DB3}"/>
          </ac:spMkLst>
        </pc:spChg>
      </pc:sldChg>
    </pc:docChg>
  </pc:docChgLst>
  <pc:docChgLst>
    <pc:chgData name="Manusha Poshala" userId="S::mposhala@innominds.com::c774719b-2730-48fd-ab5f-fc4459cdce16" providerId="AD" clId="Web-{9494367C-5BC7-23DE-1EC4-05481870041B}"/>
    <pc:docChg chg="delSld modSld">
      <pc:chgData name="Manusha Poshala" userId="S::mposhala@innominds.com::c774719b-2730-48fd-ab5f-fc4459cdce16" providerId="AD" clId="Web-{9494367C-5BC7-23DE-1EC4-05481870041B}" dt="2022-08-19T05:23:56.099" v="7"/>
      <pc:docMkLst>
        <pc:docMk/>
      </pc:docMkLst>
      <pc:sldChg chg="addSp delSp modSp mod setBg">
        <pc:chgData name="Manusha Poshala" userId="S::mposhala@innominds.com::c774719b-2730-48fd-ab5f-fc4459cdce16" providerId="AD" clId="Web-{9494367C-5BC7-23DE-1EC4-05481870041B}" dt="2022-08-19T05:23:56.099" v="7"/>
        <pc:sldMkLst>
          <pc:docMk/>
          <pc:sldMk cId="4213466965" sldId="257"/>
        </pc:sldMkLst>
        <pc:spChg chg="mod">
          <ac:chgData name="Manusha Poshala" userId="S::mposhala@innominds.com::c774719b-2730-48fd-ab5f-fc4459cdce16" providerId="AD" clId="Web-{9494367C-5BC7-23DE-1EC4-05481870041B}" dt="2022-08-19T05:23:56.099" v="7"/>
          <ac:spMkLst>
            <pc:docMk/>
            <pc:sldMk cId="4213466965" sldId="257"/>
            <ac:spMk id="2" creationId="{853CCEA4-A42C-5FDD-FDB7-2D33B53C254A}"/>
          </ac:spMkLst>
        </pc:spChg>
        <pc:spChg chg="del">
          <ac:chgData name="Manusha Poshala" userId="S::mposhala@innominds.com::c774719b-2730-48fd-ab5f-fc4459cdce16" providerId="AD" clId="Web-{9494367C-5BC7-23DE-1EC4-05481870041B}" dt="2022-08-19T05:23:56.099" v="7"/>
          <ac:spMkLst>
            <pc:docMk/>
            <pc:sldMk cId="4213466965" sldId="257"/>
            <ac:spMk id="3" creationId="{77475C99-6138-5706-D736-2DBCF80128C3}"/>
          </ac:spMkLst>
        </pc:spChg>
        <pc:spChg chg="add">
          <ac:chgData name="Manusha Poshala" userId="S::mposhala@innominds.com::c774719b-2730-48fd-ab5f-fc4459cdce16" providerId="AD" clId="Web-{9494367C-5BC7-23DE-1EC4-05481870041B}" dt="2022-08-19T05:23:56.099" v="7"/>
          <ac:spMkLst>
            <pc:docMk/>
            <pc:sldMk cId="4213466965" sldId="257"/>
            <ac:spMk id="9" creationId="{482E7304-2AC2-4A5C-924D-A6AC3FFC5EAC}"/>
          </ac:spMkLst>
        </pc:spChg>
        <pc:spChg chg="add">
          <ac:chgData name="Manusha Poshala" userId="S::mposhala@innominds.com::c774719b-2730-48fd-ab5f-fc4459cdce16" providerId="AD" clId="Web-{9494367C-5BC7-23DE-1EC4-05481870041B}" dt="2022-08-19T05:23:56.099" v="7"/>
          <ac:spMkLst>
            <pc:docMk/>
            <pc:sldMk cId="4213466965" sldId="257"/>
            <ac:spMk id="13" creationId="{A3C183B1-1D4B-4E3D-A02E-A426E3BFA016}"/>
          </ac:spMkLst>
        </pc:spChg>
        <pc:graphicFrameChg chg="add">
          <ac:chgData name="Manusha Poshala" userId="S::mposhala@innominds.com::c774719b-2730-48fd-ab5f-fc4459cdce16" providerId="AD" clId="Web-{9494367C-5BC7-23DE-1EC4-05481870041B}" dt="2022-08-19T05:23:56.099" v="7"/>
          <ac:graphicFrameMkLst>
            <pc:docMk/>
            <pc:sldMk cId="4213466965" sldId="257"/>
            <ac:graphicFrameMk id="5" creationId="{F9B5EEE2-7D5F-6508-2A7D-8A084D232072}"/>
          </ac:graphicFrameMkLst>
        </pc:graphicFrameChg>
        <pc:cxnChg chg="add">
          <ac:chgData name="Manusha Poshala" userId="S::mposhala@innominds.com::c774719b-2730-48fd-ab5f-fc4459cdce16" providerId="AD" clId="Web-{9494367C-5BC7-23DE-1EC4-05481870041B}" dt="2022-08-19T05:23:56.099" v="7"/>
          <ac:cxnSpMkLst>
            <pc:docMk/>
            <pc:sldMk cId="4213466965" sldId="257"/>
            <ac:cxnSpMk id="11" creationId="{D259FEF2-F6A5-442F-BA10-4E39EECD0ABE}"/>
          </ac:cxnSpMkLst>
        </pc:cxnChg>
      </pc:sldChg>
      <pc:sldChg chg="addSp delSp modSp del mod modClrScheme delDesignElem chgLayout">
        <pc:chgData name="Manusha Poshala" userId="S::mposhala@innominds.com::c774719b-2730-48fd-ab5f-fc4459cdce16" providerId="AD" clId="Web-{9494367C-5BC7-23DE-1EC4-05481870041B}" dt="2022-08-19T05:23:24.394" v="6"/>
        <pc:sldMkLst>
          <pc:docMk/>
          <pc:sldMk cId="1314702217" sldId="258"/>
        </pc:sldMkLst>
        <pc:spChg chg="mod ord">
          <ac:chgData name="Manusha Poshala" userId="S::mposhala@innominds.com::c774719b-2730-48fd-ab5f-fc4459cdce16" providerId="AD" clId="Web-{9494367C-5BC7-23DE-1EC4-05481870041B}" dt="2022-08-19T05:23:12.066" v="5" actId="20577"/>
          <ac:spMkLst>
            <pc:docMk/>
            <pc:sldMk cId="1314702217" sldId="258"/>
            <ac:spMk id="2" creationId="{60C65E76-6567-7C31-2269-0A5B576FC1CB}"/>
          </ac:spMkLst>
        </pc:spChg>
        <pc:spChg chg="del">
          <ac:chgData name="Manusha Poshala" userId="S::mposhala@innominds.com::c774719b-2730-48fd-ab5f-fc4459cdce16" providerId="AD" clId="Web-{9494367C-5BC7-23DE-1EC4-05481870041B}" dt="2022-08-19T05:22:45.846" v="1"/>
          <ac:spMkLst>
            <pc:docMk/>
            <pc:sldMk cId="1314702217" sldId="258"/>
            <ac:spMk id="8" creationId="{327C6D54-CF24-EF41-443D-8435048D27D4}"/>
          </ac:spMkLst>
        </pc:spChg>
        <pc:spChg chg="del">
          <ac:chgData name="Manusha Poshala" userId="S::mposhala@innominds.com::c774719b-2730-48fd-ab5f-fc4459cdce16" providerId="AD" clId="Web-{9494367C-5BC7-23DE-1EC4-05481870041B}" dt="2022-08-19T05:22:45.846" v="1"/>
          <ac:spMkLst>
            <pc:docMk/>
            <pc:sldMk cId="1314702217" sldId="258"/>
            <ac:spMk id="22" creationId="{021A4066-B261-49FE-952E-A0FE3EE75CD2}"/>
          </ac:spMkLst>
        </pc:spChg>
        <pc:spChg chg="del">
          <ac:chgData name="Manusha Poshala" userId="S::mposhala@innominds.com::c774719b-2730-48fd-ab5f-fc4459cdce16" providerId="AD" clId="Web-{9494367C-5BC7-23DE-1EC4-05481870041B}" dt="2022-08-19T05:22:45.846" v="1"/>
          <ac:spMkLst>
            <pc:docMk/>
            <pc:sldMk cId="1314702217" sldId="258"/>
            <ac:spMk id="25" creationId="{81958111-BC13-4D45-AB27-0C2C83F9BA64}"/>
          </ac:spMkLst>
        </pc:spChg>
        <pc:spChg chg="add del">
          <ac:chgData name="Manusha Poshala" userId="S::mposhala@innominds.com::c774719b-2730-48fd-ab5f-fc4459cdce16" providerId="AD" clId="Web-{9494367C-5BC7-23DE-1EC4-05481870041B}" dt="2022-08-19T05:22:57.972" v="2"/>
          <ac:spMkLst>
            <pc:docMk/>
            <pc:sldMk cId="1314702217" sldId="258"/>
            <ac:spMk id="34" creationId="{0CABCAE3-64FC-4149-819F-2C1812824154}"/>
          </ac:spMkLst>
        </pc:spChg>
        <pc:spChg chg="add del">
          <ac:chgData name="Manusha Poshala" userId="S::mposhala@innominds.com::c774719b-2730-48fd-ab5f-fc4459cdce16" providerId="AD" clId="Web-{9494367C-5BC7-23DE-1EC4-05481870041B}" dt="2022-08-19T05:22:57.972" v="2"/>
          <ac:spMkLst>
            <pc:docMk/>
            <pc:sldMk cId="1314702217" sldId="258"/>
            <ac:spMk id="42" creationId="{D0712110-0BC1-4B31-B3BB-63B44222E87F}"/>
          </ac:spMkLst>
        </pc:spChg>
        <pc:spChg chg="add del">
          <ac:chgData name="Manusha Poshala" userId="S::mposhala@innominds.com::c774719b-2730-48fd-ab5f-fc4459cdce16" providerId="AD" clId="Web-{9494367C-5BC7-23DE-1EC4-05481870041B}" dt="2022-08-19T05:22:57.972" v="2"/>
          <ac:spMkLst>
            <pc:docMk/>
            <pc:sldMk cId="1314702217" sldId="258"/>
            <ac:spMk id="44" creationId="{4466B5F3-C053-4580-B04A-1EF949888280}"/>
          </ac:spMkLst>
        </pc:spChg>
        <pc:grpChg chg="del">
          <ac:chgData name="Manusha Poshala" userId="S::mposhala@innominds.com::c774719b-2730-48fd-ab5f-fc4459cdce16" providerId="AD" clId="Web-{9494367C-5BC7-23DE-1EC4-05481870041B}" dt="2022-08-19T05:22:45.846" v="1"/>
          <ac:grpSpMkLst>
            <pc:docMk/>
            <pc:sldMk cId="1314702217" sldId="258"/>
            <ac:grpSpMk id="26" creationId="{82188758-E18A-4CE5-9D03-F4BF5D887C3F}"/>
          </ac:grpSpMkLst>
        </pc:grpChg>
        <pc:picChg chg="del">
          <ac:chgData name="Manusha Poshala" userId="S::mposhala@innominds.com::c774719b-2730-48fd-ab5f-fc4459cdce16" providerId="AD" clId="Web-{9494367C-5BC7-23DE-1EC4-05481870041B}" dt="2022-08-19T05:22:37.533" v="0"/>
          <ac:picMkLst>
            <pc:docMk/>
            <pc:sldMk cId="1314702217" sldId="258"/>
            <ac:picMk id="4" creationId="{919DEDD5-FA59-ADE8-4897-E628889F567E}"/>
          </ac:picMkLst>
        </pc:picChg>
        <pc:picChg chg="del">
          <ac:chgData name="Manusha Poshala" userId="S::mposhala@innominds.com::c774719b-2730-48fd-ab5f-fc4459cdce16" providerId="AD" clId="Web-{9494367C-5BC7-23DE-1EC4-05481870041B}" dt="2022-08-19T05:22:45.846" v="1"/>
          <ac:picMkLst>
            <pc:docMk/>
            <pc:sldMk cId="1314702217" sldId="258"/>
            <ac:picMk id="21" creationId="{D42F4933-2ECF-4EE5-BCE4-F19E3CA609FE}"/>
          </ac:picMkLst>
        </pc:picChg>
        <pc:picChg chg="add del">
          <ac:chgData name="Manusha Poshala" userId="S::mposhala@innominds.com::c774719b-2730-48fd-ab5f-fc4459cdce16" providerId="AD" clId="Web-{9494367C-5BC7-23DE-1EC4-05481870041B}" dt="2022-08-19T05:23:03.362" v="3"/>
          <ac:picMkLst>
            <pc:docMk/>
            <pc:sldMk cId="1314702217" sldId="258"/>
            <ac:picMk id="31" creationId="{F76FF31E-9B2A-F74E-59E4-1866058B8903}"/>
          </ac:picMkLst>
        </pc:picChg>
        <pc:picChg chg="add del">
          <ac:chgData name="Manusha Poshala" userId="S::mposhala@innominds.com::c774719b-2730-48fd-ab5f-fc4459cdce16" providerId="AD" clId="Web-{9494367C-5BC7-23DE-1EC4-05481870041B}" dt="2022-08-19T05:22:57.972" v="2"/>
          <ac:picMkLst>
            <pc:docMk/>
            <pc:sldMk cId="1314702217" sldId="258"/>
            <ac:picMk id="36" creationId="{012FDCFE-9AD2-4D8A-8CBF-B3AA37EBF6DD}"/>
          </ac:picMkLst>
        </pc:picChg>
        <pc:picChg chg="add del">
          <ac:chgData name="Manusha Poshala" userId="S::mposhala@innominds.com::c774719b-2730-48fd-ab5f-fc4459cdce16" providerId="AD" clId="Web-{9494367C-5BC7-23DE-1EC4-05481870041B}" dt="2022-08-19T05:22:57.972" v="2"/>
          <ac:picMkLst>
            <pc:docMk/>
            <pc:sldMk cId="1314702217" sldId="258"/>
            <ac:picMk id="48" creationId="{25CED634-E2D0-4AB7-96DD-816C9B52C5CF}"/>
          </ac:picMkLst>
        </pc:picChg>
        <pc:cxnChg chg="del">
          <ac:chgData name="Manusha Poshala" userId="S::mposhala@innominds.com::c774719b-2730-48fd-ab5f-fc4459cdce16" providerId="AD" clId="Web-{9494367C-5BC7-23DE-1EC4-05481870041B}" dt="2022-08-19T05:22:45.846" v="1"/>
          <ac:cxnSpMkLst>
            <pc:docMk/>
            <pc:sldMk cId="1314702217" sldId="258"/>
            <ac:cxnSpMk id="23" creationId="{C6FAC23C-014D-4AC5-AD1B-36F7D0E7EF32}"/>
          </ac:cxnSpMkLst>
        </pc:cxnChg>
        <pc:cxnChg chg="del">
          <ac:chgData name="Manusha Poshala" userId="S::mposhala@innominds.com::c774719b-2730-48fd-ab5f-fc4459cdce16" providerId="AD" clId="Web-{9494367C-5BC7-23DE-1EC4-05481870041B}" dt="2022-08-19T05:22:45.846" v="1"/>
          <ac:cxnSpMkLst>
            <pc:docMk/>
            <pc:sldMk cId="1314702217" sldId="258"/>
            <ac:cxnSpMk id="24" creationId="{381B4579-E2EA-4BD7-94FF-0A0BEE135C6B}"/>
          </ac:cxnSpMkLst>
        </pc:cxnChg>
        <pc:cxnChg chg="add del">
          <ac:chgData name="Manusha Poshala" userId="S::mposhala@innominds.com::c774719b-2730-48fd-ab5f-fc4459cdce16" providerId="AD" clId="Web-{9494367C-5BC7-23DE-1EC4-05481870041B}" dt="2022-08-19T05:22:57.972" v="2"/>
          <ac:cxnSpMkLst>
            <pc:docMk/>
            <pc:sldMk cId="1314702217" sldId="258"/>
            <ac:cxnSpMk id="38" creationId="{FBD463FC-4CA8-4FF4-85A3-AF9F4B98D210}"/>
          </ac:cxnSpMkLst>
        </pc:cxnChg>
        <pc:cxnChg chg="add del">
          <ac:chgData name="Manusha Poshala" userId="S::mposhala@innominds.com::c774719b-2730-48fd-ab5f-fc4459cdce16" providerId="AD" clId="Web-{9494367C-5BC7-23DE-1EC4-05481870041B}" dt="2022-08-19T05:22:57.972" v="2"/>
          <ac:cxnSpMkLst>
            <pc:docMk/>
            <pc:sldMk cId="1314702217" sldId="258"/>
            <ac:cxnSpMk id="40" creationId="{BECF35C3-8B44-4F4B-BD25-4C01823DB22A}"/>
          </ac:cxnSpMkLst>
        </pc:cxnChg>
        <pc:cxnChg chg="add del">
          <ac:chgData name="Manusha Poshala" userId="S::mposhala@innominds.com::c774719b-2730-48fd-ab5f-fc4459cdce16" providerId="AD" clId="Web-{9494367C-5BC7-23DE-1EC4-05481870041B}" dt="2022-08-19T05:22:57.972" v="2"/>
          <ac:cxnSpMkLst>
            <pc:docMk/>
            <pc:sldMk cId="1314702217" sldId="258"/>
            <ac:cxnSpMk id="46" creationId="{FA6123F2-4B61-414F-A7E5-5B7828EACAE2}"/>
          </ac:cxnSpMkLst>
        </pc:cxnChg>
        <pc:cxnChg chg="add del">
          <ac:chgData name="Manusha Poshala" userId="S::mposhala@innominds.com::c774719b-2730-48fd-ab5f-fc4459cdce16" providerId="AD" clId="Web-{9494367C-5BC7-23DE-1EC4-05481870041B}" dt="2022-08-19T05:22:57.972" v="2"/>
          <ac:cxnSpMkLst>
            <pc:docMk/>
            <pc:sldMk cId="1314702217" sldId="258"/>
            <ac:cxnSpMk id="50" creationId="{FCDDCDFB-696D-4FDF-9B58-24F71B7C37BC}"/>
          </ac:cxnSpMkLst>
        </pc:cxnChg>
      </pc:sldChg>
    </pc:docChg>
  </pc:docChgLst>
  <pc:docChgLst>
    <pc:chgData name="Manusha Poshala" userId="S::mposhala@innominds.com::c774719b-2730-48fd-ab5f-fc4459cdce16" providerId="AD" clId="Web-{E2A59BB7-9002-FFB4-6210-2B0AA7D5EA9A}"/>
    <pc:docChg chg="addSld delSld modSld">
      <pc:chgData name="Manusha Poshala" userId="S::mposhala@innominds.com::c774719b-2730-48fd-ab5f-fc4459cdce16" providerId="AD" clId="Web-{E2A59BB7-9002-FFB4-6210-2B0AA7D5EA9A}" dt="2022-08-19T08:31:42.379" v="84" actId="20577"/>
      <pc:docMkLst>
        <pc:docMk/>
      </pc:docMkLst>
      <pc:sldChg chg="del">
        <pc:chgData name="Manusha Poshala" userId="S::mposhala@innominds.com::c774719b-2730-48fd-ab5f-fc4459cdce16" providerId="AD" clId="Web-{E2A59BB7-9002-FFB4-6210-2B0AA7D5EA9A}" dt="2022-08-19T08:31:14.456" v="72"/>
        <pc:sldMkLst>
          <pc:docMk/>
          <pc:sldMk cId="3946694137" sldId="259"/>
        </pc:sldMkLst>
      </pc:sldChg>
      <pc:sldChg chg="modSp del">
        <pc:chgData name="Manusha Poshala" userId="S::mposhala@innominds.com::c774719b-2730-48fd-ab5f-fc4459cdce16" providerId="AD" clId="Web-{E2A59BB7-9002-FFB4-6210-2B0AA7D5EA9A}" dt="2022-08-19T07:32:46.811" v="12"/>
        <pc:sldMkLst>
          <pc:docMk/>
          <pc:sldMk cId="558297058" sldId="260"/>
        </pc:sldMkLst>
        <pc:spChg chg="mod">
          <ac:chgData name="Manusha Poshala" userId="S::mposhala@innominds.com::c774719b-2730-48fd-ab5f-fc4459cdce16" providerId="AD" clId="Web-{E2A59BB7-9002-FFB4-6210-2B0AA7D5EA9A}" dt="2022-08-19T07:32:40.920" v="11" actId="20577"/>
          <ac:spMkLst>
            <pc:docMk/>
            <pc:sldMk cId="558297058" sldId="260"/>
            <ac:spMk id="2" creationId="{5CFBE9CD-6EE8-388C-2E03-5E50883B3BF8}"/>
          </ac:spMkLst>
        </pc:spChg>
        <pc:spChg chg="mod">
          <ac:chgData name="Manusha Poshala" userId="S::mposhala@innominds.com::c774719b-2730-48fd-ab5f-fc4459cdce16" providerId="AD" clId="Web-{E2A59BB7-9002-FFB4-6210-2B0AA7D5EA9A}" dt="2022-08-19T07:32:37.217" v="9" actId="20577"/>
          <ac:spMkLst>
            <pc:docMk/>
            <pc:sldMk cId="558297058" sldId="260"/>
            <ac:spMk id="3" creationId="{377E3017-2399-DDE7-6414-455361546D26}"/>
          </ac:spMkLst>
        </pc:spChg>
      </pc:sldChg>
      <pc:sldChg chg="modSp new">
        <pc:chgData name="Manusha Poshala" userId="S::mposhala@innominds.com::c774719b-2730-48fd-ab5f-fc4459cdce16" providerId="AD" clId="Web-{E2A59BB7-9002-FFB4-6210-2B0AA7D5EA9A}" dt="2022-08-19T07:34:35.423" v="71" actId="20577"/>
        <pc:sldMkLst>
          <pc:docMk/>
          <pc:sldMk cId="3817235394" sldId="260"/>
        </pc:sldMkLst>
        <pc:spChg chg="mod">
          <ac:chgData name="Manusha Poshala" userId="S::mposhala@innominds.com::c774719b-2730-48fd-ab5f-fc4459cdce16" providerId="AD" clId="Web-{E2A59BB7-9002-FFB4-6210-2B0AA7D5EA9A}" dt="2022-08-19T07:33:43.531" v="22" actId="20577"/>
          <ac:spMkLst>
            <pc:docMk/>
            <pc:sldMk cId="3817235394" sldId="260"/>
            <ac:spMk id="2" creationId="{AE4E5596-F2D3-8C53-E1FB-E956B82C2127}"/>
          </ac:spMkLst>
        </pc:spChg>
        <pc:spChg chg="mod">
          <ac:chgData name="Manusha Poshala" userId="S::mposhala@innominds.com::c774719b-2730-48fd-ab5f-fc4459cdce16" providerId="AD" clId="Web-{E2A59BB7-9002-FFB4-6210-2B0AA7D5EA9A}" dt="2022-08-19T07:34:35.423" v="71" actId="20577"/>
          <ac:spMkLst>
            <pc:docMk/>
            <pc:sldMk cId="3817235394" sldId="260"/>
            <ac:spMk id="3" creationId="{D1DF4742-7B6C-B801-5696-773FE81535B4}"/>
          </ac:spMkLst>
        </pc:spChg>
      </pc:sldChg>
      <pc:sldChg chg="addSp delSp modSp del">
        <pc:chgData name="Manusha Poshala" userId="S::mposhala@innominds.com::c774719b-2730-48fd-ab5f-fc4459cdce16" providerId="AD" clId="Web-{E2A59BB7-9002-FFB4-6210-2B0AA7D5EA9A}" dt="2022-08-19T07:31:57.170" v="7"/>
        <pc:sldMkLst>
          <pc:docMk/>
          <pc:sldMk cId="2067732352" sldId="261"/>
        </pc:sldMkLst>
        <pc:picChg chg="add del mod">
          <ac:chgData name="Manusha Poshala" userId="S::mposhala@innominds.com::c774719b-2730-48fd-ab5f-fc4459cdce16" providerId="AD" clId="Web-{E2A59BB7-9002-FFB4-6210-2B0AA7D5EA9A}" dt="2022-08-19T07:30:19.558" v="6"/>
          <ac:picMkLst>
            <pc:docMk/>
            <pc:sldMk cId="2067732352" sldId="261"/>
            <ac:picMk id="2" creationId="{5EE91087-F542-2F28-BBA3-E2CBFAA32150}"/>
          </ac:picMkLst>
        </pc:picChg>
      </pc:sldChg>
      <pc:sldChg chg="add del">
        <pc:chgData name="Manusha Poshala" userId="S::mposhala@innominds.com::c774719b-2730-48fd-ab5f-fc4459cdce16" providerId="AD" clId="Web-{E2A59BB7-9002-FFB4-6210-2B0AA7D5EA9A}" dt="2022-08-19T07:33:52.094" v="24"/>
        <pc:sldMkLst>
          <pc:docMk/>
          <pc:sldMk cId="2671864282" sldId="261"/>
        </pc:sldMkLst>
      </pc:sldChg>
      <pc:sldChg chg="modSp new">
        <pc:chgData name="Manusha Poshala" userId="S::mposhala@innominds.com::c774719b-2730-48fd-ab5f-fc4459cdce16" providerId="AD" clId="Web-{E2A59BB7-9002-FFB4-6210-2B0AA7D5EA9A}" dt="2022-08-19T08:31:42.379" v="84" actId="20577"/>
        <pc:sldMkLst>
          <pc:docMk/>
          <pc:sldMk cId="3080996941" sldId="261"/>
        </pc:sldMkLst>
        <pc:spChg chg="mod">
          <ac:chgData name="Manusha Poshala" userId="S::mposhala@innominds.com::c774719b-2730-48fd-ab5f-fc4459cdce16" providerId="AD" clId="Web-{E2A59BB7-9002-FFB4-6210-2B0AA7D5EA9A}" dt="2022-08-19T08:31:42.379" v="84" actId="20577"/>
          <ac:spMkLst>
            <pc:docMk/>
            <pc:sldMk cId="3080996941" sldId="261"/>
            <ac:spMk id="2" creationId="{C244BA2A-C7A3-32B8-9D86-BA97B6D05B31}"/>
          </ac:spMkLst>
        </pc:spChg>
      </pc:sldChg>
      <pc:sldChg chg="add del">
        <pc:chgData name="Manusha Poshala" userId="S::mposhala@innominds.com::c774719b-2730-48fd-ab5f-fc4459cdce16" providerId="AD" clId="Web-{E2A59BB7-9002-FFB4-6210-2B0AA7D5EA9A}" dt="2022-08-19T07:34:00.391" v="26"/>
        <pc:sldMkLst>
          <pc:docMk/>
          <pc:sldMk cId="3635987770" sldId="261"/>
        </pc:sldMkLst>
      </pc:sldChg>
    </pc:docChg>
  </pc:docChgLst>
  <pc:docChgLst>
    <pc:chgData name="Manusha Poshala" userId="S::mposhala@innominds.com::c774719b-2730-48fd-ab5f-fc4459cdce16" providerId="AD" clId="Web-{5C239CFF-62FC-10E9-983E-6E9BD7295C7A}"/>
    <pc:docChg chg="addSld modSld">
      <pc:chgData name="Manusha Poshala" userId="S::mposhala@innominds.com::c774719b-2730-48fd-ab5f-fc4459cdce16" providerId="AD" clId="Web-{5C239CFF-62FC-10E9-983E-6E9BD7295C7A}" dt="2022-08-19T07:21:23.736" v="206" actId="14100"/>
      <pc:docMkLst>
        <pc:docMk/>
      </pc:docMkLst>
      <pc:sldChg chg="modSp">
        <pc:chgData name="Manusha Poshala" userId="S::mposhala@innominds.com::c774719b-2730-48fd-ab5f-fc4459cdce16" providerId="AD" clId="Web-{5C239CFF-62FC-10E9-983E-6E9BD7295C7A}" dt="2022-08-19T07:09:49.507" v="133" actId="20577"/>
        <pc:sldMkLst>
          <pc:docMk/>
          <pc:sldMk cId="3946694137" sldId="259"/>
        </pc:sldMkLst>
        <pc:spChg chg="mod">
          <ac:chgData name="Manusha Poshala" userId="S::mposhala@innominds.com::c774719b-2730-48fd-ab5f-fc4459cdce16" providerId="AD" clId="Web-{5C239CFF-62FC-10E9-983E-6E9BD7295C7A}" dt="2022-08-19T07:07:01.579" v="19" actId="20577"/>
          <ac:spMkLst>
            <pc:docMk/>
            <pc:sldMk cId="3946694137" sldId="259"/>
            <ac:spMk id="2" creationId="{F6906805-FB2A-1B5C-98A6-2F6A0E3BC5CF}"/>
          </ac:spMkLst>
        </pc:spChg>
        <pc:spChg chg="mod">
          <ac:chgData name="Manusha Poshala" userId="S::mposhala@innominds.com::c774719b-2730-48fd-ab5f-fc4459cdce16" providerId="AD" clId="Web-{5C239CFF-62FC-10E9-983E-6E9BD7295C7A}" dt="2022-08-19T07:09:49.507" v="133" actId="20577"/>
          <ac:spMkLst>
            <pc:docMk/>
            <pc:sldMk cId="3946694137" sldId="259"/>
            <ac:spMk id="3" creationId="{1EA36AE9-B1EB-3F95-C472-A097B2EC8F41}"/>
          </ac:spMkLst>
        </pc:spChg>
      </pc:sldChg>
      <pc:sldChg chg="modSp new mod modClrScheme chgLayout">
        <pc:chgData name="Manusha Poshala" userId="S::mposhala@innominds.com::c774719b-2730-48fd-ab5f-fc4459cdce16" providerId="AD" clId="Web-{5C239CFF-62FC-10E9-983E-6E9BD7295C7A}" dt="2022-08-19T07:12:32.294" v="191"/>
        <pc:sldMkLst>
          <pc:docMk/>
          <pc:sldMk cId="558297058" sldId="260"/>
        </pc:sldMkLst>
        <pc:spChg chg="mod ord">
          <ac:chgData name="Manusha Poshala" userId="S::mposhala@innominds.com::c774719b-2730-48fd-ab5f-fc4459cdce16" providerId="AD" clId="Web-{5C239CFF-62FC-10E9-983E-6E9BD7295C7A}" dt="2022-08-19T07:12:32.294" v="191"/>
          <ac:spMkLst>
            <pc:docMk/>
            <pc:sldMk cId="558297058" sldId="260"/>
            <ac:spMk id="2" creationId="{5CFBE9CD-6EE8-388C-2E03-5E50883B3BF8}"/>
          </ac:spMkLst>
        </pc:spChg>
        <pc:spChg chg="mod ord">
          <ac:chgData name="Manusha Poshala" userId="S::mposhala@innominds.com::c774719b-2730-48fd-ab5f-fc4459cdce16" providerId="AD" clId="Web-{5C239CFF-62FC-10E9-983E-6E9BD7295C7A}" dt="2022-08-19T07:12:32.294" v="191"/>
          <ac:spMkLst>
            <pc:docMk/>
            <pc:sldMk cId="558297058" sldId="260"/>
            <ac:spMk id="3" creationId="{377E3017-2399-DDE7-6414-455361546D26}"/>
          </ac:spMkLst>
        </pc:spChg>
      </pc:sldChg>
      <pc:sldChg chg="addSp modSp new">
        <pc:chgData name="Manusha Poshala" userId="S::mposhala@innominds.com::c774719b-2730-48fd-ab5f-fc4459cdce16" providerId="AD" clId="Web-{5C239CFF-62FC-10E9-983E-6E9BD7295C7A}" dt="2022-08-19T07:21:23.736" v="206" actId="14100"/>
        <pc:sldMkLst>
          <pc:docMk/>
          <pc:sldMk cId="2067732352" sldId="261"/>
        </pc:sldMkLst>
        <pc:spChg chg="add mod">
          <ac:chgData name="Manusha Poshala" userId="S::mposhala@innominds.com::c774719b-2730-48fd-ab5f-fc4459cdce16" providerId="AD" clId="Web-{5C239CFF-62FC-10E9-983E-6E9BD7295C7A}" dt="2022-08-19T07:21:00.360" v="201" actId="14100"/>
          <ac:spMkLst>
            <pc:docMk/>
            <pc:sldMk cId="2067732352" sldId="261"/>
            <ac:spMk id="2" creationId="{EA88AB61-A70C-1955-73A2-9EAC352619DD}"/>
          </ac:spMkLst>
        </pc:spChg>
        <pc:spChg chg="add mod">
          <ac:chgData name="Manusha Poshala" userId="S::mposhala@innominds.com::c774719b-2730-48fd-ab5f-fc4459cdce16" providerId="AD" clId="Web-{5C239CFF-62FC-10E9-983E-6E9BD7295C7A}" dt="2022-08-19T07:21:03.376" v="202" actId="1076"/>
          <ac:spMkLst>
            <pc:docMk/>
            <pc:sldMk cId="2067732352" sldId="261"/>
            <ac:spMk id="3" creationId="{E1A6B1B7-CA54-B5D9-CF85-B4B2AA75DCD1}"/>
          </ac:spMkLst>
        </pc:spChg>
        <pc:spChg chg="add mod">
          <ac:chgData name="Manusha Poshala" userId="S::mposhala@innominds.com::c774719b-2730-48fd-ab5f-fc4459cdce16" providerId="AD" clId="Web-{5C239CFF-62FC-10E9-983E-6E9BD7295C7A}" dt="2022-08-19T07:21:23.736" v="206" actId="14100"/>
          <ac:spMkLst>
            <pc:docMk/>
            <pc:sldMk cId="2067732352" sldId="261"/>
            <ac:spMk id="4" creationId="{131934DD-911C-1DB0-6392-9DEE839E173C}"/>
          </ac:spMkLst>
        </pc:spChg>
      </pc:sldChg>
    </pc:docChg>
  </pc:docChgLst>
  <pc:docChgLst>
    <pc:chgData name="Manusha Poshala" userId="S::mposhala@innominds.com::c774719b-2730-48fd-ab5f-fc4459cdce16" providerId="AD" clId="Web-{496D30DD-147A-45BA-A02E-E8E07E733AA9}"/>
    <pc:docChg chg="addSld delSld modSld">
      <pc:chgData name="Manusha Poshala" userId="S::mposhala@innominds.com::c774719b-2730-48fd-ab5f-fc4459cdce16" providerId="AD" clId="Web-{496D30DD-147A-45BA-A02E-E8E07E733AA9}" dt="2022-08-18T07:28:38.782" v="231" actId="20577"/>
      <pc:docMkLst>
        <pc:docMk/>
      </pc:docMkLst>
      <pc:sldChg chg="modSp">
        <pc:chgData name="Manusha Poshala" userId="S::mposhala@innominds.com::c774719b-2730-48fd-ab5f-fc4459cdce16" providerId="AD" clId="Web-{496D30DD-147A-45BA-A02E-E8E07E733AA9}" dt="2022-08-18T07:05:24.157" v="194" actId="14100"/>
        <pc:sldMkLst>
          <pc:docMk/>
          <pc:sldMk cId="128632686" sldId="256"/>
        </pc:sldMkLst>
        <pc:spChg chg="mod">
          <ac:chgData name="Manusha Poshala" userId="S::mposhala@innominds.com::c774719b-2730-48fd-ab5f-fc4459cdce16" providerId="AD" clId="Web-{496D30DD-147A-45BA-A02E-E8E07E733AA9}" dt="2022-08-18T06:51:01.678" v="14" actId="20577"/>
          <ac:spMkLst>
            <pc:docMk/>
            <pc:sldMk cId="128632686" sldId="256"/>
            <ac:spMk id="2" creationId="{00000000-0000-0000-0000-000000000000}"/>
          </ac:spMkLst>
        </pc:spChg>
        <pc:spChg chg="mod">
          <ac:chgData name="Manusha Poshala" userId="S::mposhala@innominds.com::c774719b-2730-48fd-ab5f-fc4459cdce16" providerId="AD" clId="Web-{496D30DD-147A-45BA-A02E-E8E07E733AA9}" dt="2022-08-18T07:05:24.157" v="194" actId="14100"/>
          <ac:spMkLst>
            <pc:docMk/>
            <pc:sldMk cId="128632686" sldId="256"/>
            <ac:spMk id="3" creationId="{00000000-0000-0000-0000-000000000000}"/>
          </ac:spMkLst>
        </pc:spChg>
      </pc:sldChg>
      <pc:sldChg chg="delSp modSp new del">
        <pc:chgData name="Manusha Poshala" userId="S::mposhala@innominds.com::c774719b-2730-48fd-ab5f-fc4459cdce16" providerId="AD" clId="Web-{496D30DD-147A-45BA-A02E-E8E07E733AA9}" dt="2022-08-18T06:59:49.365" v="41"/>
        <pc:sldMkLst>
          <pc:docMk/>
          <pc:sldMk cId="1201684341" sldId="257"/>
        </pc:sldMkLst>
        <pc:spChg chg="del mod">
          <ac:chgData name="Manusha Poshala" userId="S::mposhala@innominds.com::c774719b-2730-48fd-ab5f-fc4459cdce16" providerId="AD" clId="Web-{496D30DD-147A-45BA-A02E-E8E07E733AA9}" dt="2022-08-18T06:52:43.760" v="40"/>
          <ac:spMkLst>
            <pc:docMk/>
            <pc:sldMk cId="1201684341" sldId="257"/>
            <ac:spMk id="2" creationId="{B6DA3C73-01C8-4826-A737-5D846ED2CB57}"/>
          </ac:spMkLst>
        </pc:spChg>
      </pc:sldChg>
      <pc:sldChg chg="modSp new">
        <pc:chgData name="Manusha Poshala" userId="S::mposhala@innominds.com::c774719b-2730-48fd-ab5f-fc4459cdce16" providerId="AD" clId="Web-{496D30DD-147A-45BA-A02E-E8E07E733AA9}" dt="2022-08-18T07:05:02.641" v="187" actId="20577"/>
        <pc:sldMkLst>
          <pc:docMk/>
          <pc:sldMk cId="4213466965" sldId="257"/>
        </pc:sldMkLst>
        <pc:spChg chg="mod">
          <ac:chgData name="Manusha Poshala" userId="S::mposhala@innominds.com::c774719b-2730-48fd-ab5f-fc4459cdce16" providerId="AD" clId="Web-{496D30DD-147A-45BA-A02E-E8E07E733AA9}" dt="2022-08-18T07:03:32.888" v="111" actId="20577"/>
          <ac:spMkLst>
            <pc:docMk/>
            <pc:sldMk cId="4213466965" sldId="257"/>
            <ac:spMk id="2" creationId="{853CCEA4-A42C-5FDD-FDB7-2D33B53C254A}"/>
          </ac:spMkLst>
        </pc:spChg>
        <pc:spChg chg="mod">
          <ac:chgData name="Manusha Poshala" userId="S::mposhala@innominds.com::c774719b-2730-48fd-ab5f-fc4459cdce16" providerId="AD" clId="Web-{496D30DD-147A-45BA-A02E-E8E07E733AA9}" dt="2022-08-18T07:05:02.641" v="187" actId="20577"/>
          <ac:spMkLst>
            <pc:docMk/>
            <pc:sldMk cId="4213466965" sldId="257"/>
            <ac:spMk id="3" creationId="{77475C99-6138-5706-D736-2DBCF80128C3}"/>
          </ac:spMkLst>
        </pc:spChg>
      </pc:sldChg>
      <pc:sldChg chg="modSp new">
        <pc:chgData name="Manusha Poshala" userId="S::mposhala@innominds.com::c774719b-2730-48fd-ab5f-fc4459cdce16" providerId="AD" clId="Web-{496D30DD-147A-45BA-A02E-E8E07E733AA9}" dt="2022-08-18T07:28:38.782" v="231" actId="20577"/>
        <pc:sldMkLst>
          <pc:docMk/>
          <pc:sldMk cId="1314702217" sldId="258"/>
        </pc:sldMkLst>
        <pc:spChg chg="mod">
          <ac:chgData name="Manusha Poshala" userId="S::mposhala@innominds.com::c774719b-2730-48fd-ab5f-fc4459cdce16" providerId="AD" clId="Web-{496D30DD-147A-45BA-A02E-E8E07E733AA9}" dt="2022-08-18T07:28:20.750" v="230" actId="20577"/>
          <ac:spMkLst>
            <pc:docMk/>
            <pc:sldMk cId="1314702217" sldId="258"/>
            <ac:spMk id="2" creationId="{60C65E76-6567-7C31-2269-0A5B576FC1CB}"/>
          </ac:spMkLst>
        </pc:spChg>
        <pc:spChg chg="mod">
          <ac:chgData name="Manusha Poshala" userId="S::mposhala@innominds.com::c774719b-2730-48fd-ab5f-fc4459cdce16" providerId="AD" clId="Web-{496D30DD-147A-45BA-A02E-E8E07E733AA9}" dt="2022-08-18T07:28:38.782" v="231" actId="20577"/>
          <ac:spMkLst>
            <pc:docMk/>
            <pc:sldMk cId="1314702217" sldId="258"/>
            <ac:spMk id="3" creationId="{0B127431-7936-9F6E-0302-38F5E26EB3D4}"/>
          </ac:spMkLst>
        </pc:spChg>
      </pc:sldChg>
    </pc:docChg>
  </pc:docChgLst>
  <pc:docChgLst>
    <pc:chgData name="Manusha Poshala" userId="S::mposhala@innominds.com::c774719b-2730-48fd-ab5f-fc4459cdce16" providerId="AD" clId="Web-{C5C328B5-EA46-4BE6-BDC7-249FAB5697E0}"/>
    <pc:docChg chg="modSld">
      <pc:chgData name="Manusha Poshala" userId="S::mposhala@innominds.com::c774719b-2730-48fd-ab5f-fc4459cdce16" providerId="AD" clId="Web-{C5C328B5-EA46-4BE6-BDC7-249FAB5697E0}" dt="2022-08-19T05:18:26.419" v="0" actId="14100"/>
      <pc:docMkLst>
        <pc:docMk/>
      </pc:docMkLst>
      <pc:sldChg chg="modSp">
        <pc:chgData name="Manusha Poshala" userId="S::mposhala@innominds.com::c774719b-2730-48fd-ab5f-fc4459cdce16" providerId="AD" clId="Web-{C5C328B5-EA46-4BE6-BDC7-249FAB5697E0}" dt="2022-08-19T05:18:26.419" v="0" actId="14100"/>
        <pc:sldMkLst>
          <pc:docMk/>
          <pc:sldMk cId="1314702217" sldId="258"/>
        </pc:sldMkLst>
        <pc:picChg chg="mod">
          <ac:chgData name="Manusha Poshala" userId="S::mposhala@innominds.com::c774719b-2730-48fd-ab5f-fc4459cdce16" providerId="AD" clId="Web-{C5C328B5-EA46-4BE6-BDC7-249FAB5697E0}" dt="2022-08-19T05:18:26.419" v="0" actId="14100"/>
          <ac:picMkLst>
            <pc:docMk/>
            <pc:sldMk cId="1314702217" sldId="258"/>
            <ac:picMk id="4" creationId="{919DEDD5-FA59-ADE8-4897-E628889F567E}"/>
          </ac:picMkLst>
        </pc:picChg>
      </pc:sldChg>
    </pc:docChg>
  </pc:docChgLst>
  <pc:docChgLst>
    <pc:chgData name="Manusha Poshala" userId="S::mposhala@innominds.com::c774719b-2730-48fd-ab5f-fc4459cdce16" providerId="AD" clId="Web-{9D045A97-6D1E-4154-BB6A-6D77CF1BEBB2}"/>
    <pc:docChg chg="modSld">
      <pc:chgData name="Manusha Poshala" userId="S::mposhala@innominds.com::c774719b-2730-48fd-ab5f-fc4459cdce16" providerId="AD" clId="Web-{9D045A97-6D1E-4154-BB6A-6D77CF1BEBB2}" dt="2022-08-18T11:45:32.534" v="2" actId="20577"/>
      <pc:docMkLst>
        <pc:docMk/>
      </pc:docMkLst>
      <pc:sldChg chg="modSp">
        <pc:chgData name="Manusha Poshala" userId="S::mposhala@innominds.com::c774719b-2730-48fd-ab5f-fc4459cdce16" providerId="AD" clId="Web-{9D045A97-6D1E-4154-BB6A-6D77CF1BEBB2}" dt="2022-08-18T11:45:32.534" v="2" actId="20577"/>
        <pc:sldMkLst>
          <pc:docMk/>
          <pc:sldMk cId="128632686" sldId="256"/>
        </pc:sldMkLst>
        <pc:spChg chg="mod">
          <ac:chgData name="Manusha Poshala" userId="S::mposhala@innominds.com::c774719b-2730-48fd-ab5f-fc4459cdce16" providerId="AD" clId="Web-{9D045A97-6D1E-4154-BB6A-6D77CF1BEBB2}" dt="2022-08-18T11:45:32.534" v="2" actId="20577"/>
          <ac:spMkLst>
            <pc:docMk/>
            <pc:sldMk cId="128632686" sldId="256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A58047-722A-47FD-BF87-203FF255C3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74049D-CEFC-49DF-BC3B-EE53CDFA7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Active directory is a database</a:t>
          </a:r>
        </a:p>
      </dgm:t>
    </dgm:pt>
    <dgm:pt modelId="{799C184C-F803-4BA7-A3B3-4DF4E68A5677}" type="parTrans" cxnId="{E4E9E3BE-C73A-4580-9286-130354E73068}">
      <dgm:prSet/>
      <dgm:spPr/>
      <dgm:t>
        <a:bodyPr/>
        <a:lstStyle/>
        <a:p>
          <a:endParaRPr lang="en-US"/>
        </a:p>
      </dgm:t>
    </dgm:pt>
    <dgm:pt modelId="{D82AC3B0-F2D6-43F0-8761-C79AA6A41BE6}" type="sibTrans" cxnId="{E4E9E3BE-C73A-4580-9286-130354E73068}">
      <dgm:prSet/>
      <dgm:spPr/>
      <dgm:t>
        <a:bodyPr/>
        <a:lstStyle/>
        <a:p>
          <a:endParaRPr lang="en-US"/>
        </a:p>
      </dgm:t>
    </dgm:pt>
    <dgm:pt modelId="{59C33B60-6CE8-4506-A817-DC8F3C8820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centralized control Records all password changes</a:t>
          </a:r>
        </a:p>
      </dgm:t>
    </dgm:pt>
    <dgm:pt modelId="{C2D397E9-1BD3-44AB-A51D-281452C0DB61}" type="parTrans" cxnId="{2AA0F80D-6A27-4DBF-98B0-92562871A120}">
      <dgm:prSet/>
      <dgm:spPr/>
      <dgm:t>
        <a:bodyPr/>
        <a:lstStyle/>
        <a:p>
          <a:endParaRPr lang="en-US"/>
        </a:p>
      </dgm:t>
    </dgm:pt>
    <dgm:pt modelId="{DF76A50F-B301-45CF-B6F2-1CE5F0D4CC62}" type="sibTrans" cxnId="{2AA0F80D-6A27-4DBF-98B0-92562871A120}">
      <dgm:prSet/>
      <dgm:spPr/>
      <dgm:t>
        <a:bodyPr/>
        <a:lstStyle/>
        <a:p>
          <a:endParaRPr lang="en-US"/>
        </a:p>
      </dgm:t>
    </dgm:pt>
    <dgm:pt modelId="{C6F64A4E-F5A3-4FEB-AB65-45383810D65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also be used to store resources</a:t>
          </a:r>
        </a:p>
      </dgm:t>
    </dgm:pt>
    <dgm:pt modelId="{93272D3D-D3CD-49A3-A0B0-E0F689912381}" type="parTrans" cxnId="{944D639F-072E-40CD-8753-662998910445}">
      <dgm:prSet/>
      <dgm:spPr/>
    </dgm:pt>
    <dgm:pt modelId="{4489DFD6-8C21-43CB-8B1D-8AF86504C53A}" type="sibTrans" cxnId="{944D639F-072E-40CD-8753-662998910445}">
      <dgm:prSet/>
      <dgm:spPr/>
    </dgm:pt>
    <dgm:pt modelId="{D5008DBB-B851-4943-9D4F-91D3C9DE99A2}" type="pres">
      <dgm:prSet presAssocID="{40A58047-722A-47FD-BF87-203FF255C338}" presName="root" presStyleCnt="0">
        <dgm:presLayoutVars>
          <dgm:dir/>
          <dgm:resizeHandles val="exact"/>
        </dgm:presLayoutVars>
      </dgm:prSet>
      <dgm:spPr/>
    </dgm:pt>
    <dgm:pt modelId="{84C6926E-B48E-4AFF-A11F-9EC98C6D44B1}" type="pres">
      <dgm:prSet presAssocID="{9374049D-CEFC-49DF-BC3B-EE53CDFA718A}" presName="compNode" presStyleCnt="0"/>
      <dgm:spPr/>
    </dgm:pt>
    <dgm:pt modelId="{C7E00123-B833-423B-812A-3BAC0CB3EF6A}" type="pres">
      <dgm:prSet presAssocID="{9374049D-CEFC-49DF-BC3B-EE53CDFA718A}" presName="bgRect" presStyleLbl="bgShp" presStyleIdx="0" presStyleCnt="3"/>
      <dgm:spPr/>
    </dgm:pt>
    <dgm:pt modelId="{6DB66CAA-4B54-4D60-8800-AF2A1F0FA98B}" type="pres">
      <dgm:prSet presAssocID="{9374049D-CEFC-49DF-BC3B-EE53CDFA71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393D10-A228-4188-9538-42648302FCBE}" type="pres">
      <dgm:prSet presAssocID="{9374049D-CEFC-49DF-BC3B-EE53CDFA718A}" presName="spaceRect" presStyleCnt="0"/>
      <dgm:spPr/>
    </dgm:pt>
    <dgm:pt modelId="{6D6AC52D-3352-4174-8665-BA116F341569}" type="pres">
      <dgm:prSet presAssocID="{9374049D-CEFC-49DF-BC3B-EE53CDFA718A}" presName="parTx" presStyleLbl="revTx" presStyleIdx="0" presStyleCnt="3">
        <dgm:presLayoutVars>
          <dgm:chMax val="0"/>
          <dgm:chPref val="0"/>
        </dgm:presLayoutVars>
      </dgm:prSet>
      <dgm:spPr/>
    </dgm:pt>
    <dgm:pt modelId="{7E1075AE-E7DA-42DE-855B-BF258661DE4F}" type="pres">
      <dgm:prSet presAssocID="{D82AC3B0-F2D6-43F0-8761-C79AA6A41BE6}" presName="sibTrans" presStyleCnt="0"/>
      <dgm:spPr/>
    </dgm:pt>
    <dgm:pt modelId="{AA973016-3C2A-40FE-8723-58AFDF36FD74}" type="pres">
      <dgm:prSet presAssocID="{C6F64A4E-F5A3-4FEB-AB65-45383810D65A}" presName="compNode" presStyleCnt="0"/>
      <dgm:spPr/>
    </dgm:pt>
    <dgm:pt modelId="{C3AD89C4-6E1A-4EDE-809A-35769FAC57DC}" type="pres">
      <dgm:prSet presAssocID="{C6F64A4E-F5A3-4FEB-AB65-45383810D65A}" presName="bgRect" presStyleLbl="bgShp" presStyleIdx="1" presStyleCnt="3"/>
      <dgm:spPr/>
    </dgm:pt>
    <dgm:pt modelId="{466E9B72-28F9-44F4-9154-61AF4E4EA82B}" type="pres">
      <dgm:prSet presAssocID="{C6F64A4E-F5A3-4FEB-AB65-45383810D6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69DE508-78EB-44C8-9788-41AB4E6122E9}" type="pres">
      <dgm:prSet presAssocID="{C6F64A4E-F5A3-4FEB-AB65-45383810D65A}" presName="spaceRect" presStyleCnt="0"/>
      <dgm:spPr/>
    </dgm:pt>
    <dgm:pt modelId="{502F4011-5646-4640-A2DD-CE7781CBFC8C}" type="pres">
      <dgm:prSet presAssocID="{C6F64A4E-F5A3-4FEB-AB65-45383810D65A}" presName="parTx" presStyleLbl="revTx" presStyleIdx="1" presStyleCnt="3">
        <dgm:presLayoutVars>
          <dgm:chMax val="0"/>
          <dgm:chPref val="0"/>
        </dgm:presLayoutVars>
      </dgm:prSet>
      <dgm:spPr/>
    </dgm:pt>
    <dgm:pt modelId="{27DA982A-1806-4A31-B3D9-DB59E9ADE662}" type="pres">
      <dgm:prSet presAssocID="{4489DFD6-8C21-43CB-8B1D-8AF86504C53A}" presName="sibTrans" presStyleCnt="0"/>
      <dgm:spPr/>
    </dgm:pt>
    <dgm:pt modelId="{01D719AF-4D81-49E6-BA7C-4AAB3C0D8316}" type="pres">
      <dgm:prSet presAssocID="{59C33B60-6CE8-4506-A817-DC8F3C8820BB}" presName="compNode" presStyleCnt="0"/>
      <dgm:spPr/>
    </dgm:pt>
    <dgm:pt modelId="{2FF8E94F-B4E6-4E92-8CEB-5969DEC55915}" type="pres">
      <dgm:prSet presAssocID="{59C33B60-6CE8-4506-A817-DC8F3C8820BB}" presName="bgRect" presStyleLbl="bgShp" presStyleIdx="2" presStyleCnt="3"/>
      <dgm:spPr/>
    </dgm:pt>
    <dgm:pt modelId="{FCE2B00A-2C4E-4777-9B2A-0ADD6E29379B}" type="pres">
      <dgm:prSet presAssocID="{59C33B60-6CE8-4506-A817-DC8F3C8820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3668615-07B1-4A8C-B712-560FE54BD8DE}" type="pres">
      <dgm:prSet presAssocID="{59C33B60-6CE8-4506-A817-DC8F3C8820BB}" presName="spaceRect" presStyleCnt="0"/>
      <dgm:spPr/>
    </dgm:pt>
    <dgm:pt modelId="{EBCC0741-80A4-415E-AB74-19C67051C7AD}" type="pres">
      <dgm:prSet presAssocID="{59C33B60-6CE8-4506-A817-DC8F3C8820B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A0F80D-6A27-4DBF-98B0-92562871A120}" srcId="{40A58047-722A-47FD-BF87-203FF255C338}" destId="{59C33B60-6CE8-4506-A817-DC8F3C8820BB}" srcOrd="2" destOrd="0" parTransId="{C2D397E9-1BD3-44AB-A51D-281452C0DB61}" sibTransId="{DF76A50F-B301-45CF-B6F2-1CE5F0D4CC62}"/>
    <dgm:cxn modelId="{4F8E3D0F-325C-4D83-88B7-DED505E27BBE}" type="presOf" srcId="{59C33B60-6CE8-4506-A817-DC8F3C8820BB}" destId="{EBCC0741-80A4-415E-AB74-19C67051C7AD}" srcOrd="0" destOrd="0" presId="urn:microsoft.com/office/officeart/2018/2/layout/IconVerticalSolidList"/>
    <dgm:cxn modelId="{B9993A5E-18EC-440A-A1B9-00AB1C1A0396}" type="presOf" srcId="{9374049D-CEFC-49DF-BC3B-EE53CDFA718A}" destId="{6D6AC52D-3352-4174-8665-BA116F341569}" srcOrd="0" destOrd="0" presId="urn:microsoft.com/office/officeart/2018/2/layout/IconVerticalSolidList"/>
    <dgm:cxn modelId="{A7C2567D-F864-41C1-9CC5-CE4FD237A09D}" type="presOf" srcId="{C6F64A4E-F5A3-4FEB-AB65-45383810D65A}" destId="{502F4011-5646-4640-A2DD-CE7781CBFC8C}" srcOrd="0" destOrd="0" presId="urn:microsoft.com/office/officeart/2018/2/layout/IconVerticalSolidList"/>
    <dgm:cxn modelId="{D1F4E593-F292-485D-B2D2-4A7BFD4617A2}" type="presOf" srcId="{40A58047-722A-47FD-BF87-203FF255C338}" destId="{D5008DBB-B851-4943-9D4F-91D3C9DE99A2}" srcOrd="0" destOrd="0" presId="urn:microsoft.com/office/officeart/2018/2/layout/IconVerticalSolidList"/>
    <dgm:cxn modelId="{944D639F-072E-40CD-8753-662998910445}" srcId="{40A58047-722A-47FD-BF87-203FF255C338}" destId="{C6F64A4E-F5A3-4FEB-AB65-45383810D65A}" srcOrd="1" destOrd="0" parTransId="{93272D3D-D3CD-49A3-A0B0-E0F689912381}" sibTransId="{4489DFD6-8C21-43CB-8B1D-8AF86504C53A}"/>
    <dgm:cxn modelId="{E4E9E3BE-C73A-4580-9286-130354E73068}" srcId="{40A58047-722A-47FD-BF87-203FF255C338}" destId="{9374049D-CEFC-49DF-BC3B-EE53CDFA718A}" srcOrd="0" destOrd="0" parTransId="{799C184C-F803-4BA7-A3B3-4DF4E68A5677}" sibTransId="{D82AC3B0-F2D6-43F0-8761-C79AA6A41BE6}"/>
    <dgm:cxn modelId="{CC9F5737-3E8F-4899-A856-0911AE9A8D61}" type="presParOf" srcId="{D5008DBB-B851-4943-9D4F-91D3C9DE99A2}" destId="{84C6926E-B48E-4AFF-A11F-9EC98C6D44B1}" srcOrd="0" destOrd="0" presId="urn:microsoft.com/office/officeart/2018/2/layout/IconVerticalSolidList"/>
    <dgm:cxn modelId="{580BAF0D-56DD-43A4-9601-23844B15BF22}" type="presParOf" srcId="{84C6926E-B48E-4AFF-A11F-9EC98C6D44B1}" destId="{C7E00123-B833-423B-812A-3BAC0CB3EF6A}" srcOrd="0" destOrd="0" presId="urn:microsoft.com/office/officeart/2018/2/layout/IconVerticalSolidList"/>
    <dgm:cxn modelId="{7CF6AD47-89A9-4666-8811-688150F895EB}" type="presParOf" srcId="{84C6926E-B48E-4AFF-A11F-9EC98C6D44B1}" destId="{6DB66CAA-4B54-4D60-8800-AF2A1F0FA98B}" srcOrd="1" destOrd="0" presId="urn:microsoft.com/office/officeart/2018/2/layout/IconVerticalSolidList"/>
    <dgm:cxn modelId="{B11EBF4E-8C68-4768-AD39-8BAEA6A6E1BA}" type="presParOf" srcId="{84C6926E-B48E-4AFF-A11F-9EC98C6D44B1}" destId="{31393D10-A228-4188-9538-42648302FCBE}" srcOrd="2" destOrd="0" presId="urn:microsoft.com/office/officeart/2018/2/layout/IconVerticalSolidList"/>
    <dgm:cxn modelId="{2CD9A01D-C6C7-4A72-A303-34E7E7491039}" type="presParOf" srcId="{84C6926E-B48E-4AFF-A11F-9EC98C6D44B1}" destId="{6D6AC52D-3352-4174-8665-BA116F341569}" srcOrd="3" destOrd="0" presId="urn:microsoft.com/office/officeart/2018/2/layout/IconVerticalSolidList"/>
    <dgm:cxn modelId="{1514B539-CCE6-4D4D-918D-BFF8D912B1C5}" type="presParOf" srcId="{D5008DBB-B851-4943-9D4F-91D3C9DE99A2}" destId="{7E1075AE-E7DA-42DE-855B-BF258661DE4F}" srcOrd="1" destOrd="0" presId="urn:microsoft.com/office/officeart/2018/2/layout/IconVerticalSolidList"/>
    <dgm:cxn modelId="{77890D75-6E92-4779-8454-651F3C495910}" type="presParOf" srcId="{D5008DBB-B851-4943-9D4F-91D3C9DE99A2}" destId="{AA973016-3C2A-40FE-8723-58AFDF36FD74}" srcOrd="2" destOrd="0" presId="urn:microsoft.com/office/officeart/2018/2/layout/IconVerticalSolidList"/>
    <dgm:cxn modelId="{17D757CE-261A-4651-92B1-1A059B218AE4}" type="presParOf" srcId="{AA973016-3C2A-40FE-8723-58AFDF36FD74}" destId="{C3AD89C4-6E1A-4EDE-809A-35769FAC57DC}" srcOrd="0" destOrd="0" presId="urn:microsoft.com/office/officeart/2018/2/layout/IconVerticalSolidList"/>
    <dgm:cxn modelId="{46272E13-FDCA-4257-AF11-BE1CF0082684}" type="presParOf" srcId="{AA973016-3C2A-40FE-8723-58AFDF36FD74}" destId="{466E9B72-28F9-44F4-9154-61AF4E4EA82B}" srcOrd="1" destOrd="0" presId="urn:microsoft.com/office/officeart/2018/2/layout/IconVerticalSolidList"/>
    <dgm:cxn modelId="{957A259F-F63E-41C7-BCC7-9075EFA367E6}" type="presParOf" srcId="{AA973016-3C2A-40FE-8723-58AFDF36FD74}" destId="{569DE508-78EB-44C8-9788-41AB4E6122E9}" srcOrd="2" destOrd="0" presId="urn:microsoft.com/office/officeart/2018/2/layout/IconVerticalSolidList"/>
    <dgm:cxn modelId="{8E257F94-43AC-4171-A1E5-F2757F722466}" type="presParOf" srcId="{AA973016-3C2A-40FE-8723-58AFDF36FD74}" destId="{502F4011-5646-4640-A2DD-CE7781CBFC8C}" srcOrd="3" destOrd="0" presId="urn:microsoft.com/office/officeart/2018/2/layout/IconVerticalSolidList"/>
    <dgm:cxn modelId="{FA6A5B64-BA1A-4244-AA79-FB3FE37750A8}" type="presParOf" srcId="{D5008DBB-B851-4943-9D4F-91D3C9DE99A2}" destId="{27DA982A-1806-4A31-B3D9-DB59E9ADE662}" srcOrd="3" destOrd="0" presId="urn:microsoft.com/office/officeart/2018/2/layout/IconVerticalSolidList"/>
    <dgm:cxn modelId="{8429A38E-7540-497E-B06B-FD228CB0239C}" type="presParOf" srcId="{D5008DBB-B851-4943-9D4F-91D3C9DE99A2}" destId="{01D719AF-4D81-49E6-BA7C-4AAB3C0D8316}" srcOrd="4" destOrd="0" presId="urn:microsoft.com/office/officeart/2018/2/layout/IconVerticalSolidList"/>
    <dgm:cxn modelId="{23BCA6B4-2595-47FF-B134-7D9F85463E7C}" type="presParOf" srcId="{01D719AF-4D81-49E6-BA7C-4AAB3C0D8316}" destId="{2FF8E94F-B4E6-4E92-8CEB-5969DEC55915}" srcOrd="0" destOrd="0" presId="urn:microsoft.com/office/officeart/2018/2/layout/IconVerticalSolidList"/>
    <dgm:cxn modelId="{02E18DD0-B8A7-43A0-935F-DB667DB6FC5A}" type="presParOf" srcId="{01D719AF-4D81-49E6-BA7C-4AAB3C0D8316}" destId="{FCE2B00A-2C4E-4777-9B2A-0ADD6E29379B}" srcOrd="1" destOrd="0" presId="urn:microsoft.com/office/officeart/2018/2/layout/IconVerticalSolidList"/>
    <dgm:cxn modelId="{C1FA0218-5752-4D33-ACBA-C7FC9C6922FC}" type="presParOf" srcId="{01D719AF-4D81-49E6-BA7C-4AAB3C0D8316}" destId="{A3668615-07B1-4A8C-B712-560FE54BD8DE}" srcOrd="2" destOrd="0" presId="urn:microsoft.com/office/officeart/2018/2/layout/IconVerticalSolidList"/>
    <dgm:cxn modelId="{673D4DFC-7265-402E-BAC2-44B81281A4AE}" type="presParOf" srcId="{01D719AF-4D81-49E6-BA7C-4AAB3C0D8316}" destId="{EBCC0741-80A4-415E-AB74-19C67051C7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00123-B833-423B-812A-3BAC0CB3EF6A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66CAA-4B54-4D60-8800-AF2A1F0FA98B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AC52D-3352-4174-8665-BA116F341569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Active directory is a database</a:t>
          </a:r>
        </a:p>
      </dsp:txBody>
      <dsp:txXfrm>
        <a:off x="1529865" y="566"/>
        <a:ext cx="4383571" cy="1324558"/>
      </dsp:txXfrm>
    </dsp:sp>
    <dsp:sp modelId="{C3AD89C4-6E1A-4EDE-809A-35769FAC57DC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E9B72-28F9-44F4-9154-61AF4E4EA82B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4011-5646-4640-A2DD-CE7781CBFC8C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can also be used to store resources</a:t>
          </a:r>
        </a:p>
      </dsp:txBody>
      <dsp:txXfrm>
        <a:off x="1529865" y="1656264"/>
        <a:ext cx="4383571" cy="1324558"/>
      </dsp:txXfrm>
    </dsp:sp>
    <dsp:sp modelId="{2FF8E94F-B4E6-4E92-8CEB-5969DEC55915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2B00A-2C4E-4777-9B2A-0ADD6E29379B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C0741-80A4-415E-AB74-19C67051C7AD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centralized control Records all password changes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ACTIVE DIRECTORY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8806" y="4435692"/>
            <a:ext cx="9417656" cy="977621"/>
          </a:xfrm>
        </p:spPr>
        <p:txBody>
          <a:bodyPr vert="horz" lIns="91440" tIns="91440" rIns="91440" bIns="91440" rtlCol="0" anchor="t">
            <a:normAutofit fontScale="85000" lnSpcReduction="20000"/>
          </a:bodyPr>
          <a:lstStyle/>
          <a:p>
            <a:r>
              <a:rPr lang="en-US" sz="2400"/>
              <a:t>By</a:t>
            </a:r>
            <a:endParaRPr lang="en-US"/>
          </a:p>
          <a:p>
            <a:r>
              <a:rPr lang="en-US" sz="2400"/>
              <a:t>Manusha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CCEA4-A42C-5FDD-FDB7-2D33B53C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What is Active Directory</a:t>
            </a:r>
          </a:p>
        </p:txBody>
      </p: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9" name="Picture 25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27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B5EEE2-7D5F-6508-2A7D-8A084D232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75465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5596-F2D3-8C53-E1FB-E956B82C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Structure of 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4742-7B6C-B801-5696-773FE8153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Active Directory has 3 main components:</a:t>
            </a:r>
          </a:p>
          <a:p>
            <a:r>
              <a:rPr lang="en-US" dirty="0"/>
              <a:t>Domain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Forest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B75-7253-019B-C592-EE8E86DF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82F7-8352-EDFB-B8A2-9C6BE04B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Customization            </a:t>
            </a:r>
          </a:p>
          <a:p>
            <a:r>
              <a:rPr lang="en-US"/>
              <a:t>Easy to access</a:t>
            </a:r>
          </a:p>
          <a:p>
            <a:r>
              <a:rPr lang="en-US"/>
              <a:t>Security</a:t>
            </a:r>
          </a:p>
          <a:p>
            <a:r>
              <a:rPr lang="en-US"/>
              <a:t>Auto update</a:t>
            </a:r>
          </a:p>
        </p:txBody>
      </p:sp>
    </p:spTree>
    <p:extLst>
      <p:ext uri="{BB962C8B-B14F-4D97-AF65-F5344CB8AC3E}">
        <p14:creationId xmlns:p14="http://schemas.microsoft.com/office/powerpoint/2010/main" val="39033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E3BA-A7F7-4F1F-7B46-35AFD0FC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6655-303B-F33B-87FC-BDD8373E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Need Internet</a:t>
            </a:r>
          </a:p>
        </p:txBody>
      </p:sp>
    </p:spTree>
    <p:extLst>
      <p:ext uri="{BB962C8B-B14F-4D97-AF65-F5344CB8AC3E}">
        <p14:creationId xmlns:p14="http://schemas.microsoft.com/office/powerpoint/2010/main" val="19905675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ACTIVE DIRECTORY</vt:lpstr>
      <vt:lpstr>What is Active Directory</vt:lpstr>
      <vt:lpstr>Structure of active directory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</cp:revision>
  <dcterms:created xsi:type="dcterms:W3CDTF">2022-08-18T06:50:26Z</dcterms:created>
  <dcterms:modified xsi:type="dcterms:W3CDTF">2022-08-22T10:16:54Z</dcterms:modified>
</cp:coreProperties>
</file>