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853C4-BE3D-4A33-B48C-1CE1CEA768AD}" v="4" dt="2022-08-19T01:47:32.581"/>
    <p1510:client id="{32EAD00A-7F2B-44A1-BE8A-38CB9DA20943}" v="2" dt="2022-08-19T02:08:06.065"/>
    <p1510:client id="{7456F744-6430-46E0-B03A-BF3F2E3F8A6B}" v="616" dt="2022-08-19T03:01:46.364"/>
    <p1510:client id="{95DC2094-98A5-44AC-82F7-3B24FC34241D}" v="2" dt="2022-08-19T01:43:29.834"/>
    <p1510:client id="{D7D133E7-8BAD-4297-BDA6-24AB875841C7}" v="1" dt="2022-08-19T02:10:20.562"/>
    <p1510:client id="{FE6AE32B-4C61-4936-866B-FD3D664B34B5}" v="1" dt="2022-08-19T02:09:04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od Kumar Ramavath" userId="S::vramavath@innominds.com::511ac465-dfed-4218-8fdb-76eceda51647" providerId="AD" clId="Web-{95DC2094-98A5-44AC-82F7-3B24FC34241D}"/>
    <pc:docChg chg="modSld addMainMaster delMainMaster">
      <pc:chgData name="Vinod Kumar Ramavath" userId="S::vramavath@innominds.com::511ac465-dfed-4218-8fdb-76eceda51647" providerId="AD" clId="Web-{95DC2094-98A5-44AC-82F7-3B24FC34241D}" dt="2022-08-19T01:44:55.259" v="2"/>
      <pc:docMkLst>
        <pc:docMk/>
      </pc:docMkLst>
      <pc:sldChg chg="addSp modSp mod setBg modClrScheme chgLayout">
        <pc:chgData name="Vinod Kumar Ramavath" userId="S::vramavath@innominds.com::511ac465-dfed-4218-8fdb-76eceda51647" providerId="AD" clId="Web-{95DC2094-98A5-44AC-82F7-3B24FC34241D}" dt="2022-08-19T01:44:55.259" v="2"/>
        <pc:sldMkLst>
          <pc:docMk/>
          <pc:sldMk cId="109857222" sldId="256"/>
        </pc:sldMkLst>
        <pc:spChg chg="mod ord">
          <ac:chgData name="Vinod Kumar Ramavath" userId="S::vramavath@innominds.com::511ac465-dfed-4218-8fdb-76eceda51647" providerId="AD" clId="Web-{95DC2094-98A5-44AC-82F7-3B24FC34241D}" dt="2022-08-19T01:44:55.259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inod Kumar Ramavath" userId="S::vramavath@innominds.com::511ac465-dfed-4218-8fdb-76eceda51647" providerId="AD" clId="Web-{95DC2094-98A5-44AC-82F7-3B24FC34241D}" dt="2022-08-19T01:44:55.259" v="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Vinod Kumar Ramavath" userId="S::vramavath@innominds.com::511ac465-dfed-4218-8fdb-76eceda51647" providerId="AD" clId="Web-{95DC2094-98A5-44AC-82F7-3B24FC34241D}" dt="2022-08-19T01:44:55.259" v="2"/>
          <ac:spMkLst>
            <pc:docMk/>
            <pc:sldMk cId="109857222" sldId="256"/>
            <ac:spMk id="9" creationId="{4187D111-0A9D-421B-84EB-FC5811C3A931}"/>
          </ac:spMkLst>
        </pc:spChg>
        <pc:spChg chg="add">
          <ac:chgData name="Vinod Kumar Ramavath" userId="S::vramavath@innominds.com::511ac465-dfed-4218-8fdb-76eceda51647" providerId="AD" clId="Web-{95DC2094-98A5-44AC-82F7-3B24FC34241D}" dt="2022-08-19T01:44:55.259" v="2"/>
          <ac:spMkLst>
            <pc:docMk/>
            <pc:sldMk cId="109857222" sldId="256"/>
            <ac:spMk id="44" creationId="{F0753E91-DF19-4FA4-BFBF-221696B8D779}"/>
          </ac:spMkLst>
        </pc:spChg>
        <pc:grpChg chg="add">
          <ac:chgData name="Vinod Kumar Ramavath" userId="S::vramavath@innominds.com::511ac465-dfed-4218-8fdb-76eceda51647" providerId="AD" clId="Web-{95DC2094-98A5-44AC-82F7-3B24FC34241D}" dt="2022-08-19T01:44:55.259" v="2"/>
          <ac:grpSpMkLst>
            <pc:docMk/>
            <pc:sldMk cId="109857222" sldId="256"/>
            <ac:grpSpMk id="11" creationId="{015ECF02-0C11-4320-A868-5EC7DD53DEFD}"/>
          </ac:grpSpMkLst>
        </pc:grpChg>
        <pc:picChg chg="add">
          <ac:chgData name="Vinod Kumar Ramavath" userId="S::vramavath@innominds.com::511ac465-dfed-4218-8fdb-76eceda51647" providerId="AD" clId="Web-{95DC2094-98A5-44AC-82F7-3B24FC34241D}" dt="2022-08-19T01:44:55.259" v="2"/>
          <ac:picMkLst>
            <pc:docMk/>
            <pc:sldMk cId="109857222" sldId="256"/>
            <ac:picMk id="4" creationId="{B295268A-59DD-89C3-AFF3-1CC0C61C1FA5}"/>
          </ac:picMkLst>
        </pc:picChg>
      </pc:sldChg>
      <pc:sldMasterChg chg="del delSldLayout">
        <pc:chgData name="Vinod Kumar Ramavath" userId="S::vramavath@innominds.com::511ac465-dfed-4218-8fdb-76eceda51647" providerId="AD" clId="Web-{95DC2094-98A5-44AC-82F7-3B24FC34241D}" dt="2022-08-19T01:43:21.553" v="0"/>
        <pc:sldMasterMkLst>
          <pc:docMk/>
          <pc:sldMasterMk cId="2460954070" sldId="2147483660"/>
        </pc:sldMasterMkLst>
        <pc:sldLayoutChg chg="del">
          <pc:chgData name="Vinod Kumar Ramavath" userId="S::vramavath@innominds.com::511ac465-dfed-4218-8fdb-76eceda51647" providerId="AD" clId="Web-{95DC2094-98A5-44AC-82F7-3B24FC34241D}" dt="2022-08-19T01:43:21.55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inod Kumar Ramavath" userId="S::vramavath@innominds.com::511ac465-dfed-4218-8fdb-76eceda51647" providerId="AD" clId="Web-{95DC2094-98A5-44AC-82F7-3B24FC34241D}" dt="2022-08-19T01:43:21.55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inod Kumar Ramavath" userId="S::vramavath@innominds.com::511ac465-dfed-4218-8fdb-76eceda51647" providerId="AD" clId="Web-{95DC2094-98A5-44AC-82F7-3B24FC34241D}" dt="2022-08-19T01:43:21.55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inod Kumar Ramavath" userId="S::vramavath@innominds.com::511ac465-dfed-4218-8fdb-76eceda51647" providerId="AD" clId="Web-{95DC2094-98A5-44AC-82F7-3B24FC34241D}" dt="2022-08-19T01:43:21.55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inod Kumar Ramavath" userId="S::vramavath@innominds.com::511ac465-dfed-4218-8fdb-76eceda51647" providerId="AD" clId="Web-{95DC2094-98A5-44AC-82F7-3B24FC34241D}" dt="2022-08-19T01:43:21.55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inod Kumar Ramavath" userId="S::vramavath@innominds.com::511ac465-dfed-4218-8fdb-76eceda51647" providerId="AD" clId="Web-{95DC2094-98A5-44AC-82F7-3B24FC34241D}" dt="2022-08-19T01:43:21.55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inod Kumar Ramavath" userId="S::vramavath@innominds.com::511ac465-dfed-4218-8fdb-76eceda51647" providerId="AD" clId="Web-{95DC2094-98A5-44AC-82F7-3B24FC34241D}" dt="2022-08-19T01:43:21.55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inod Kumar Ramavath" userId="S::vramavath@innominds.com::511ac465-dfed-4218-8fdb-76eceda51647" providerId="AD" clId="Web-{95DC2094-98A5-44AC-82F7-3B24FC34241D}" dt="2022-08-19T01:43:21.55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inod Kumar Ramavath" userId="S::vramavath@innominds.com::511ac465-dfed-4218-8fdb-76eceda51647" providerId="AD" clId="Web-{95DC2094-98A5-44AC-82F7-3B24FC34241D}" dt="2022-08-19T01:43:21.55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inod Kumar Ramavath" userId="S::vramavath@innominds.com::511ac465-dfed-4218-8fdb-76eceda51647" providerId="AD" clId="Web-{95DC2094-98A5-44AC-82F7-3B24FC34241D}" dt="2022-08-19T01:43:21.55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inod Kumar Ramavath" userId="S::vramavath@innominds.com::511ac465-dfed-4218-8fdb-76eceda51647" providerId="AD" clId="Web-{95DC2094-98A5-44AC-82F7-3B24FC34241D}" dt="2022-08-19T01:43:21.55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Vinod Kumar Ramavath" userId="S::vramavath@innominds.com::511ac465-dfed-4218-8fdb-76eceda51647" providerId="AD" clId="Web-{95DC2094-98A5-44AC-82F7-3B24FC34241D}" dt="2022-08-19T01:43:29.834" v="1"/>
        <pc:sldMasterMkLst>
          <pc:docMk/>
          <pc:sldMasterMk cId="928522270" sldId="2147483672"/>
        </pc:sldMasterMkLst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2097703017" sldId="2147483673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2035450266" sldId="2147483674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123312733" sldId="2147483675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1403441604" sldId="2147483676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2414572795" sldId="2147483677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1367575344" sldId="2147483678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1789043050" sldId="2147483679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1800962281" sldId="2147483680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4126071742" sldId="2147483681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3250985625" sldId="2147483682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3438315911" sldId="2147483683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902736553" sldId="2147483684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4248853658" sldId="2147483685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2982178092" sldId="2147483686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1441970445" sldId="2147483687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3:29.834" v="1"/>
          <pc:sldLayoutMkLst>
            <pc:docMk/>
            <pc:sldMasterMk cId="928522270" sldId="2147483672"/>
            <pc:sldLayoutMk cId="1747051968" sldId="2147483688"/>
          </pc:sldLayoutMkLst>
        </pc:sldLayoutChg>
      </pc:sldMasterChg>
      <pc:sldMasterChg chg="add del addSldLayout delSldLayout modSldLayout">
        <pc:chgData name="Vinod Kumar Ramavath" userId="S::vramavath@innominds.com::511ac465-dfed-4218-8fdb-76eceda51647" providerId="AD" clId="Web-{95DC2094-98A5-44AC-82F7-3B24FC34241D}" dt="2022-08-19T01:44:55.259" v="2"/>
        <pc:sldMasterMkLst>
          <pc:docMk/>
          <pc:sldMasterMk cId="1555295652" sldId="2147483689"/>
        </pc:sldMasterMkLst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1737831653" sldId="2147483690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1907275608" sldId="2147483691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444015755" sldId="2147483692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3451225723" sldId="2147483693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1971546098" sldId="2147483694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1313389965" sldId="2147483695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3156890260" sldId="2147483696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1926055081" sldId="2147483697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1522496375" sldId="2147483698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450371141" sldId="2147483699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1470751055" sldId="2147483700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1445084678" sldId="2147483701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1664832911" sldId="2147483702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4278185092" sldId="2147483703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2569533488" sldId="2147483704"/>
          </pc:sldLayoutMkLst>
        </pc:sldLayoutChg>
        <pc:sldLayoutChg chg="add del mo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1555295652" sldId="2147483689"/>
            <pc:sldLayoutMk cId="3466994535" sldId="2147483705"/>
          </pc:sldLayoutMkLst>
        </pc:sldLayoutChg>
      </pc:sldMasterChg>
      <pc:sldMasterChg chg="add addSldLayout">
        <pc:chgData name="Vinod Kumar Ramavath" userId="S::vramavath@innominds.com::511ac465-dfed-4218-8fdb-76eceda51647" providerId="AD" clId="Web-{95DC2094-98A5-44AC-82F7-3B24FC34241D}" dt="2022-08-19T01:44:55.259" v="2"/>
        <pc:sldMasterMkLst>
          <pc:docMk/>
          <pc:sldMasterMk cId="3336970584" sldId="2147483714"/>
        </pc:sldMasterMkLst>
        <pc:sldLayoutChg chg="ad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3336970584" sldId="2147483714"/>
            <pc:sldLayoutMk cId="2091056841" sldId="2147483706"/>
          </pc:sldLayoutMkLst>
        </pc:sldLayoutChg>
        <pc:sldLayoutChg chg="ad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3336970584" sldId="2147483714"/>
            <pc:sldLayoutMk cId="3011937817" sldId="2147483707"/>
          </pc:sldLayoutMkLst>
        </pc:sldLayoutChg>
        <pc:sldLayoutChg chg="ad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3336970584" sldId="2147483714"/>
            <pc:sldLayoutMk cId="1619466202" sldId="2147483708"/>
          </pc:sldLayoutMkLst>
        </pc:sldLayoutChg>
        <pc:sldLayoutChg chg="ad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3336970584" sldId="2147483714"/>
            <pc:sldLayoutMk cId="1875433630" sldId="2147483709"/>
          </pc:sldLayoutMkLst>
        </pc:sldLayoutChg>
        <pc:sldLayoutChg chg="ad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3336970584" sldId="2147483714"/>
            <pc:sldLayoutMk cId="4291788591" sldId="2147483710"/>
          </pc:sldLayoutMkLst>
        </pc:sldLayoutChg>
        <pc:sldLayoutChg chg="ad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3336970584" sldId="2147483714"/>
            <pc:sldLayoutMk cId="3265484841" sldId="2147483711"/>
          </pc:sldLayoutMkLst>
        </pc:sldLayoutChg>
        <pc:sldLayoutChg chg="ad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3336970584" sldId="2147483714"/>
            <pc:sldLayoutMk cId="637686724" sldId="2147483712"/>
          </pc:sldLayoutMkLst>
        </pc:sldLayoutChg>
        <pc:sldLayoutChg chg="ad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3336970584" sldId="2147483714"/>
            <pc:sldLayoutMk cId="2282112480" sldId="2147483713"/>
          </pc:sldLayoutMkLst>
        </pc:sldLayoutChg>
        <pc:sldLayoutChg chg="ad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3336970584" sldId="2147483714"/>
            <pc:sldLayoutMk cId="3434954075" sldId="2147483715"/>
          </pc:sldLayoutMkLst>
        </pc:sldLayoutChg>
        <pc:sldLayoutChg chg="ad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3336970584" sldId="2147483714"/>
            <pc:sldLayoutMk cId="1960766607" sldId="2147483716"/>
          </pc:sldLayoutMkLst>
        </pc:sldLayoutChg>
        <pc:sldLayoutChg chg="add replId">
          <pc:chgData name="Vinod Kumar Ramavath" userId="S::vramavath@innominds.com::511ac465-dfed-4218-8fdb-76eceda51647" providerId="AD" clId="Web-{95DC2094-98A5-44AC-82F7-3B24FC34241D}" dt="2022-08-19T01:44:55.259" v="2"/>
          <pc:sldLayoutMkLst>
            <pc:docMk/>
            <pc:sldMasterMk cId="3336970584" sldId="2147483714"/>
            <pc:sldLayoutMk cId="277530395" sldId="2147483717"/>
          </pc:sldLayoutMkLst>
        </pc:sldLayoutChg>
      </pc:sldMasterChg>
    </pc:docChg>
  </pc:docChgLst>
  <pc:docChgLst>
    <pc:chgData name="Vinod Kumar Ramavath" userId="S::vramavath@innominds.com::511ac465-dfed-4218-8fdb-76eceda51647" providerId="AD" clId="Web-{7456F744-6430-46E0-B03A-BF3F2E3F8A6B}"/>
    <pc:docChg chg="addSld delSld modSld">
      <pc:chgData name="Vinod Kumar Ramavath" userId="S::vramavath@innominds.com::511ac465-dfed-4218-8fdb-76eceda51647" providerId="AD" clId="Web-{7456F744-6430-46E0-B03A-BF3F2E3F8A6B}" dt="2022-08-19T03:04:03.300" v="503"/>
      <pc:docMkLst>
        <pc:docMk/>
      </pc:docMkLst>
      <pc:sldChg chg="delSp modSp">
        <pc:chgData name="Vinod Kumar Ramavath" userId="S::vramavath@innominds.com::511ac465-dfed-4218-8fdb-76eceda51647" providerId="AD" clId="Web-{7456F744-6430-46E0-B03A-BF3F2E3F8A6B}" dt="2022-08-19T02:52:11.665" v="467" actId="20577"/>
        <pc:sldMkLst>
          <pc:docMk/>
          <pc:sldMk cId="109857222" sldId="256"/>
        </pc:sldMkLst>
        <pc:spChg chg="mod">
          <ac:chgData name="Vinod Kumar Ramavath" userId="S::vramavath@innominds.com::511ac465-dfed-4218-8fdb-76eceda51647" providerId="AD" clId="Web-{7456F744-6430-46E0-B03A-BF3F2E3F8A6B}" dt="2022-08-19T02:52:11.665" v="467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nod Kumar Ramavath" userId="S::vramavath@innominds.com::511ac465-dfed-4218-8fdb-76eceda51647" providerId="AD" clId="Web-{7456F744-6430-46E0-B03A-BF3F2E3F8A6B}" dt="2022-08-19T02:16:12.741" v="36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Vinod Kumar Ramavath" userId="S::vramavath@innominds.com::511ac465-dfed-4218-8fdb-76eceda51647" providerId="AD" clId="Web-{7456F744-6430-46E0-B03A-BF3F2E3F8A6B}" dt="2022-08-19T02:11:42.383" v="1"/>
        <pc:sldMkLst>
          <pc:docMk/>
          <pc:sldMk cId="1736659450" sldId="257"/>
        </pc:sldMkLst>
      </pc:sldChg>
      <pc:sldChg chg="modSp new del">
        <pc:chgData name="Vinod Kumar Ramavath" userId="S::vramavath@innominds.com::511ac465-dfed-4218-8fdb-76eceda51647" providerId="AD" clId="Web-{7456F744-6430-46E0-B03A-BF3F2E3F8A6B}" dt="2022-08-19T02:14:28.429" v="28"/>
        <pc:sldMkLst>
          <pc:docMk/>
          <pc:sldMk cId="2028366976" sldId="257"/>
        </pc:sldMkLst>
        <pc:spChg chg="mod">
          <ac:chgData name="Vinod Kumar Ramavath" userId="S::vramavath@innominds.com::511ac465-dfed-4218-8fdb-76eceda51647" providerId="AD" clId="Web-{7456F744-6430-46E0-B03A-BF3F2E3F8A6B}" dt="2022-08-19T02:14:10.742" v="26" actId="1076"/>
          <ac:spMkLst>
            <pc:docMk/>
            <pc:sldMk cId="2028366976" sldId="257"/>
            <ac:spMk id="3" creationId="{8C259012-D0F5-1A1B-094E-1E0FD667FD2F}"/>
          </ac:spMkLst>
        </pc:spChg>
      </pc:sldChg>
      <pc:sldChg chg="new del mod modShow">
        <pc:chgData name="Vinod Kumar Ramavath" userId="S::vramavath@innominds.com::511ac465-dfed-4218-8fdb-76eceda51647" providerId="AD" clId="Web-{7456F744-6430-46E0-B03A-BF3F2E3F8A6B}" dt="2022-08-19T02:16:05.429" v="35"/>
        <pc:sldMkLst>
          <pc:docMk/>
          <pc:sldMk cId="2297944121" sldId="257"/>
        </pc:sldMkLst>
      </pc:sldChg>
      <pc:sldChg chg="add del replId">
        <pc:chgData name="Vinod Kumar Ramavath" userId="S::vramavath@innominds.com::511ac465-dfed-4218-8fdb-76eceda51647" providerId="AD" clId="Web-{7456F744-6430-46E0-B03A-BF3F2E3F8A6B}" dt="2022-08-19T02:15:14.976" v="31"/>
        <pc:sldMkLst>
          <pc:docMk/>
          <pc:sldMk cId="3192997311" sldId="257"/>
        </pc:sldMkLst>
      </pc:sldChg>
      <pc:sldChg chg="addSp delSp modSp new mod setBg setClrOvrMap">
        <pc:chgData name="Vinod Kumar Ramavath" userId="S::vramavath@innominds.com::511ac465-dfed-4218-8fdb-76eceda51647" providerId="AD" clId="Web-{7456F744-6430-46E0-B03A-BF3F2E3F8A6B}" dt="2022-08-19T02:52:26.805" v="468" actId="1076"/>
        <pc:sldMkLst>
          <pc:docMk/>
          <pc:sldMk cId="4182302551" sldId="257"/>
        </pc:sldMkLst>
        <pc:spChg chg="del">
          <ac:chgData name="Vinod Kumar Ramavath" userId="S::vramavath@innominds.com::511ac465-dfed-4218-8fdb-76eceda51647" providerId="AD" clId="Web-{7456F744-6430-46E0-B03A-BF3F2E3F8A6B}" dt="2022-08-19T02:16:53.897" v="39"/>
          <ac:spMkLst>
            <pc:docMk/>
            <pc:sldMk cId="4182302551" sldId="257"/>
            <ac:spMk id="2" creationId="{88CDCD39-2BC4-D9AF-7B4F-A28BEC8B0067}"/>
          </ac:spMkLst>
        </pc:spChg>
        <pc:spChg chg="del">
          <ac:chgData name="Vinod Kumar Ramavath" userId="S::vramavath@innominds.com::511ac465-dfed-4218-8fdb-76eceda51647" providerId="AD" clId="Web-{7456F744-6430-46E0-B03A-BF3F2E3F8A6B}" dt="2022-08-19T02:16:48.960" v="38"/>
          <ac:spMkLst>
            <pc:docMk/>
            <pc:sldMk cId="4182302551" sldId="257"/>
            <ac:spMk id="3" creationId="{227E7C9A-DCCA-65DF-3194-85D50B3F8412}"/>
          </ac:spMkLst>
        </pc:spChg>
        <pc:spChg chg="add mod">
          <ac:chgData name="Vinod Kumar Ramavath" userId="S::vramavath@innominds.com::511ac465-dfed-4218-8fdb-76eceda51647" providerId="AD" clId="Web-{7456F744-6430-46E0-B03A-BF3F2E3F8A6B}" dt="2022-08-19T02:51:54.665" v="466" actId="20577"/>
          <ac:spMkLst>
            <pc:docMk/>
            <pc:sldMk cId="4182302551" sldId="257"/>
            <ac:spMk id="4" creationId="{8B770D6C-3743-CA4C-6C3E-346736BF8ACC}"/>
          </ac:spMkLst>
        </pc:spChg>
        <pc:spChg chg="add del">
          <ac:chgData name="Vinod Kumar Ramavath" userId="S::vramavath@innominds.com::511ac465-dfed-4218-8fdb-76eceda51647" providerId="AD" clId="Web-{7456F744-6430-46E0-B03A-BF3F2E3F8A6B}" dt="2022-08-19T02:20:14.630" v="60"/>
          <ac:spMkLst>
            <pc:docMk/>
            <pc:sldMk cId="4182302551" sldId="257"/>
            <ac:spMk id="5" creationId="{611F3D64-3F22-2FDA-E991-B05314E23755}"/>
          </ac:spMkLst>
        </pc:spChg>
        <pc:spChg chg="add mod">
          <ac:chgData name="Vinod Kumar Ramavath" userId="S::vramavath@innominds.com::511ac465-dfed-4218-8fdb-76eceda51647" providerId="AD" clId="Web-{7456F744-6430-46E0-B03A-BF3F2E3F8A6B}" dt="2022-08-19T02:52:26.805" v="468" actId="1076"/>
          <ac:spMkLst>
            <pc:docMk/>
            <pc:sldMk cId="4182302551" sldId="257"/>
            <ac:spMk id="6" creationId="{909E30FB-EB61-67EF-F5A6-0430F4101345}"/>
          </ac:spMkLst>
        </pc:spChg>
        <pc:spChg chg="add">
          <ac:chgData name="Vinod Kumar Ramavath" userId="S::vramavath@innominds.com::511ac465-dfed-4218-8fdb-76eceda51647" providerId="AD" clId="Web-{7456F744-6430-46E0-B03A-BF3F2E3F8A6B}" dt="2022-08-19T02:19:19.865" v="54"/>
          <ac:spMkLst>
            <pc:docMk/>
            <pc:sldMk cId="4182302551" sldId="257"/>
            <ac:spMk id="9" creationId="{8C6E698C-8155-4B8B-BDC9-B7299772B509}"/>
          </ac:spMkLst>
        </pc:spChg>
        <pc:spChg chg="add">
          <ac:chgData name="Vinod Kumar Ramavath" userId="S::vramavath@innominds.com::511ac465-dfed-4218-8fdb-76eceda51647" providerId="AD" clId="Web-{7456F744-6430-46E0-B03A-BF3F2E3F8A6B}" dt="2022-08-19T02:19:19.865" v="54"/>
          <ac:spMkLst>
            <pc:docMk/>
            <pc:sldMk cId="4182302551" sldId="257"/>
            <ac:spMk id="13" creationId="{B624C8D3-B9AD-4F4F-8554-4EAF3724DBCE}"/>
          </ac:spMkLst>
        </pc:spChg>
        <pc:cxnChg chg="add">
          <ac:chgData name="Vinod Kumar Ramavath" userId="S::vramavath@innominds.com::511ac465-dfed-4218-8fdb-76eceda51647" providerId="AD" clId="Web-{7456F744-6430-46E0-B03A-BF3F2E3F8A6B}" dt="2022-08-19T02:19:19.865" v="54"/>
          <ac:cxnSpMkLst>
            <pc:docMk/>
            <pc:sldMk cId="4182302551" sldId="257"/>
            <ac:cxnSpMk id="11" creationId="{09525C9A-1972-4836-BA7A-706C946EF4DA}"/>
          </ac:cxnSpMkLst>
        </pc:cxnChg>
      </pc:sldChg>
      <pc:sldChg chg="del">
        <pc:chgData name="Vinod Kumar Ramavath" userId="S::vramavath@innominds.com::511ac465-dfed-4218-8fdb-76eceda51647" providerId="AD" clId="Web-{7456F744-6430-46E0-B03A-BF3F2E3F8A6B}" dt="2022-08-19T02:11:40.071" v="0"/>
        <pc:sldMkLst>
          <pc:docMk/>
          <pc:sldMk cId="559472896" sldId="258"/>
        </pc:sldMkLst>
      </pc:sldChg>
      <pc:sldChg chg="new del">
        <pc:chgData name="Vinod Kumar Ramavath" userId="S::vramavath@innominds.com::511ac465-dfed-4218-8fdb-76eceda51647" providerId="AD" clId="Web-{7456F744-6430-46E0-B03A-BF3F2E3F8A6B}" dt="2022-08-19T02:14:35.367" v="29"/>
        <pc:sldMkLst>
          <pc:docMk/>
          <pc:sldMk cId="779604756" sldId="258"/>
        </pc:sldMkLst>
      </pc:sldChg>
      <pc:sldChg chg="addSp delSp modSp new mod setBg modShow">
        <pc:chgData name="Vinod Kumar Ramavath" userId="S::vramavath@innominds.com::511ac465-dfed-4218-8fdb-76eceda51647" providerId="AD" clId="Web-{7456F744-6430-46E0-B03A-BF3F2E3F8A6B}" dt="2022-08-19T03:04:03.300" v="503"/>
        <pc:sldMkLst>
          <pc:docMk/>
          <pc:sldMk cId="1736924282" sldId="258"/>
        </pc:sldMkLst>
        <pc:spChg chg="mod">
          <ac:chgData name="Vinod Kumar Ramavath" userId="S::vramavath@innominds.com::511ac465-dfed-4218-8fdb-76eceda51647" providerId="AD" clId="Web-{7456F744-6430-46E0-B03A-BF3F2E3F8A6B}" dt="2022-08-19T03:04:03.300" v="503"/>
          <ac:spMkLst>
            <pc:docMk/>
            <pc:sldMk cId="1736924282" sldId="258"/>
            <ac:spMk id="2" creationId="{C380394D-8701-75D9-141D-8024A1159C6B}"/>
          </ac:spMkLst>
        </pc:spChg>
        <pc:spChg chg="del">
          <ac:chgData name="Vinod Kumar Ramavath" userId="S::vramavath@innominds.com::511ac465-dfed-4218-8fdb-76eceda51647" providerId="AD" clId="Web-{7456F744-6430-46E0-B03A-BF3F2E3F8A6B}" dt="2022-08-19T02:29:19.924" v="161"/>
          <ac:spMkLst>
            <pc:docMk/>
            <pc:sldMk cId="1736924282" sldId="258"/>
            <ac:spMk id="3" creationId="{B0D1E5E3-8E1D-8DEC-E17A-BDC3ECBA2DA3}"/>
          </ac:spMkLst>
        </pc:spChg>
        <pc:spChg chg="add">
          <ac:chgData name="Vinod Kumar Ramavath" userId="S::vramavath@innominds.com::511ac465-dfed-4218-8fdb-76eceda51647" providerId="AD" clId="Web-{7456F744-6430-46E0-B03A-BF3F2E3F8A6B}" dt="2022-08-19T03:04:03.300" v="503"/>
          <ac:spMkLst>
            <pc:docMk/>
            <pc:sldMk cId="1736924282" sldId="258"/>
            <ac:spMk id="7" creationId="{8C6E698C-8155-4B8B-BDC9-B7299772B509}"/>
          </ac:spMkLst>
        </pc:spChg>
        <pc:spChg chg="add">
          <ac:chgData name="Vinod Kumar Ramavath" userId="S::vramavath@innominds.com::511ac465-dfed-4218-8fdb-76eceda51647" providerId="AD" clId="Web-{7456F744-6430-46E0-B03A-BF3F2E3F8A6B}" dt="2022-08-19T03:04:03.300" v="503"/>
          <ac:spMkLst>
            <pc:docMk/>
            <pc:sldMk cId="1736924282" sldId="258"/>
            <ac:spMk id="11" creationId="{3DB7FA66-7966-4A39-A523-95F344095217}"/>
          </ac:spMkLst>
        </pc:spChg>
        <pc:cxnChg chg="add">
          <ac:chgData name="Vinod Kumar Ramavath" userId="S::vramavath@innominds.com::511ac465-dfed-4218-8fdb-76eceda51647" providerId="AD" clId="Web-{7456F744-6430-46E0-B03A-BF3F2E3F8A6B}" dt="2022-08-19T03:04:03.300" v="503"/>
          <ac:cxnSpMkLst>
            <pc:docMk/>
            <pc:sldMk cId="1736924282" sldId="258"/>
            <ac:cxnSpMk id="9" creationId="{09525C9A-1972-4836-BA7A-706C946EF4DA}"/>
          </ac:cxnSpMkLst>
        </pc:cxnChg>
      </pc:sldChg>
      <pc:sldChg chg="del">
        <pc:chgData name="Vinod Kumar Ramavath" userId="S::vramavath@innominds.com::511ac465-dfed-4218-8fdb-76eceda51647" providerId="AD" clId="Web-{7456F744-6430-46E0-B03A-BF3F2E3F8A6B}" dt="2022-08-19T02:11:44.696" v="2"/>
        <pc:sldMkLst>
          <pc:docMk/>
          <pc:sldMk cId="2055554213" sldId="259"/>
        </pc:sldMkLst>
      </pc:sldChg>
    </pc:docChg>
  </pc:docChgLst>
  <pc:docChgLst>
    <pc:chgData name="Vinod Kumar Ramavath" userId="S::vramavath@innominds.com::511ac465-dfed-4218-8fdb-76eceda51647" providerId="AD" clId="Web-{26F853C4-BE3D-4A33-B48C-1CE1CEA768AD}"/>
    <pc:docChg chg="modSld">
      <pc:chgData name="Vinod Kumar Ramavath" userId="S::vramavath@innominds.com::511ac465-dfed-4218-8fdb-76eceda51647" providerId="AD" clId="Web-{26F853C4-BE3D-4A33-B48C-1CE1CEA768AD}" dt="2022-08-19T01:47:32.581" v="3"/>
      <pc:docMkLst>
        <pc:docMk/>
      </pc:docMkLst>
      <pc:sldChg chg="modSp">
        <pc:chgData name="Vinod Kumar Ramavath" userId="S::vramavath@innominds.com::511ac465-dfed-4218-8fdb-76eceda51647" providerId="AD" clId="Web-{26F853C4-BE3D-4A33-B48C-1CE1CEA768AD}" dt="2022-08-19T01:47:32.581" v="3"/>
        <pc:sldMkLst>
          <pc:docMk/>
          <pc:sldMk cId="109857222" sldId="256"/>
        </pc:sldMkLst>
        <pc:picChg chg="mod">
          <ac:chgData name="Vinod Kumar Ramavath" userId="S::vramavath@innominds.com::511ac465-dfed-4218-8fdb-76eceda51647" providerId="AD" clId="Web-{26F853C4-BE3D-4A33-B48C-1CE1CEA768AD}" dt="2022-08-19T01:47:32.581" v="3"/>
          <ac:picMkLst>
            <pc:docMk/>
            <pc:sldMk cId="109857222" sldId="256"/>
            <ac:picMk id="4" creationId="{B295268A-59DD-89C3-AFF3-1CC0C61C1FA5}"/>
          </ac:picMkLst>
        </pc:picChg>
      </pc:sldChg>
    </pc:docChg>
  </pc:docChgLst>
  <pc:docChgLst>
    <pc:chgData name="Vinod Kumar Ramavath" userId="S::vramavath@innominds.com::511ac465-dfed-4218-8fdb-76eceda51647" providerId="AD" clId="Web-{32EAD00A-7F2B-44A1-BE8A-38CB9DA20943}"/>
    <pc:docChg chg="addSld modSld addMainMaster delMainMaster">
      <pc:chgData name="Vinod Kumar Ramavath" userId="S::vramavath@innominds.com::511ac465-dfed-4218-8fdb-76eceda51647" providerId="AD" clId="Web-{32EAD00A-7F2B-44A1-BE8A-38CB9DA20943}" dt="2022-08-19T02:08:06.065" v="4"/>
      <pc:docMkLst>
        <pc:docMk/>
      </pc:docMkLst>
      <pc:sldChg chg="addSp delSp modSp mod modClrScheme setClrOvrMap chgLayout">
        <pc:chgData name="Vinod Kumar Ramavath" userId="S::vramavath@innominds.com::511ac465-dfed-4218-8fdb-76eceda51647" providerId="AD" clId="Web-{32EAD00A-7F2B-44A1-BE8A-38CB9DA20943}" dt="2022-08-19T02:06:12.249" v="3"/>
        <pc:sldMkLst>
          <pc:docMk/>
          <pc:sldMk cId="109857222" sldId="256"/>
        </pc:sldMkLst>
        <pc:spChg chg="mod">
          <ac:chgData name="Vinod Kumar Ramavath" userId="S::vramavath@innominds.com::511ac465-dfed-4218-8fdb-76eceda51647" providerId="AD" clId="Web-{32EAD00A-7F2B-44A1-BE8A-38CB9DA20943}" dt="2022-08-19T02:06:12.249" v="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nod Kumar Ramavath" userId="S::vramavath@innominds.com::511ac465-dfed-4218-8fdb-76eceda51647" providerId="AD" clId="Web-{32EAD00A-7F2B-44A1-BE8A-38CB9DA20943}" dt="2022-08-19T02:06:12.249" v="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inod Kumar Ramavath" userId="S::vramavath@innominds.com::511ac465-dfed-4218-8fdb-76eceda51647" providerId="AD" clId="Web-{32EAD00A-7F2B-44A1-BE8A-38CB9DA20943}" dt="2022-08-19T02:06:12.249" v="3"/>
          <ac:spMkLst>
            <pc:docMk/>
            <pc:sldMk cId="109857222" sldId="256"/>
            <ac:spMk id="9" creationId="{4187D111-0A9D-421B-84EB-FC5811C3A931}"/>
          </ac:spMkLst>
        </pc:spChg>
        <pc:spChg chg="add del">
          <ac:chgData name="Vinod Kumar Ramavath" userId="S::vramavath@innominds.com::511ac465-dfed-4218-8fdb-76eceda51647" providerId="AD" clId="Web-{32EAD00A-7F2B-44A1-BE8A-38CB9DA20943}" dt="2022-08-19T02:06:12.249" v="3"/>
          <ac:spMkLst>
            <pc:docMk/>
            <pc:sldMk cId="109857222" sldId="256"/>
            <ac:spMk id="44" creationId="{F0753E91-DF19-4FA4-BFBF-221696B8D779}"/>
          </ac:spMkLst>
        </pc:spChg>
        <pc:spChg chg="add del">
          <ac:chgData name="Vinod Kumar Ramavath" userId="S::vramavath@innominds.com::511ac465-dfed-4218-8fdb-76eceda51647" providerId="AD" clId="Web-{32EAD00A-7F2B-44A1-BE8A-38CB9DA20943}" dt="2022-08-19T02:06:12.218" v="2"/>
          <ac:spMkLst>
            <pc:docMk/>
            <pc:sldMk cId="109857222" sldId="256"/>
            <ac:spMk id="49" creationId="{A173122F-D466-4F08-90FA-0038F7AC214A}"/>
          </ac:spMkLst>
        </pc:spChg>
        <pc:spChg chg="add">
          <ac:chgData name="Vinod Kumar Ramavath" userId="S::vramavath@innominds.com::511ac465-dfed-4218-8fdb-76eceda51647" providerId="AD" clId="Web-{32EAD00A-7F2B-44A1-BE8A-38CB9DA20943}" dt="2022-08-19T02:06:12.249" v="3"/>
          <ac:spMkLst>
            <pc:docMk/>
            <pc:sldMk cId="109857222" sldId="256"/>
            <ac:spMk id="53" creationId="{B40A8CA7-7D5A-43B0-A1A0-B558ECA9EED1}"/>
          </ac:spMkLst>
        </pc:spChg>
        <pc:spChg chg="add del">
          <ac:chgData name="Vinod Kumar Ramavath" userId="S::vramavath@innominds.com::511ac465-dfed-4218-8fdb-76eceda51647" providerId="AD" clId="Web-{32EAD00A-7F2B-44A1-BE8A-38CB9DA20943}" dt="2022-08-19T02:06:12.218" v="2"/>
          <ac:spMkLst>
            <pc:docMk/>
            <pc:sldMk cId="109857222" sldId="256"/>
            <ac:spMk id="84" creationId="{32FE619E-19C4-42B9-AB51-CA7CBE37145C}"/>
          </ac:spMkLst>
        </pc:spChg>
        <pc:spChg chg="add">
          <ac:chgData name="Vinod Kumar Ramavath" userId="S::vramavath@innominds.com::511ac465-dfed-4218-8fdb-76eceda51647" providerId="AD" clId="Web-{32EAD00A-7F2B-44A1-BE8A-38CB9DA20943}" dt="2022-08-19T02:06:12.249" v="3"/>
          <ac:spMkLst>
            <pc:docMk/>
            <pc:sldMk cId="109857222" sldId="256"/>
            <ac:spMk id="86" creationId="{0AF4F2BA-3C03-4E2C-8ABC-0949B61B3C5E}"/>
          </ac:spMkLst>
        </pc:spChg>
        <pc:grpChg chg="add del">
          <ac:chgData name="Vinod Kumar Ramavath" userId="S::vramavath@innominds.com::511ac465-dfed-4218-8fdb-76eceda51647" providerId="AD" clId="Web-{32EAD00A-7F2B-44A1-BE8A-38CB9DA20943}" dt="2022-08-19T02:06:12.249" v="3"/>
          <ac:grpSpMkLst>
            <pc:docMk/>
            <pc:sldMk cId="109857222" sldId="256"/>
            <ac:grpSpMk id="11" creationId="{015ECF02-0C11-4320-A868-5EC7DD53DEFD}"/>
          </ac:grpSpMkLst>
        </pc:grpChg>
        <pc:grpChg chg="add del">
          <ac:chgData name="Vinod Kumar Ramavath" userId="S::vramavath@innominds.com::511ac465-dfed-4218-8fdb-76eceda51647" providerId="AD" clId="Web-{32EAD00A-7F2B-44A1-BE8A-38CB9DA20943}" dt="2022-08-19T02:06:12.218" v="2"/>
          <ac:grpSpMkLst>
            <pc:docMk/>
            <pc:sldMk cId="109857222" sldId="256"/>
            <ac:grpSpMk id="51" creationId="{088464FC-BA67-4F51-9FF7-DBE25BC1B6FF}"/>
          </ac:grpSpMkLst>
        </pc:grpChg>
        <pc:picChg chg="mod ord">
          <ac:chgData name="Vinod Kumar Ramavath" userId="S::vramavath@innominds.com::511ac465-dfed-4218-8fdb-76eceda51647" providerId="AD" clId="Web-{32EAD00A-7F2B-44A1-BE8A-38CB9DA20943}" dt="2022-08-19T02:06:12.249" v="3"/>
          <ac:picMkLst>
            <pc:docMk/>
            <pc:sldMk cId="109857222" sldId="256"/>
            <ac:picMk id="4" creationId="{B295268A-59DD-89C3-AFF3-1CC0C61C1FA5}"/>
          </ac:picMkLst>
        </pc:picChg>
        <pc:cxnChg chg="add">
          <ac:chgData name="Vinod Kumar Ramavath" userId="S::vramavath@innominds.com::511ac465-dfed-4218-8fdb-76eceda51647" providerId="AD" clId="Web-{32EAD00A-7F2B-44A1-BE8A-38CB9DA20943}" dt="2022-08-19T02:06:12.249" v="3"/>
          <ac:cxnSpMkLst>
            <pc:docMk/>
            <pc:sldMk cId="109857222" sldId="256"/>
            <ac:cxnSpMk id="87" creationId="{A07787ED-5EDC-4C54-AD87-55B60D0FE397}"/>
          </ac:cxnSpMkLst>
        </pc:cxnChg>
      </pc:sldChg>
      <pc:sldChg chg="new">
        <pc:chgData name="Vinod Kumar Ramavath" userId="S::vramavath@innominds.com::511ac465-dfed-4218-8fdb-76eceda51647" providerId="AD" clId="Web-{32EAD00A-7F2B-44A1-BE8A-38CB9DA20943}" dt="2022-08-19T02:08:06.065" v="4"/>
        <pc:sldMkLst>
          <pc:docMk/>
          <pc:sldMk cId="1736659450" sldId="257"/>
        </pc:sldMkLst>
      </pc:sldChg>
      <pc:sldMasterChg chg="del delSldLayout">
        <pc:chgData name="Vinod Kumar Ramavath" userId="S::vramavath@innominds.com::511ac465-dfed-4218-8fdb-76eceda51647" providerId="AD" clId="Web-{32EAD00A-7F2B-44A1-BE8A-38CB9DA20943}" dt="2022-08-19T02:06:12.249" v="3"/>
        <pc:sldMasterMkLst>
          <pc:docMk/>
          <pc:sldMasterMk cId="3336970584" sldId="2147483714"/>
        </pc:sldMasterMkLst>
        <pc:sldLayoutChg chg="del">
          <pc:chgData name="Vinod Kumar Ramavath" userId="S::vramavath@innominds.com::511ac465-dfed-4218-8fdb-76eceda51647" providerId="AD" clId="Web-{32EAD00A-7F2B-44A1-BE8A-38CB9DA20943}" dt="2022-08-19T02:06:12.249" v="3"/>
          <pc:sldLayoutMkLst>
            <pc:docMk/>
            <pc:sldMasterMk cId="3336970584" sldId="2147483714"/>
            <pc:sldLayoutMk cId="2091056841" sldId="2147483706"/>
          </pc:sldLayoutMkLst>
        </pc:sldLayoutChg>
        <pc:sldLayoutChg chg="del">
          <pc:chgData name="Vinod Kumar Ramavath" userId="S::vramavath@innominds.com::511ac465-dfed-4218-8fdb-76eceda51647" providerId="AD" clId="Web-{32EAD00A-7F2B-44A1-BE8A-38CB9DA20943}" dt="2022-08-19T02:06:12.249" v="3"/>
          <pc:sldLayoutMkLst>
            <pc:docMk/>
            <pc:sldMasterMk cId="3336970584" sldId="2147483714"/>
            <pc:sldLayoutMk cId="3011937817" sldId="2147483707"/>
          </pc:sldLayoutMkLst>
        </pc:sldLayoutChg>
        <pc:sldLayoutChg chg="del">
          <pc:chgData name="Vinod Kumar Ramavath" userId="S::vramavath@innominds.com::511ac465-dfed-4218-8fdb-76eceda51647" providerId="AD" clId="Web-{32EAD00A-7F2B-44A1-BE8A-38CB9DA20943}" dt="2022-08-19T02:06:12.249" v="3"/>
          <pc:sldLayoutMkLst>
            <pc:docMk/>
            <pc:sldMasterMk cId="3336970584" sldId="2147483714"/>
            <pc:sldLayoutMk cId="1619466202" sldId="2147483708"/>
          </pc:sldLayoutMkLst>
        </pc:sldLayoutChg>
        <pc:sldLayoutChg chg="del">
          <pc:chgData name="Vinod Kumar Ramavath" userId="S::vramavath@innominds.com::511ac465-dfed-4218-8fdb-76eceda51647" providerId="AD" clId="Web-{32EAD00A-7F2B-44A1-BE8A-38CB9DA20943}" dt="2022-08-19T02:06:12.249" v="3"/>
          <pc:sldLayoutMkLst>
            <pc:docMk/>
            <pc:sldMasterMk cId="3336970584" sldId="2147483714"/>
            <pc:sldLayoutMk cId="1875433630" sldId="2147483709"/>
          </pc:sldLayoutMkLst>
        </pc:sldLayoutChg>
        <pc:sldLayoutChg chg="del">
          <pc:chgData name="Vinod Kumar Ramavath" userId="S::vramavath@innominds.com::511ac465-dfed-4218-8fdb-76eceda51647" providerId="AD" clId="Web-{32EAD00A-7F2B-44A1-BE8A-38CB9DA20943}" dt="2022-08-19T02:06:12.249" v="3"/>
          <pc:sldLayoutMkLst>
            <pc:docMk/>
            <pc:sldMasterMk cId="3336970584" sldId="2147483714"/>
            <pc:sldLayoutMk cId="4291788591" sldId="2147483710"/>
          </pc:sldLayoutMkLst>
        </pc:sldLayoutChg>
        <pc:sldLayoutChg chg="del">
          <pc:chgData name="Vinod Kumar Ramavath" userId="S::vramavath@innominds.com::511ac465-dfed-4218-8fdb-76eceda51647" providerId="AD" clId="Web-{32EAD00A-7F2B-44A1-BE8A-38CB9DA20943}" dt="2022-08-19T02:06:12.249" v="3"/>
          <pc:sldLayoutMkLst>
            <pc:docMk/>
            <pc:sldMasterMk cId="3336970584" sldId="2147483714"/>
            <pc:sldLayoutMk cId="3265484841" sldId="2147483711"/>
          </pc:sldLayoutMkLst>
        </pc:sldLayoutChg>
        <pc:sldLayoutChg chg="del">
          <pc:chgData name="Vinod Kumar Ramavath" userId="S::vramavath@innominds.com::511ac465-dfed-4218-8fdb-76eceda51647" providerId="AD" clId="Web-{32EAD00A-7F2B-44A1-BE8A-38CB9DA20943}" dt="2022-08-19T02:06:12.249" v="3"/>
          <pc:sldLayoutMkLst>
            <pc:docMk/>
            <pc:sldMasterMk cId="3336970584" sldId="2147483714"/>
            <pc:sldLayoutMk cId="637686724" sldId="2147483712"/>
          </pc:sldLayoutMkLst>
        </pc:sldLayoutChg>
        <pc:sldLayoutChg chg="del">
          <pc:chgData name="Vinod Kumar Ramavath" userId="S::vramavath@innominds.com::511ac465-dfed-4218-8fdb-76eceda51647" providerId="AD" clId="Web-{32EAD00A-7F2B-44A1-BE8A-38CB9DA20943}" dt="2022-08-19T02:06:12.249" v="3"/>
          <pc:sldLayoutMkLst>
            <pc:docMk/>
            <pc:sldMasterMk cId="3336970584" sldId="2147483714"/>
            <pc:sldLayoutMk cId="2282112480" sldId="2147483713"/>
          </pc:sldLayoutMkLst>
        </pc:sldLayoutChg>
        <pc:sldLayoutChg chg="del">
          <pc:chgData name="Vinod Kumar Ramavath" userId="S::vramavath@innominds.com::511ac465-dfed-4218-8fdb-76eceda51647" providerId="AD" clId="Web-{32EAD00A-7F2B-44A1-BE8A-38CB9DA20943}" dt="2022-08-19T02:06:12.249" v="3"/>
          <pc:sldLayoutMkLst>
            <pc:docMk/>
            <pc:sldMasterMk cId="3336970584" sldId="2147483714"/>
            <pc:sldLayoutMk cId="3434954075" sldId="2147483715"/>
          </pc:sldLayoutMkLst>
        </pc:sldLayoutChg>
        <pc:sldLayoutChg chg="del">
          <pc:chgData name="Vinod Kumar Ramavath" userId="S::vramavath@innominds.com::511ac465-dfed-4218-8fdb-76eceda51647" providerId="AD" clId="Web-{32EAD00A-7F2B-44A1-BE8A-38CB9DA20943}" dt="2022-08-19T02:06:12.249" v="3"/>
          <pc:sldLayoutMkLst>
            <pc:docMk/>
            <pc:sldMasterMk cId="3336970584" sldId="2147483714"/>
            <pc:sldLayoutMk cId="1960766607" sldId="2147483716"/>
          </pc:sldLayoutMkLst>
        </pc:sldLayoutChg>
        <pc:sldLayoutChg chg="del">
          <pc:chgData name="Vinod Kumar Ramavath" userId="S::vramavath@innominds.com::511ac465-dfed-4218-8fdb-76eceda51647" providerId="AD" clId="Web-{32EAD00A-7F2B-44A1-BE8A-38CB9DA20943}" dt="2022-08-19T02:06:12.249" v="3"/>
          <pc:sldLayoutMkLst>
            <pc:docMk/>
            <pc:sldMasterMk cId="3336970584" sldId="2147483714"/>
            <pc:sldLayoutMk cId="277530395" sldId="2147483717"/>
          </pc:sldLayoutMkLst>
        </pc:sldLayoutChg>
      </pc:sldMasterChg>
      <pc:sldMasterChg chg="add addSldLayout">
        <pc:chgData name="Vinod Kumar Ramavath" userId="S::vramavath@innominds.com::511ac465-dfed-4218-8fdb-76eceda51647" providerId="AD" clId="Web-{32EAD00A-7F2B-44A1-BE8A-38CB9DA20943}" dt="2022-08-19T02:06:12.249" v="3"/>
        <pc:sldMasterMkLst>
          <pc:docMk/>
          <pc:sldMasterMk cId="1191106043" sldId="2147483751"/>
        </pc:sldMasterMkLst>
        <pc:sldLayoutChg chg="add">
          <pc:chgData name="Vinod Kumar Ramavath" userId="S::vramavath@innominds.com::511ac465-dfed-4218-8fdb-76eceda51647" providerId="AD" clId="Web-{32EAD00A-7F2B-44A1-BE8A-38CB9DA20943}" dt="2022-08-19T02:06:12.249" v="3"/>
          <pc:sldLayoutMkLst>
            <pc:docMk/>
            <pc:sldMasterMk cId="1191106043" sldId="2147483751"/>
            <pc:sldLayoutMk cId="2119640409" sldId="2147483746"/>
          </pc:sldLayoutMkLst>
        </pc:sldLayoutChg>
      </pc:sldMasterChg>
    </pc:docChg>
  </pc:docChgLst>
  <pc:docChgLst>
    <pc:chgData name="Vinod Kumar Ramavath" userId="S::vramavath@innominds.com::511ac465-dfed-4218-8fdb-76eceda51647" providerId="AD" clId="Web-{FE6AE32B-4C61-4936-866B-FD3D664B34B5}"/>
    <pc:docChg chg="addSld">
      <pc:chgData name="Vinod Kumar Ramavath" userId="S::vramavath@innominds.com::511ac465-dfed-4218-8fdb-76eceda51647" providerId="AD" clId="Web-{FE6AE32B-4C61-4936-866B-FD3D664B34B5}" dt="2022-08-19T02:09:04.025" v="0"/>
      <pc:docMkLst>
        <pc:docMk/>
      </pc:docMkLst>
      <pc:sldChg chg="new">
        <pc:chgData name="Vinod Kumar Ramavath" userId="S::vramavath@innominds.com::511ac465-dfed-4218-8fdb-76eceda51647" providerId="AD" clId="Web-{FE6AE32B-4C61-4936-866B-FD3D664B34B5}" dt="2022-08-19T02:09:04.025" v="0"/>
        <pc:sldMkLst>
          <pc:docMk/>
          <pc:sldMk cId="559472896" sldId="258"/>
        </pc:sldMkLst>
      </pc:sldChg>
    </pc:docChg>
  </pc:docChgLst>
  <pc:docChgLst>
    <pc:chgData name="Vinod Kumar Ramavath" userId="S::vramavath@innominds.com::511ac465-dfed-4218-8fdb-76eceda51647" providerId="AD" clId="Web-{D7D133E7-8BAD-4297-BDA6-24AB875841C7}"/>
    <pc:docChg chg="addSld">
      <pc:chgData name="Vinod Kumar Ramavath" userId="S::vramavath@innominds.com::511ac465-dfed-4218-8fdb-76eceda51647" providerId="AD" clId="Web-{D7D133E7-8BAD-4297-BDA6-24AB875841C7}" dt="2022-08-19T02:10:20.562" v="0"/>
      <pc:docMkLst>
        <pc:docMk/>
      </pc:docMkLst>
      <pc:sldChg chg="new">
        <pc:chgData name="Vinod Kumar Ramavath" userId="S::vramavath@innominds.com::511ac465-dfed-4218-8fdb-76eceda51647" providerId="AD" clId="Web-{D7D133E7-8BAD-4297-BDA6-24AB875841C7}" dt="2022-08-19T02:10:20.562" v="0"/>
        <pc:sldMkLst>
          <pc:docMk/>
          <pc:sldMk cId="205555421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4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0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4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5268A-59DD-89C3-AFF3-1CC0C61C1F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4361" r="6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What is the domain ??</a:t>
            </a:r>
          </a:p>
        </p:txBody>
      </p:sp>
      <p:cxnSp>
        <p:nvCxnSpPr>
          <p:cNvPr id="87" name="Straight Connector 5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70D6C-3743-CA4C-6C3E-346736BF8ACC}"/>
              </a:ext>
            </a:extLst>
          </p:cNvPr>
          <p:cNvSpPr txBox="1"/>
          <p:nvPr/>
        </p:nvSpPr>
        <p:spPr>
          <a:xfrm>
            <a:off x="965201" y="643467"/>
            <a:ext cx="6255026" cy="50540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E30FB-EB61-67EF-F5A6-0430F4101345}"/>
              </a:ext>
            </a:extLst>
          </p:cNvPr>
          <p:cNvSpPr txBox="1"/>
          <p:nvPr/>
        </p:nvSpPr>
        <p:spPr>
          <a:xfrm>
            <a:off x="7849511" y="2806391"/>
            <a:ext cx="40699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domain contains a group of computers that can be accessed and administered with a  common set of rules.</a:t>
            </a:r>
          </a:p>
        </p:txBody>
      </p:sp>
    </p:spTree>
    <p:extLst>
      <p:ext uri="{BB962C8B-B14F-4D97-AF65-F5344CB8AC3E}">
        <p14:creationId xmlns:p14="http://schemas.microsoft.com/office/powerpoint/2010/main" val="418230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0394D-8701-75D9-141D-8024A1159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6385" y="815303"/>
            <a:ext cx="6125311" cy="505400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 windows  domain is essentially a network of controlled computers used in a business setting.</a:t>
            </a:r>
            <a:br>
              <a:rPr lang="en-US" sz="2000" dirty="0">
                <a:latin typeface="Times New Roman"/>
              </a:rPr>
            </a:br>
            <a:r>
              <a:rPr lang="en-US" sz="2000" dirty="0">
                <a:latin typeface="Times New Roman"/>
                <a:cs typeface="Times New Roman"/>
              </a:rPr>
              <a:t>The network administrators require a server to control all the other devices that is domain controller</a:t>
            </a:r>
            <a:r>
              <a:rPr lang="en-US" sz="2000" b="1" dirty="0">
                <a:latin typeface="Times New Roman"/>
                <a:cs typeface="Times New Roman"/>
              </a:rPr>
              <a:t>.</a:t>
            </a:r>
            <a:br>
              <a:rPr lang="en-US" sz="2000" b="1" dirty="0">
                <a:latin typeface="Times New Roman"/>
              </a:rPr>
            </a:br>
            <a:r>
              <a:rPr lang="en-US" sz="2000" b="1">
                <a:latin typeface="Times New Roman"/>
                <a:cs typeface="Times New Roman"/>
              </a:rPr>
              <a:t>ADVANTAGES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br>
              <a:rPr lang="en-US" sz="2000" b="1" dirty="0">
                <a:latin typeface="Times New Roman"/>
              </a:rPr>
            </a:br>
            <a:r>
              <a:rPr lang="en-US" sz="2000" dirty="0">
                <a:latin typeface="Times New Roman"/>
                <a:ea typeface="+mj-lt"/>
                <a:cs typeface="+mj-lt"/>
              </a:rPr>
              <a:t>The biggest advantage of domains is ease of controlling many computers at once. Without a domain, IT staff would have to individually manage each computer in a company.</a:t>
            </a:r>
            <a:br>
              <a:rPr lang="en-US" sz="2000" b="1">
                <a:latin typeface="Times New Roman"/>
              </a:rPr>
            </a:br>
            <a:r>
              <a:rPr lang="en-US" sz="2000" b="1">
                <a:latin typeface="Times New Roman"/>
              </a:rPr>
              <a:t>DISADVANTAGE </a:t>
            </a:r>
            <a:br>
              <a:rPr lang="en-US" sz="2000" b="1">
                <a:latin typeface="Times New Roman"/>
                <a:cs typeface="Times New Roman"/>
              </a:rPr>
            </a:br>
            <a:r>
              <a:rPr lang="en-US" sz="2000" dirty="0">
                <a:latin typeface="Times New Roman"/>
                <a:ea typeface="+mj-lt"/>
                <a:cs typeface="+mj-lt"/>
              </a:rPr>
              <a:t>For a single user it is very tough to understand the complex structure of domain controller.</a:t>
            </a:r>
            <a:endParaRPr lang="en-US" sz="2000">
              <a:latin typeface="Times New Roman"/>
              <a:cs typeface="Times New Roman"/>
            </a:endParaRPr>
          </a:p>
          <a:p>
            <a:br>
              <a:rPr lang="en-US" sz="2000" dirty="0">
                <a:latin typeface="Times New Roman"/>
              </a:rPr>
            </a:br>
            <a:endParaRPr lang="en-US" sz="2000">
              <a:latin typeface="Times New Roman"/>
              <a:cs typeface="Times New Roman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8328" y="1563203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B7FA66-7966-4A39-A523-95F344095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69242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RetrospectVTI</vt:lpstr>
      <vt:lpstr>What is the domain ??</vt:lpstr>
      <vt:lpstr>PowerPoint Presentation</vt:lpstr>
      <vt:lpstr>A windows  domain is essentially a network of controlled computers used in a business setting. The network administrators require a server to control all the other devices that is domain controller. ADVANTAGES  The biggest advantage of domains is ease of controlling many computers at once. Without a domain, IT staff would have to individually manage each computer in a company. DISADVANTAGE  For a single user it is very tough to understand the complex structure of domain controller.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183</cp:revision>
  <dcterms:created xsi:type="dcterms:W3CDTF">2022-08-19T01:42:53Z</dcterms:created>
  <dcterms:modified xsi:type="dcterms:W3CDTF">2022-08-19T03:04:03Z</dcterms:modified>
</cp:coreProperties>
</file>