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9D58-65A7-487D-93E6-999B57F66AC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44-0A7D-4DE8-B030-FE3D07A9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1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9D58-65A7-487D-93E6-999B57F66AC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44-0A7D-4DE8-B030-FE3D07A9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3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9D58-65A7-487D-93E6-999B57F66AC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44-0A7D-4DE8-B030-FE3D07A9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0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9D58-65A7-487D-93E6-999B57F66AC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44-0A7D-4DE8-B030-FE3D07A9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7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9D58-65A7-487D-93E6-999B57F66AC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44-0A7D-4DE8-B030-FE3D07A9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9D58-65A7-487D-93E6-999B57F66AC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44-0A7D-4DE8-B030-FE3D07A9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9D58-65A7-487D-93E6-999B57F66AC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44-0A7D-4DE8-B030-FE3D07A9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9D58-65A7-487D-93E6-999B57F66AC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44-0A7D-4DE8-B030-FE3D07A9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9D58-65A7-487D-93E6-999B57F66AC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44-0A7D-4DE8-B030-FE3D07A9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1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9D58-65A7-487D-93E6-999B57F66AC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44-0A7D-4DE8-B030-FE3D07A9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0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9D58-65A7-487D-93E6-999B57F66AC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44-0A7D-4DE8-B030-FE3D07A9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9D58-65A7-487D-93E6-999B57F66AC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69D44-0A7D-4DE8-B030-FE3D07A9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7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Spaceship: Titanic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7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VIP’s spend the most</a:t>
            </a:r>
          </a:p>
          <a:p>
            <a:r>
              <a:rPr lang="en-US" dirty="0" smtClean="0"/>
              <a:t>Almost have of the guests spent nothing at all</a:t>
            </a:r>
          </a:p>
          <a:p>
            <a:r>
              <a:rPr lang="en-US" dirty="0" smtClean="0"/>
              <a:t>Those that did generally spent in 3 categories</a:t>
            </a:r>
          </a:p>
          <a:p>
            <a:r>
              <a:rPr lang="en-US" dirty="0" smtClean="0"/>
              <a:t>Most people onboard were 25-30 years old (and was not normally distributed for those younger than 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0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into the Detail: VIP’s spend the most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907" t="15261" r="1107" b="4798"/>
          <a:stretch/>
        </p:blipFill>
        <p:spPr>
          <a:xfrm>
            <a:off x="368644" y="1690688"/>
            <a:ext cx="3659659" cy="4116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3449" y="1820562"/>
            <a:ext cx="5719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VIP’s spent about 3x as much as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While they had spending throughout, they tended to be</a:t>
            </a:r>
            <a:br>
              <a:rPr lang="en-US" dirty="0" smtClean="0"/>
            </a:br>
            <a:r>
              <a:rPr lang="en-US" dirty="0" smtClean="0"/>
              <a:t>on the leading edge of all the spending graphs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9122" t="16787" r="574" b="4946"/>
          <a:stretch/>
        </p:blipFill>
        <p:spPr>
          <a:xfrm>
            <a:off x="4287793" y="2991027"/>
            <a:ext cx="2598021" cy="2816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8986" t="16547" r="541" b="5135"/>
          <a:stretch/>
        </p:blipFill>
        <p:spPr>
          <a:xfrm>
            <a:off x="6984669" y="2991027"/>
            <a:ext cx="2538272" cy="2817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78919" t="17268" r="541" b="4894"/>
          <a:stretch/>
        </p:blipFill>
        <p:spPr>
          <a:xfrm>
            <a:off x="9522941" y="2991027"/>
            <a:ext cx="2504303" cy="281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0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into the Details:</a:t>
            </a:r>
            <a:br>
              <a:rPr lang="en-US" dirty="0" smtClean="0"/>
            </a:br>
            <a:r>
              <a:rPr lang="en-US" dirty="0" smtClean="0"/>
              <a:t>Almost half the guests spent nothing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052" t="18046" r="646" b="5077"/>
          <a:stretch/>
        </p:blipFill>
        <p:spPr>
          <a:xfrm>
            <a:off x="864065" y="1894702"/>
            <a:ext cx="4051883" cy="4315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8119" y="2166551"/>
            <a:ext cx="64032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 1600 people spent nothing at all once aboard the Titanic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that did spend their money</a:t>
            </a:r>
            <a:br>
              <a:rPr lang="en-US" dirty="0" smtClean="0"/>
            </a:br>
            <a:r>
              <a:rPr lang="en-US" dirty="0" smtClean="0"/>
              <a:t>spent in about half of the available categories:</a:t>
            </a:r>
            <a:br>
              <a:rPr lang="en-US" dirty="0" smtClean="0"/>
            </a:br>
            <a:r>
              <a:rPr lang="en-US" dirty="0" smtClean="0"/>
              <a:t>Room Service, Mall, </a:t>
            </a:r>
            <a:r>
              <a:rPr lang="en-US" dirty="0" err="1" smtClean="0"/>
              <a:t>Foodm</a:t>
            </a:r>
            <a:r>
              <a:rPr lang="en-US" dirty="0" smtClean="0"/>
              <a:t>, Spa, 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Those that did spend were relatively normally dispersed</a:t>
            </a:r>
            <a:br>
              <a:rPr lang="en-US" dirty="0" smtClean="0"/>
            </a:br>
            <a:r>
              <a:rPr lang="en-US" dirty="0" smtClean="0"/>
              <a:t> among the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was a lot of data with missing values, and those skewed</a:t>
            </a:r>
            <a:br>
              <a:rPr lang="en-US" dirty="0" smtClean="0"/>
            </a:br>
            <a:r>
              <a:rPr lang="en-US" dirty="0" smtClean="0"/>
              <a:t>toward spending in less categories </a:t>
            </a:r>
            <a:br>
              <a:rPr lang="en-US" dirty="0" smtClean="0"/>
            </a:br>
            <a:r>
              <a:rPr lang="en-US" dirty="0" smtClean="0"/>
              <a:t>(compared against excel for this realization)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skew may come from when there were less categories</a:t>
            </a:r>
            <a:br>
              <a:rPr lang="en-US" dirty="0" smtClean="0"/>
            </a:br>
            <a:r>
              <a:rPr lang="en-US" dirty="0" smtClean="0"/>
              <a:t>available that it shifts the curve left.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5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into the Details: VIP’s were 15-30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956" t="16931" r="312" b="15105"/>
          <a:stretch/>
        </p:blipFill>
        <p:spPr>
          <a:xfrm>
            <a:off x="715861" y="1606378"/>
            <a:ext cx="4169177" cy="4038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1286" y="169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8249" y="2060020"/>
            <a:ext cx="667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15-30 years olds make up almost half of the VIP’s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20-25 had the most and are relatively normally distributed </a:t>
            </a:r>
            <a:br>
              <a:rPr lang="en-US" dirty="0" smtClean="0"/>
            </a:br>
            <a:r>
              <a:rPr lang="en-US" dirty="0" smtClean="0"/>
              <a:t>until 15 years of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that the VIP’s tend all be older than 30, but the closer to </a:t>
            </a:r>
            <a:br>
              <a:rPr lang="en-US" dirty="0" smtClean="0"/>
            </a:br>
            <a:r>
              <a:rPr lang="en-US" dirty="0" smtClean="0"/>
              <a:t>30 the more VIP’s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age extremes generally had the least VIP’s although </a:t>
            </a:r>
            <a:br>
              <a:rPr lang="en-US" dirty="0" smtClean="0"/>
            </a:br>
            <a:r>
              <a:rPr lang="en-US" dirty="0" smtClean="0"/>
              <a:t>there were a significant number of infant and very young children </a:t>
            </a:r>
            <a:br>
              <a:rPr lang="en-US" dirty="0" smtClean="0"/>
            </a:br>
            <a:r>
              <a:rPr lang="en-US" smtClean="0"/>
              <a:t>who were VIP’s.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4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 Project</vt:lpstr>
      <vt:lpstr>Major Findings</vt:lpstr>
      <vt:lpstr>Digging into the Detail: VIP’s spend the most</vt:lpstr>
      <vt:lpstr>Digging into the Details: Almost half the guests spent nothing</vt:lpstr>
      <vt:lpstr>Digging into the Details: VIP’s were 15-30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Project</dc:title>
  <dc:creator>Microsoft account</dc:creator>
  <cp:lastModifiedBy>Microsoft account</cp:lastModifiedBy>
  <cp:revision>3</cp:revision>
  <dcterms:created xsi:type="dcterms:W3CDTF">2023-10-27T16:58:28Z</dcterms:created>
  <dcterms:modified xsi:type="dcterms:W3CDTF">2023-10-27T17:14:15Z</dcterms:modified>
</cp:coreProperties>
</file>