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2" r:id="rId5"/>
    <p:sldId id="266" r:id="rId6"/>
    <p:sldId id="267" r:id="rId7"/>
    <p:sldId id="265" r:id="rId8"/>
    <p:sldId id="258" r:id="rId9"/>
    <p:sldId id="264" r:id="rId10"/>
    <p:sldId id="259" r:id="rId11"/>
    <p:sldId id="270" r:id="rId12"/>
    <p:sldId id="268" r:id="rId13"/>
    <p:sldId id="269" r:id="rId14"/>
    <p:sldId id="26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4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5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8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3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7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4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6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4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3DEB78-C9E4-4240-8753-9CC15F86691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56C039-22D7-4350-B1EB-8D532925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220" y="1664269"/>
            <a:ext cx="8452022" cy="1515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Capstone:</a:t>
            </a:r>
            <a:br>
              <a:rPr lang="en-US" dirty="0" smtClean="0"/>
            </a:br>
            <a:r>
              <a:rPr lang="en-US" sz="4900" dirty="0" smtClean="0"/>
              <a:t>Emissions by Country Over Time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805879"/>
            <a:ext cx="6815669" cy="1320802"/>
          </a:xfrm>
        </p:spPr>
        <p:txBody>
          <a:bodyPr/>
          <a:lstStyle/>
          <a:p>
            <a:r>
              <a:rPr lang="en-US" i="1" dirty="0" smtClean="0"/>
              <a:t>By: Scott Manusov </a:t>
            </a:r>
          </a:p>
          <a:p>
            <a:r>
              <a:rPr lang="en-US" i="1" dirty="0" smtClean="0"/>
              <a:t>For: Coding Temple -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1991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Top/Bottom Emitters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205773"/>
              </p:ext>
            </p:extLst>
          </p:nvPr>
        </p:nvGraphicFramePr>
        <p:xfrm>
          <a:off x="738143" y="2582430"/>
          <a:ext cx="1071571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321"/>
                <a:gridCol w="2495372"/>
                <a:gridCol w="2392823"/>
                <a:gridCol w="2264635"/>
                <a:gridCol w="2717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by per capita </a:t>
                      </a:r>
                    </a:p>
                    <a:p>
                      <a:r>
                        <a:rPr lang="en-US" baseline="0" dirty="0" smtClean="0"/>
                        <a:t>(CO2 tons per 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by Share      </a:t>
                      </a:r>
                    </a:p>
                    <a:p>
                      <a:r>
                        <a:rPr lang="en-US" baseline="0" dirty="0" smtClean="0"/>
                        <a:t>(Average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Bottom</a:t>
                      </a:r>
                      <a:r>
                        <a:rPr lang="en-US" baseline="0" dirty="0" smtClean="0"/>
                        <a:t> by per capita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(CO2 tons per 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Bottom</a:t>
                      </a:r>
                      <a:r>
                        <a:rPr lang="en-US" baseline="0" dirty="0" smtClean="0"/>
                        <a:t> by per capita (CO2 per year)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Sint</a:t>
                      </a:r>
                      <a:r>
                        <a:rPr lang="en-US" dirty="0" smtClean="0"/>
                        <a:t> Maarten (14.80)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United Kingdom</a:t>
                      </a:r>
                      <a:r>
                        <a:rPr lang="en-US" baseline="0" dirty="0" smtClean="0"/>
                        <a:t> (43.1)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Burundi (0.003)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Tuvalu (1.4E-6)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Curacao (5.05)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United States (21.4)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Sierra Leone (0.004)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Niue (1.1E-5)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Qatar (4.57)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 (9.0)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Ethiopia</a:t>
                      </a:r>
                      <a:r>
                        <a:rPr lang="en-US" baseline="0" dirty="0" smtClean="0"/>
                        <a:t> (0.005)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Saint Helena (1.4E-5)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UAE (2.88)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 (5.5)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Rwanda (0.006)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Wallis and Futuna (2.9E-5)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Kuwait (2.85)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 (3.8)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 African</a:t>
                      </a:r>
                      <a:r>
                        <a:rPr lang="en-US" baseline="0" dirty="0" smtClean="0"/>
                        <a:t> Rep (0.006)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Montserrat (5.8E-5)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43" y="5373141"/>
            <a:ext cx="865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India was about top 64</a:t>
            </a:r>
            <a:r>
              <a:rPr lang="en-US" baseline="30000" dirty="0" smtClean="0"/>
              <a:t>th</a:t>
            </a:r>
            <a:r>
              <a:rPr lang="en-US" dirty="0" smtClean="0"/>
              <a:t>/221 countries using Share and excluding the groups of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86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 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has the highest share of emissions in part because of emitting and reporting emissions before other countries</a:t>
            </a:r>
          </a:p>
          <a:p>
            <a:r>
              <a:rPr lang="en-US" dirty="0" smtClean="0"/>
              <a:t>After the UK it is the US and then Europe</a:t>
            </a:r>
          </a:p>
          <a:p>
            <a:r>
              <a:rPr lang="en-US" dirty="0" smtClean="0"/>
              <a:t>Followed by China</a:t>
            </a:r>
          </a:p>
          <a:p>
            <a:r>
              <a:rPr lang="en-US" dirty="0" smtClean="0"/>
              <a:t>India is far lower in share of emissions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world countries are the lowest emitters</a:t>
            </a:r>
          </a:p>
          <a:p>
            <a:r>
              <a:rPr lang="en-US" dirty="0" smtClean="0"/>
              <a:t>African nations also make up most of the list of lowest emitters.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55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 2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Hypothesis: US, China, and first world countries have reduced their share of emissions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32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Emissions per capita by country over decades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773" y="2427294"/>
            <a:ext cx="4870622" cy="3774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9977" y="2542624"/>
            <a:ext cx="5527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Emissions by person in each of the top countries</a:t>
            </a:r>
          </a:p>
          <a:p>
            <a:r>
              <a:rPr lang="en-US" dirty="0" smtClean="0"/>
              <a:t>Increased through the 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European countries started reducing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flattened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China has kept increasing emissions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UK started as the highest producer, </a:t>
            </a:r>
          </a:p>
          <a:p>
            <a:r>
              <a:rPr lang="en-US" dirty="0" smtClean="0"/>
              <a:t>but has been dropping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took the lead in the 1900’s and has held it since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recent decade US still leads in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5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share by country over decades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98" y="2454876"/>
            <a:ext cx="4887097" cy="3787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8361" y="2796940"/>
            <a:ext cx="5397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rest of the world modernizes</a:t>
            </a:r>
          </a:p>
          <a:p>
            <a:r>
              <a:rPr lang="en-US" dirty="0" smtClean="0"/>
              <a:t>the largest emitters have managed to lower their share,</a:t>
            </a:r>
          </a:p>
          <a:p>
            <a:r>
              <a:rPr lang="en-US" dirty="0" smtClean="0"/>
              <a:t>despite increasing their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China of the largest emitters is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India is also increasing (although not a top emitter, </a:t>
            </a:r>
          </a:p>
          <a:p>
            <a:r>
              <a:rPr lang="en-US" dirty="0" smtClean="0"/>
              <a:t>but may soon be).  </a:t>
            </a:r>
          </a:p>
        </p:txBody>
      </p:sp>
    </p:spTree>
    <p:extLst>
      <p:ext uri="{BB962C8B-B14F-4D97-AF65-F5344CB8AC3E}">
        <p14:creationId xmlns:p14="http://schemas.microsoft.com/office/powerpoint/2010/main" val="980916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Digging Deeper, bottom country trends:</a:t>
            </a:r>
            <a:br>
              <a:rPr lang="en-US" dirty="0" smtClean="0"/>
            </a:br>
            <a:r>
              <a:rPr lang="en-US" dirty="0" smtClean="0"/>
              <a:t>Emissions per Capita by Country Over </a:t>
            </a:r>
            <a:r>
              <a:rPr lang="en-US" dirty="0"/>
              <a:t>D</a:t>
            </a:r>
            <a:r>
              <a:rPr lang="en-US" dirty="0" smtClean="0"/>
              <a:t>ecades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11" y="2440331"/>
            <a:ext cx="4870621" cy="3774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2953" y="3338255"/>
            <a:ext cx="460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countries slow increase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change with spikes at 1980 and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7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2438398"/>
            <a:ext cx="4887097" cy="378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0632" cy="1325563"/>
          </a:xfrm>
        </p:spPr>
        <p:txBody>
          <a:bodyPr/>
          <a:lstStyle/>
          <a:p>
            <a:pPr algn="ctr"/>
            <a:r>
              <a:rPr lang="en-US" dirty="0" smtClean="0"/>
              <a:t>Emissions by Share of Countries Over Decades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7146" y="2570204"/>
            <a:ext cx="5461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Countries are all increasing their share</a:t>
            </a:r>
          </a:p>
          <a:p>
            <a:r>
              <a:rPr lang="en-US" dirty="0" smtClean="0"/>
              <a:t>despite little change in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their increases are coming with</a:t>
            </a:r>
          </a:p>
          <a:p>
            <a:r>
              <a:rPr lang="en-US" dirty="0" smtClean="0"/>
              <a:t>Dramatic population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countries are growing at different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Ethiopia is growing much faster than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18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/>
              <a:t>US and most of the first world countries that make up the top emitters have reduced their emissions over time both by share and by per capita in recent decades</a:t>
            </a:r>
          </a:p>
          <a:p>
            <a:r>
              <a:rPr lang="en-US" dirty="0" smtClean="0"/>
              <a:t>China has continued to increase their emissions (both by per capita and by share)</a:t>
            </a:r>
          </a:p>
          <a:p>
            <a:r>
              <a:rPr lang="en-US" dirty="0" smtClean="0"/>
              <a:t>Countries with the least emissions are rapidly increasing their share of emissions mostly with population increases</a:t>
            </a:r>
          </a:p>
          <a:p>
            <a:r>
              <a:rPr lang="en-US" dirty="0" smtClean="0"/>
              <a:t>The gap between the highest and lowest emitting countries while vast is shrinking.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0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r>
              <a:rPr lang="en-US" dirty="0"/>
              <a:t>1: Most emissions come from the US and 2nd </a:t>
            </a:r>
            <a:r>
              <a:rPr lang="en-US" dirty="0" smtClean="0"/>
              <a:t>most from China</a:t>
            </a:r>
            <a:r>
              <a:rPr lang="en-US" dirty="0"/>
              <a:t>, with India relatively high, other first world countries are a little lower, 3rd world countries are the </a:t>
            </a:r>
            <a:r>
              <a:rPr lang="en-US" dirty="0" smtClean="0"/>
              <a:t>least</a:t>
            </a:r>
          </a:p>
          <a:p>
            <a:endParaRPr lang="en-US" dirty="0"/>
          </a:p>
          <a:p>
            <a:r>
              <a:rPr lang="en-US" dirty="0"/>
              <a:t>Hypothesis 2: US, </a:t>
            </a:r>
            <a:r>
              <a:rPr lang="en-US" dirty="0" smtClean="0"/>
              <a:t>China, </a:t>
            </a:r>
            <a:r>
              <a:rPr lang="en-US" dirty="0"/>
              <a:t>and first world countries have reduced their share of emissions over time</a:t>
            </a:r>
          </a:p>
        </p:txBody>
      </p:sp>
    </p:spTree>
    <p:extLst>
      <p:ext uri="{BB962C8B-B14F-4D97-AF65-F5344CB8AC3E}">
        <p14:creationId xmlns:p14="http://schemas.microsoft.com/office/powerpoint/2010/main" val="3189305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explored 2 different data sets from </a:t>
            </a:r>
            <a:r>
              <a:rPr lang="en-US" i="1" dirty="0" smtClean="0"/>
              <a:t>Our World in Data </a:t>
            </a:r>
            <a:r>
              <a:rPr lang="en-US" dirty="0" smtClean="0"/>
              <a:t>covering Co2 emissions</a:t>
            </a:r>
          </a:p>
          <a:p>
            <a:r>
              <a:rPr lang="en-US" dirty="0" smtClean="0"/>
              <a:t>Then combined them into a single data set for ease of working</a:t>
            </a:r>
          </a:p>
          <a:p>
            <a:r>
              <a:rPr lang="en-US" dirty="0" smtClean="0"/>
              <a:t>Next created lists (</a:t>
            </a:r>
            <a:r>
              <a:rPr lang="en-US" dirty="0" err="1" smtClean="0"/>
              <a:t>tibbles</a:t>
            </a:r>
            <a:r>
              <a:rPr lang="en-US" dirty="0" smtClean="0"/>
              <a:t>) of the highest and lowest by different metrics</a:t>
            </a:r>
          </a:p>
          <a:p>
            <a:r>
              <a:rPr lang="en-US" dirty="0" smtClean="0"/>
              <a:t>After noticing that lots of the highs were comprised of groups instead of countries created groups that excluded them</a:t>
            </a:r>
          </a:p>
          <a:p>
            <a:r>
              <a:rPr lang="en-US" dirty="0" smtClean="0"/>
              <a:t>Next graphed on what I found (dug in when interesting trends were found)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74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used 2 different ways to measure Carbon Dioxide emissions:</a:t>
            </a:r>
          </a:p>
          <a:p>
            <a:pPr lvl="1"/>
            <a:r>
              <a:rPr lang="en-US" dirty="0" smtClean="0"/>
              <a:t>Measure 1 involved using emissions per capita.  </a:t>
            </a:r>
          </a:p>
          <a:p>
            <a:pPr lvl="2"/>
            <a:r>
              <a:rPr lang="en-US" dirty="0" smtClean="0"/>
              <a:t>This was measured in actual emitted Carbon Dioxide</a:t>
            </a:r>
          </a:p>
          <a:p>
            <a:pPr lvl="2"/>
            <a:r>
              <a:rPr lang="en-US" dirty="0" smtClean="0"/>
              <a:t>This accounts for a countries’ population and essentially looks at how much each member of a country pollutes. </a:t>
            </a:r>
          </a:p>
          <a:p>
            <a:pPr lvl="2"/>
            <a:r>
              <a:rPr lang="en-US" dirty="0" smtClean="0"/>
              <a:t>If a country increases its population it is allowed to pollute more (by this metric) </a:t>
            </a:r>
          </a:p>
          <a:p>
            <a:pPr lvl="1"/>
            <a:r>
              <a:rPr lang="en-US" dirty="0" smtClean="0"/>
              <a:t>Measure 2 involved using cumulative share of emissions</a:t>
            </a:r>
          </a:p>
          <a:p>
            <a:pPr lvl="2"/>
            <a:r>
              <a:rPr lang="en-US" dirty="0" smtClean="0"/>
              <a:t>This was measured as a percentage of all emissions each year.  </a:t>
            </a:r>
          </a:p>
          <a:p>
            <a:pPr lvl="2"/>
            <a:r>
              <a:rPr lang="en-US" dirty="0" smtClean="0"/>
              <a:t>This is a better measure for duration studies (not as valuable to compare different sized countries)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18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02496"/>
            <a:ext cx="9601196" cy="1303867"/>
          </a:xfrm>
        </p:spPr>
        <p:txBody>
          <a:bodyPr/>
          <a:lstStyle/>
          <a:p>
            <a:pPr algn="ctr"/>
            <a:r>
              <a:rPr lang="en-US" dirty="0" smtClean="0"/>
              <a:t>Exploratory Findings: all emissions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9429" y="2638040"/>
            <a:ext cx="4450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Worldwide emissions increase over time.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1970’s Emissions largely slow down</a:t>
            </a:r>
          </a:p>
          <a:p>
            <a:r>
              <a:rPr lang="en-US" dirty="0" smtClean="0"/>
              <a:t> and started levelling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new gains seen from recent 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recent decade isn’t completed so hard to determine changes off of partial decade results.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4" y="1823761"/>
            <a:ext cx="6408916" cy="43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03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Findings: Share vs Per capita emissions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82" y="2453022"/>
            <a:ext cx="4805204" cy="3723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0777" y="2708921"/>
            <a:ext cx="5626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strong trend between share and per capita </a:t>
            </a:r>
          </a:p>
          <a:p>
            <a:r>
              <a:rPr lang="en-US" dirty="0"/>
              <a:t>e</a:t>
            </a:r>
            <a:r>
              <a:rPr lang="en-US" dirty="0" smtClean="0"/>
              <a:t>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emissions tend to happen in later decades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spike in per capita emissions 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45% share, and weak mode at about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70% likely comes from groups of 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44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 1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Hypothesis: Most emissions come from the US and 2nd most from China, with India relatively high, other first world countries are a little lower, 3rd world countries are the least.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26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top countries and how do we define them.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top countries are all countries with high GDP, most of which have relatively large populations.</a:t>
            </a:r>
          </a:p>
          <a:p>
            <a:pPr lvl="1"/>
            <a:r>
              <a:rPr lang="en-US" dirty="0" smtClean="0"/>
              <a:t>For this one I used share of emissions averaged over the </a:t>
            </a:r>
            <a:r>
              <a:rPr lang="en-US" dirty="0" err="1" smtClean="0"/>
              <a:t>the</a:t>
            </a:r>
            <a:r>
              <a:rPr lang="en-US" dirty="0" smtClean="0"/>
              <a:t> entirety of their reporting, I did review the per capita as well, and small wealthy nations made up the list (their small population gave them little room to offset the emissions).  I liked share of emissions for top countries as the countries have the most impact on worldwide emissions and can do the most as a country to fix it.  </a:t>
            </a:r>
          </a:p>
          <a:p>
            <a:pPr lvl="1"/>
            <a:r>
              <a:rPr lang="en-US" dirty="0" smtClean="0"/>
              <a:t>I excluded groups that were collections of countries such as wealthy nations, North American nations, European union, I still kept the United Kingdom, as they tend to have a very unified government (and a population smaller than several countries).  </a:t>
            </a:r>
          </a:p>
          <a:p>
            <a:pPr lvl="1"/>
            <a:r>
              <a:rPr lang="en-US" dirty="0" smtClean="0"/>
              <a:t>Summed up the Carbon dioxide the emitted each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2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bottom countries and how do we define them.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bottom countries are all countries with low GDP and most of which are in Africa.</a:t>
            </a:r>
          </a:p>
          <a:p>
            <a:pPr lvl="1"/>
            <a:r>
              <a:rPr lang="en-US" dirty="0" smtClean="0"/>
              <a:t>For this one I used per capita, I did review the share as well, and small island nations made up most of the list (their small population gave them a smaller impact).  </a:t>
            </a:r>
          </a:p>
          <a:p>
            <a:pPr lvl="1"/>
            <a:r>
              <a:rPr lang="en-US" dirty="0" smtClean="0"/>
              <a:t>I liked share of emissions for bottom countries as the countries people are producing the least emissions, they may have strategies that other countries could use.  </a:t>
            </a:r>
          </a:p>
          <a:p>
            <a:pPr lvl="1"/>
            <a:r>
              <a:rPr lang="en-US" dirty="0" smtClean="0"/>
              <a:t>Averaged the sum of their emissions over the years.  </a:t>
            </a:r>
          </a:p>
        </p:txBody>
      </p:sp>
    </p:spTree>
    <p:extLst>
      <p:ext uri="{BB962C8B-B14F-4D97-AF65-F5344CB8AC3E}">
        <p14:creationId xmlns:p14="http://schemas.microsoft.com/office/powerpoint/2010/main" val="3274118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1516</TotalTime>
  <Words>1143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Capstone: Emissions by Country Over Time</vt:lpstr>
      <vt:lpstr>Hypothesis</vt:lpstr>
      <vt:lpstr>Methodologies</vt:lpstr>
      <vt:lpstr>Metrics and Definitions</vt:lpstr>
      <vt:lpstr>Exploratory Findings: all emissions</vt:lpstr>
      <vt:lpstr>Exploratory Findings: Share vs Per capita emissions</vt:lpstr>
      <vt:lpstr>Hypothesis 1 Findings</vt:lpstr>
      <vt:lpstr>Who are the top countries and how do we define them.  </vt:lpstr>
      <vt:lpstr>Who are the bottom countries and how do we define them.  </vt:lpstr>
      <vt:lpstr>Top/Bottom Emitters</vt:lpstr>
      <vt:lpstr>Hypothesis 1 Summary</vt:lpstr>
      <vt:lpstr>Hypothesis 2 Findings</vt:lpstr>
      <vt:lpstr>Emissions per capita by country over decades</vt:lpstr>
      <vt:lpstr>Emission share by country over decades</vt:lpstr>
      <vt:lpstr>Digging Deeper, bottom country trends: Emissions per Capita by Country Over Decades</vt:lpstr>
      <vt:lpstr>Emissions by Share of Countries Over Decades</vt:lpstr>
      <vt:lpstr>Hypothesis 2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Capstone: Emissions by Country Over Time</dc:title>
  <dc:creator>Microsoft account</dc:creator>
  <cp:lastModifiedBy>Microsoft account</cp:lastModifiedBy>
  <cp:revision>14</cp:revision>
  <dcterms:created xsi:type="dcterms:W3CDTF">2023-12-16T14:44:35Z</dcterms:created>
  <dcterms:modified xsi:type="dcterms:W3CDTF">2023-12-17T16:01:25Z</dcterms:modified>
</cp:coreProperties>
</file>