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071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14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7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6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99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5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5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0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9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56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9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A8DA4-BC4B-43C8-BB01-FB7985C5AC5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6A54-1854-4F9F-B7BD-D0850E4A4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6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18941"/>
              </p:ext>
            </p:extLst>
          </p:nvPr>
        </p:nvGraphicFramePr>
        <p:xfrm>
          <a:off x="395536" y="404664"/>
          <a:ext cx="8352924" cy="6122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2154"/>
                <a:gridCol w="1392154"/>
                <a:gridCol w="1392154"/>
                <a:gridCol w="1392154"/>
                <a:gridCol w="1392154"/>
                <a:gridCol w="1392154"/>
              </a:tblGrid>
              <a:tr h="122311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</a:p>
                    <a:p>
                      <a:r>
                        <a:rPr lang="en-US" dirty="0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r>
                        <a:rPr lang="en-US" baseline="0" dirty="0" smtClean="0"/>
                        <a:t> LIKED IN WEBSITES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r>
                        <a:rPr lang="en-US" baseline="0" dirty="0" smtClean="0"/>
                        <a:t> UNLIKED IN 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</a:p>
                    <a:p>
                      <a:r>
                        <a:rPr lang="en-US" dirty="0" smtClean="0"/>
                        <a:t>EVALUATION</a:t>
                      </a:r>
                      <a:endParaRPr lang="en-IN" dirty="0"/>
                    </a:p>
                  </a:txBody>
                  <a:tcPr/>
                </a:tc>
              </a:tr>
              <a:tr h="105611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WWW.FACEBOOK.COM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SOCAIL MEDIA</a:t>
                      </a:r>
                      <a:r>
                        <a:rPr lang="en-US" baseline="0" dirty="0" smtClean="0"/>
                        <a:t> FOR INTERACTION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USEFUL FOR </a:t>
                      </a:r>
                    </a:p>
                    <a:p>
                      <a:r>
                        <a:rPr lang="en-US" dirty="0" smtClean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AND </a:t>
                      </a:r>
                    </a:p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PEOPLE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PERFORMANCE IS GOOD</a:t>
                      </a:r>
                      <a:endParaRPr lang="en-IN" dirty="0"/>
                    </a:p>
                  </a:txBody>
                  <a:tcPr/>
                </a:tc>
              </a:tr>
              <a:tr h="10561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STAY CONNECTED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FAKE 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0561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USEFUL FOR</a:t>
                      </a:r>
                    </a:p>
                    <a:p>
                      <a:r>
                        <a:rPr lang="en-US" dirty="0" smtClean="0"/>
                        <a:t>MARKETING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</a:t>
                      </a:r>
                      <a:r>
                        <a:rPr lang="en-US" baseline="0" dirty="0" smtClean="0"/>
                        <a:t> CONCERN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0561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BENEFICIAL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FOR</a:t>
                      </a:r>
                    </a:p>
                    <a:p>
                      <a:r>
                        <a:rPr lang="en-US" baseline="0" dirty="0" smtClean="0"/>
                        <a:t>BUSSINESS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OF IDENTITY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8515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AND FUN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LEAD INSECURITY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052664"/>
              </p:ext>
            </p:extLst>
          </p:nvPr>
        </p:nvGraphicFramePr>
        <p:xfrm>
          <a:off x="457200" y="260648"/>
          <a:ext cx="8229600" cy="6264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</a:p>
                    <a:p>
                      <a:r>
                        <a:rPr lang="en-US" dirty="0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r>
                        <a:rPr lang="en-US" baseline="0" dirty="0" smtClean="0"/>
                        <a:t> LIKED IN WEBSITES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r>
                        <a:rPr lang="en-US" baseline="0" dirty="0" smtClean="0"/>
                        <a:t> UNLIKED IN 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</a:p>
                    <a:p>
                      <a:r>
                        <a:rPr lang="en-US" dirty="0" smtClean="0"/>
                        <a:t>EVALUATION</a:t>
                      </a:r>
                      <a:endParaRPr lang="en-IN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www.amazon.com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 Shopping</a:t>
                      </a:r>
                    </a:p>
                    <a:p>
                      <a:r>
                        <a:rPr lang="en-US" dirty="0" smtClean="0"/>
                        <a:t>app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performance</a:t>
                      </a:r>
                      <a:endParaRPr lang="en-IN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Extensive geography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r>
                        <a:rPr lang="en-US" baseline="0" dirty="0" smtClean="0"/>
                        <a:t> community co-operation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 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support fee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Secure</a:t>
                      </a:r>
                      <a:r>
                        <a:rPr lang="en-US" baseline="0" dirty="0" smtClean="0"/>
                        <a:t> and reliable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of 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1890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capacity limit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competition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2290266"/>
          </a:xfrm>
        </p:spPr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41869"/>
              </p:ext>
            </p:extLst>
          </p:nvPr>
        </p:nvGraphicFramePr>
        <p:xfrm>
          <a:off x="457200" y="332656"/>
          <a:ext cx="8363274" cy="624128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3879"/>
                <a:gridCol w="1393879"/>
                <a:gridCol w="1393879"/>
                <a:gridCol w="1393879"/>
                <a:gridCol w="1393879"/>
                <a:gridCol w="1393879"/>
              </a:tblGrid>
              <a:tr h="1068117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</a:p>
                    <a:p>
                      <a:r>
                        <a:rPr lang="en-US" dirty="0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r>
                        <a:rPr lang="en-US" baseline="0" dirty="0" smtClean="0"/>
                        <a:t> LIKED IN WEBSITES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r>
                        <a:rPr lang="en-US" baseline="0" dirty="0" smtClean="0"/>
                        <a:t> UNLIKED IN 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</a:p>
                    <a:p>
                      <a:r>
                        <a:rPr lang="en-US" dirty="0" smtClean="0"/>
                        <a:t>EVALUATION</a:t>
                      </a:r>
                      <a:endParaRPr lang="en-IN" dirty="0"/>
                    </a:p>
                  </a:txBody>
                  <a:tcPr/>
                </a:tc>
              </a:tr>
              <a:tr h="99611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www.linkedin.com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for student and employee for job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Stay connected and get employed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price for premium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is better then other social</a:t>
                      </a:r>
                      <a:r>
                        <a:rPr lang="en-US" baseline="0" dirty="0" smtClean="0"/>
                        <a:t> media</a:t>
                      </a:r>
                      <a:endParaRPr lang="en-IN" dirty="0"/>
                    </a:p>
                  </a:txBody>
                  <a:tcPr/>
                </a:tc>
              </a:tr>
              <a:tr h="9961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Promote</a:t>
                      </a:r>
                      <a:r>
                        <a:rPr lang="en-US" baseline="0" dirty="0" smtClean="0"/>
                        <a:t> your skill 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consuming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961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Demonstrate your</a:t>
                      </a:r>
                      <a:r>
                        <a:rPr lang="en-US" baseline="0" dirty="0" smtClean="0"/>
                        <a:t> knowledge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 messages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961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Showing your</a:t>
                      </a:r>
                      <a:r>
                        <a:rPr lang="en-US" baseline="0" dirty="0" smtClean="0"/>
                        <a:t> creativity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interaction</a:t>
                      </a:r>
                      <a:r>
                        <a:rPr lang="en-US" baseline="0" dirty="0" smtClean="0"/>
                        <a:t>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961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job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advertising</a:t>
                      </a:r>
                      <a:r>
                        <a:rPr lang="en-US" baseline="0" dirty="0" smtClean="0"/>
                        <a:t> expenses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048750"/>
              </p:ext>
            </p:extLst>
          </p:nvPr>
        </p:nvGraphicFramePr>
        <p:xfrm>
          <a:off x="323528" y="116632"/>
          <a:ext cx="8496948" cy="62672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6158"/>
                <a:gridCol w="1416158"/>
                <a:gridCol w="1416158"/>
                <a:gridCol w="1416158"/>
                <a:gridCol w="1416158"/>
                <a:gridCol w="1416158"/>
              </a:tblGrid>
              <a:tr h="1030899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</a:p>
                    <a:p>
                      <a:r>
                        <a:rPr lang="en-US" dirty="0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r>
                        <a:rPr lang="en-US" baseline="0" dirty="0" smtClean="0"/>
                        <a:t> LIKED IN WEBSITES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r>
                        <a:rPr lang="en-US" baseline="0" dirty="0" smtClean="0"/>
                        <a:t> UNLIKED IN 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</a:p>
                    <a:p>
                      <a:r>
                        <a:rPr lang="en-US" dirty="0" smtClean="0"/>
                        <a:t>EVALUATION</a:t>
                      </a:r>
                      <a:endParaRPr lang="en-IN" dirty="0"/>
                    </a:p>
                  </a:txBody>
                  <a:tcPr/>
                </a:tc>
              </a:tr>
              <a:tr h="95159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www.dominos.com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foodie 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Advertising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is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is high</a:t>
                      </a:r>
                      <a:endParaRPr lang="en-IN" dirty="0"/>
                    </a:p>
                  </a:txBody>
                  <a:tcPr/>
                </a:tc>
              </a:tr>
              <a:tr h="91187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Sometimes</a:t>
                      </a:r>
                    </a:p>
                    <a:p>
                      <a:r>
                        <a:rPr lang="en-US" dirty="0" smtClean="0"/>
                        <a:t>Late delivery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1499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of failure</a:t>
                      </a:r>
                      <a:r>
                        <a:rPr lang="en-US" baseline="0" dirty="0" smtClean="0"/>
                        <a:t> is small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time</a:t>
                      </a:r>
                      <a:r>
                        <a:rPr lang="en-US" baseline="0" dirty="0" smtClean="0"/>
                        <a:t> is more until </a:t>
                      </a:r>
                    </a:p>
                    <a:p>
                      <a:r>
                        <a:rPr lang="en-US" baseline="0" dirty="0" smtClean="0"/>
                        <a:t>delivery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189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and on going support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Sometimes seems to tasteless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308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to setup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 customer </a:t>
                      </a:r>
                      <a:r>
                        <a:rPr lang="en-US" dirty="0" err="1" smtClean="0"/>
                        <a:t>experiance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2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45567"/>
              </p:ext>
            </p:extLst>
          </p:nvPr>
        </p:nvGraphicFramePr>
        <p:xfrm>
          <a:off x="683568" y="52562"/>
          <a:ext cx="7776864" cy="6544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627451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</a:p>
                    <a:p>
                      <a:r>
                        <a:rPr lang="en-US" dirty="0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r>
                        <a:rPr lang="en-US" baseline="0" dirty="0" smtClean="0"/>
                        <a:t> LIKED IN WEBSITES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r>
                        <a:rPr lang="en-US" baseline="0" dirty="0" smtClean="0"/>
                        <a:t> UNLIKED IN 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</a:p>
                    <a:p>
                      <a:r>
                        <a:rPr lang="en-US" dirty="0" smtClean="0"/>
                        <a:t>EVALUATION</a:t>
                      </a:r>
                      <a:endParaRPr lang="en-IN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www.ola.com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travelling 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need to work more on their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Comfort and secure travelling</a:t>
                      </a:r>
                      <a:endParaRPr lang="en-IN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comfortable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</a:t>
                      </a:r>
                      <a:r>
                        <a:rPr lang="en-US" baseline="0" dirty="0" smtClean="0"/>
                        <a:t> offer in number of cities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communication</a:t>
                      </a:r>
                      <a:r>
                        <a:rPr lang="en-US" baseline="0" dirty="0" smtClean="0"/>
                        <a:t> with driver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Competition is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4239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offer no of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288</Words>
  <Application>Microsoft Office PowerPoint</Application>
  <PresentationFormat>On-screen Show (4:3)</PresentationFormat>
  <Paragraphs>117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MANSI</dc:creator>
  <cp:lastModifiedBy>MANSI</cp:lastModifiedBy>
  <cp:revision>6</cp:revision>
  <dcterms:created xsi:type="dcterms:W3CDTF">2023-04-27T04:29:06Z</dcterms:created>
  <dcterms:modified xsi:type="dcterms:W3CDTF">2023-04-27T05:28:43Z</dcterms:modified>
</cp:coreProperties>
</file>