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7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46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2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0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3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5167-6A3E-4B79-BF3D-0B3995EEA81E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46D-1A34-4456-897F-ADB3727F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449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2C5-CA32-248E-DBE6-83B3907A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62" y="490195"/>
            <a:ext cx="10341204" cy="1593130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clcicgqyw0002obe2xroteu2c"/>
              </a:rPr>
              <a:t>Android Healthcare App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32288-943A-B377-E145-96D61DF9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254" y="2479249"/>
            <a:ext cx="10414196" cy="287517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COMPETATIVE PROGRAMMING LAB</a:t>
            </a:r>
          </a:p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WIN SEM 2022-2023</a:t>
            </a:r>
          </a:p>
        </p:txBody>
      </p:sp>
    </p:spTree>
    <p:extLst>
      <p:ext uri="{BB962C8B-B14F-4D97-AF65-F5344CB8AC3E}">
        <p14:creationId xmlns:p14="http://schemas.microsoft.com/office/powerpoint/2010/main" val="253129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4A83-D222-ACBC-C07A-2253BDF6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9209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909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E702-C829-EA1F-C1D9-97A241B5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4811" cy="3063875"/>
          </a:xfrm>
        </p:spPr>
        <p:txBody>
          <a:bodyPr>
            <a:normAutofit/>
          </a:bodyPr>
          <a:lstStyle/>
          <a:p>
            <a:pPr algn="ctr"/>
            <a:r>
              <a:rPr lang="en-IN" sz="4800" b="1" i="0" dirty="0">
                <a:solidFill>
                  <a:schemeClr val="accent3">
                    <a:lumMod val="50000"/>
                  </a:schemeClr>
                </a:solidFill>
                <a:effectLst/>
                <a:latin typeface="clcicgqyw0002obe2xroteu2c"/>
              </a:rPr>
              <a:t>TABLE OF CONTENTS</a:t>
            </a:r>
            <a:b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clcicgqyw0002obe2xroteu2c"/>
              </a:rPr>
            </a:br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clcicgqyw0002obe2xroteu2c"/>
              </a:rPr>
              <a:t>Introduction</a:t>
            </a:r>
            <a:b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clcicgqyw0002obe2xroteu2c"/>
              </a:rPr>
            </a:br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clcicgqyw0002obe2xroteu2c"/>
              </a:rPr>
              <a:t>Features of healthcare app</a:t>
            </a:r>
            <a:b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clcicgqyw0002obe2xroteu2c"/>
              </a:rPr>
            </a:br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clcicgqyw0002obe2xroteu2c"/>
              </a:rPr>
              <a:t>Design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4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2C7C-1CF7-281D-124E-90E201B0D74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>
                <a:solidFill>
                  <a:schemeClr val="bg2">
                    <a:lumMod val="50000"/>
                  </a:schemeClr>
                </a:solidFill>
              </a:rPr>
              <a:t>Abstract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C642-BC74-9C95-3128-68328507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clcicgqyw0002obe2xroteu2c"/>
              </a:rPr>
              <a:t>Android healthcare is a revolutionary project that utilizes the latest mobile technology to provide healthcare services to individuals. This project is designed to make healthcare more accessible and efficient for everyone.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clcicgqyw0002obe2xroteu2c"/>
              </a:rPr>
              <a:t>The Android healthcare project is a comprehensive system that includes a mobile application, cloud computing, and a secure database. This project will allow users to access their medical records/lab tests, find a doctor, manage their appointments, and receive health advice from medical professionals.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0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0193-1B8F-8C8B-FD17-80239B73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Features of healthcare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5C07-61C7-E5FF-D2E8-58DA6280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Find doctors and hospitals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Lab test and packages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Buy medicines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Health articles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Order details</a:t>
            </a:r>
          </a:p>
        </p:txBody>
      </p:sp>
    </p:spTree>
    <p:extLst>
      <p:ext uri="{BB962C8B-B14F-4D97-AF65-F5344CB8AC3E}">
        <p14:creationId xmlns:p14="http://schemas.microsoft.com/office/powerpoint/2010/main" val="305774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DE6D-EA6A-18DF-1F3B-66F7C457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bg2">
                    <a:lumMod val="50000"/>
                  </a:schemeClr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2158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D5C1-9B35-38D2-0F30-D245CCD7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Find doctors and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5DF0-0C33-3AC3-7CAC-21C4E2D3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This will give you the grid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 view of specific departments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of doctors you want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to concern with.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Further you can select one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and find the top doctors along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 with their hospitals and book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 appointment.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864D9-BE6D-7957-8EAC-F935A884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" b="7214"/>
          <a:stretch/>
        </p:blipFill>
        <p:spPr>
          <a:xfrm>
            <a:off x="5373122" y="1385739"/>
            <a:ext cx="2690093" cy="4920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3CFB9-D9A4-8335-A239-74485667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154" y="1385738"/>
            <a:ext cx="2832475" cy="4852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730D66-DC1B-57FD-A099-359EE0A97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059" y="2175655"/>
            <a:ext cx="1745131" cy="281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5AD298-A165-94EA-3FF8-5110CDB99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472" y="2662856"/>
            <a:ext cx="1882303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2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F406-35E1-4DE3-1275-D5228AAF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Lab Test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92BD-9F50-74B0-61BB-6DA89EA3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It includes the available tests and its costs,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 you can select as many lab test you want to do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on specific dates and book for labs which are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convenient for your location.</a:t>
            </a:r>
          </a:p>
          <a:p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93E7B-44AD-7FEE-977D-66D31EF1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817" y="537727"/>
            <a:ext cx="2644369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1883-E82C-4B43-DAA2-43EC8F83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Buy medicines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B84C-7ADE-8351-69A2-FA66A43D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This feature helps to buy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medicines online and deliver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it to your location 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Once the order has been placed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one can keep the track of the delivery.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F18B4-4FAF-38EC-EFE5-D501EDAF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84" y="747025"/>
            <a:ext cx="2606266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0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9B1B-CAC3-8173-E45E-DF73F151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Health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9537-7A87-23DB-CDD1-135F51CC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This is an additional feature 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Health articles can be a great source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of information for individual. They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provide up-to-date information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about medical conditions, treatments.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They can also provide tips for maintaining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healthy lifestyle and preventing illnesses.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 reading health articles, people can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learn about different diseases,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treatments, and lifestyle changes that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can help them stay healthy.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29703"/>
      </p:ext>
    </p:extLst>
  </p:cSld>
  <p:clrMapOvr>
    <a:masterClrMapping/>
  </p:clrMapOvr>
</p:sld>
</file>

<file path=ppt/theme/theme1.xml><?xml version="1.0" encoding="utf-8"?>
<a:theme xmlns:a="http://schemas.openxmlformats.org/drawingml/2006/main" name="Review_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iew_1" id="{268CCA0C-47F5-4241-AD4E-4054799F37A6}" vid="{28363F3F-8762-4B7C-93CF-FC11D0E473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Review_1</Template>
  <TotalTime>887</TotalTime>
  <Words>310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clcicgqyw0002obe2xroteu2c</vt:lpstr>
      <vt:lpstr>Review_1</vt:lpstr>
      <vt:lpstr>Android Healthcare App</vt:lpstr>
      <vt:lpstr>TABLE OF CONTENTS Introduction Features of healthcare app Design</vt:lpstr>
      <vt:lpstr>Abstract</vt:lpstr>
      <vt:lpstr>Features of healthcare app</vt:lpstr>
      <vt:lpstr>Design</vt:lpstr>
      <vt:lpstr>Find doctors and hospitals</vt:lpstr>
      <vt:lpstr>Lab Test and Packages</vt:lpstr>
      <vt:lpstr>Buy medicines</vt:lpstr>
      <vt:lpstr>Health articles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Healthcare Project</dc:title>
  <dc:creator>manuvelaghatage1908@gmail.com</dc:creator>
  <cp:lastModifiedBy>manuvelaghatage1908@gmail.com</cp:lastModifiedBy>
  <cp:revision>4</cp:revision>
  <dcterms:created xsi:type="dcterms:W3CDTF">2023-03-15T16:10:31Z</dcterms:created>
  <dcterms:modified xsi:type="dcterms:W3CDTF">2023-05-06T05:55:42Z</dcterms:modified>
</cp:coreProperties>
</file>