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6" r:id="rId6"/>
    <p:sldId id="260" r:id="rId7"/>
    <p:sldId id="267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In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10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04" y="0"/>
            <a:ext cx="653969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3985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5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GROWTH PATH</a:t>
            </a:r>
            <a:endParaRPr lang="en-US" sz="5000" dirty="0"/>
          </a:p>
        </p:txBody>
      </p:sp>
      <p:sp>
        <p:nvSpPr>
          <p:cNvPr id="4" name="Text 1"/>
          <p:cNvSpPr/>
          <p:nvPr/>
        </p:nvSpPr>
        <p:spPr>
          <a:xfrm>
            <a:off x="793790" y="37242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Learning Platform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300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Team 11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Nitya N Hegde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Manuvidya 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43423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845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2267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370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93790" y="18551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558177"/>
            <a:ext cx="7556421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</a:t>
            </a:r>
            <a:endParaRPr lang="en-US" sz="9350" dirty="0"/>
          </a:p>
        </p:txBody>
      </p:sp>
      <p:sp>
        <p:nvSpPr>
          <p:cNvPr id="6" name="Text 3"/>
          <p:cNvSpPr/>
          <p:nvPr/>
        </p:nvSpPr>
        <p:spPr>
          <a:xfrm>
            <a:off x="793790" y="4386858"/>
            <a:ext cx="7556421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YOU</a:t>
            </a:r>
            <a:endParaRPr lang="en-US" sz="9350" dirty="0"/>
          </a:p>
        </p:txBody>
      </p:sp>
      <p:sp>
        <p:nvSpPr>
          <p:cNvPr id="7" name="Text 4"/>
          <p:cNvSpPr/>
          <p:nvPr/>
        </p:nvSpPr>
        <p:spPr>
          <a:xfrm>
            <a:off x="793790" y="621553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8335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8576"/>
            <a:ext cx="125063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Growth Path: A Personalized Learning Journey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136463"/>
            <a:ext cx="4196358" cy="3154442"/>
          </a:xfrm>
          <a:prstGeom prst="roundRect">
            <a:avLst>
              <a:gd name="adj" fmla="val 302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8224" y="33708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8224" y="3879056"/>
            <a:ext cx="37274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Growth Path is a digital learning platform designed to provide learners with a personalized journey of growth by assigning them relevant courses based on their needs and progress.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36463"/>
            <a:ext cx="4196358" cy="3154442"/>
          </a:xfrm>
          <a:prstGeom prst="roundRect">
            <a:avLst>
              <a:gd name="adj" fmla="val 302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51396" y="33708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51396" y="387905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Course Assignment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451396" y="432125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 Calculating based on modules completed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51396" y="512635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36463"/>
            <a:ext cx="4196358" cy="3154442"/>
          </a:xfrm>
          <a:prstGeom prst="roundRect">
            <a:avLst>
              <a:gd name="adj" fmla="val 302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874568" y="33708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Goal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9874568" y="3879056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 learners to develop new skills at their own pace while providing valuable insights into their progress.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9B2A6-3310-0794-2069-8DD534ABA5BF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5263"/>
            <a:ext cx="716875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Technologies Used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353151"/>
            <a:ext cx="64080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8224" y="258758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8224" y="3095744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ASP.NET Core provides a robust and scalable foundation for our API. It ensures reliable communication between the frontend and database.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353151"/>
            <a:ext cx="64080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663101" y="258758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663101" y="3095744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Angular enables a dynamic and responsive user interface. It allows for interactive components and a seamless user experience.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645700"/>
            <a:ext cx="6408063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8"/>
          <p:cNvSpPr/>
          <p:nvPr/>
        </p:nvSpPr>
        <p:spPr>
          <a:xfrm>
            <a:off x="1028224" y="488013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028224" y="5388293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 Server, paired with Entity Framework Core, efficiently manages data. It ensures secure and organized storage for user information and learning progress.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645700"/>
            <a:ext cx="6408063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663101" y="488013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Security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7663101" y="538829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Role-based access control ensures that only authorized users have access to specific features and data. It prioritizes user privacy and data protection.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099F7-C0E6-8E6A-4112-3F5FBE7E9CAF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82102"/>
            <a:ext cx="14630400" cy="883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7211-015C-D59C-0EAE-92F60AD7799F}"/>
              </a:ext>
            </a:extLst>
          </p:cNvPr>
          <p:cNvSpPr txBox="1"/>
          <p:nvPr/>
        </p:nvSpPr>
        <p:spPr>
          <a:xfrm>
            <a:off x="667838" y="772160"/>
            <a:ext cx="13453110" cy="89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Architectural Diagram</a:t>
            </a: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81BD316C-87E4-CD0B-17C6-E3ADEFC6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01" y="2010272"/>
            <a:ext cx="8303997" cy="52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82102"/>
            <a:ext cx="14630400" cy="883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7211-015C-D59C-0EAE-92F60AD7799F}"/>
              </a:ext>
            </a:extLst>
          </p:cNvPr>
          <p:cNvSpPr txBox="1"/>
          <p:nvPr/>
        </p:nvSpPr>
        <p:spPr>
          <a:xfrm>
            <a:off x="667838" y="772160"/>
            <a:ext cx="13453110" cy="89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49653-8FCD-EC8F-8B42-BDF35E82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3" y="2109126"/>
            <a:ext cx="7475838" cy="56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193" y="488019"/>
            <a:ext cx="91535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Microservices in the Architecture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412462" y="1869173"/>
            <a:ext cx="6554956" cy="1869450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73889" y="20935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Auth API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881330" y="2667268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user login, generates JWT tokens, and manages user roles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348448" y="1810570"/>
            <a:ext cx="64080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575440" y="203732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Learning API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582881" y="2556741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courses , calculates progress based on modules completed, and retrieves course data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9355" y="4293225"/>
            <a:ext cx="64080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93789" y="452765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Assignment API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93789" y="5035818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Assigning courses to users based on their learning path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348447" y="4284288"/>
            <a:ext cx="64080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582881" y="451872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Feedback API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7582881" y="5026881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Collects user feedback, evaluates performance, and provides better solution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04CF2-D08F-578E-04EE-48805A905070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hape 10">
            <a:extLst>
              <a:ext uri="{FF2B5EF4-FFF2-40B4-BE49-F238E27FC236}">
                <a16:creationId xmlns:a16="http://schemas.microsoft.com/office/drawing/2014/main" id="{8090C5C0-4B9D-EC53-A8CA-DEA6ECE9B998}"/>
              </a:ext>
            </a:extLst>
          </p:cNvPr>
          <p:cNvSpPr/>
          <p:nvPr/>
        </p:nvSpPr>
        <p:spPr>
          <a:xfrm>
            <a:off x="3572872" y="6266338"/>
            <a:ext cx="678909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pPr>
              <a:lnSpc>
                <a:spcPts val="2850"/>
              </a:lnSpc>
            </a:pPr>
            <a:endParaRPr lang="en-US" sz="2300" b="1" dirty="0">
              <a:latin typeface="Petrona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C20DA-5352-E069-B2F2-2E96F36F5B6C}"/>
              </a:ext>
            </a:extLst>
          </p:cNvPr>
          <p:cNvSpPr txBox="1"/>
          <p:nvPr/>
        </p:nvSpPr>
        <p:spPr>
          <a:xfrm>
            <a:off x="3763386" y="6987555"/>
            <a:ext cx="7349924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Lists the recommended courses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EFA67-3B89-14EE-00A7-E91CC040E8DC}"/>
              </a:ext>
            </a:extLst>
          </p:cNvPr>
          <p:cNvSpPr txBox="1"/>
          <p:nvPr/>
        </p:nvSpPr>
        <p:spPr>
          <a:xfrm>
            <a:off x="3770828" y="6452938"/>
            <a:ext cx="198179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272525"/>
                </a:solidFill>
                <a:latin typeface="Petrona Bold"/>
                <a:ea typeface="Inter" pitchFamily="34" charset="-122"/>
              </a:rPr>
              <a:t>Public API</a:t>
            </a:r>
            <a:endParaRPr lang="en-US" sz="2300" b="1" dirty="0">
              <a:latin typeface="Petrona Bold"/>
            </a:endParaRP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FB4BA8-C634-6C41-F67B-8B8C37BC8791}"/>
              </a:ext>
            </a:extLst>
          </p:cNvPr>
          <p:cNvSpPr txBox="1"/>
          <p:nvPr/>
        </p:nvSpPr>
        <p:spPr>
          <a:xfrm>
            <a:off x="3763386" y="7310629"/>
            <a:ext cx="7349924" cy="43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Email notifications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398" cy="8228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719530" y="815677"/>
            <a:ext cx="5006393" cy="448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Real-Time API - Email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99718" y="1"/>
            <a:ext cx="2935661" cy="5777808"/>
            <a:chOff x="329184" y="1"/>
            <a:chExt cx="524256" cy="577780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3917" y="323188"/>
            <a:ext cx="7340135" cy="74505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chat&#10;&#10;Description automatically generated">
            <a:extLst>
              <a:ext uri="{FF2B5EF4-FFF2-40B4-BE49-F238E27FC236}">
                <a16:creationId xmlns:a16="http://schemas.microsoft.com/office/drawing/2014/main" id="{C67C8DFC-35B7-3FCD-BDC7-39FC1D24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11" y="668832"/>
            <a:ext cx="4055546" cy="6759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A04CF2-D08F-578E-04EE-48805A905070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5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976" y="446723"/>
            <a:ext cx="425291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Workflow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76" y="1302306"/>
            <a:ext cx="809982" cy="12961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19964" y="1464231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Login Process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619964" y="1827133"/>
            <a:ext cx="1244346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(learners or admins) log into the system using the Auth API. Secure JWTs are generated to grant access based on roles.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76" y="2598420"/>
            <a:ext cx="809982" cy="12961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19964" y="276034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Learner Dashboard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619964" y="3123248"/>
            <a:ext cx="1244346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are directed to their personalized dashboards, displaying course assignments and progress, fetched via the Learning API.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76" y="3894534"/>
            <a:ext cx="809982" cy="12961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19964" y="4056459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Assignment 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1619964" y="4419362"/>
            <a:ext cx="1244346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Assignment API assigns courses with the end date and modules.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76" y="5190649"/>
            <a:ext cx="809982" cy="12961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19964" y="5352574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Admin Dashboard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619964" y="5715476"/>
            <a:ext cx="1244346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Admins manage courses, view feedback through the Learner Management System.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76" y="6486763"/>
            <a:ext cx="809982" cy="129611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19964" y="664868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Feedback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1619964" y="7011591"/>
            <a:ext cx="1244346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Learners' feedback is collected and stored by the Feedback API.</a:t>
            </a:r>
            <a:endParaRPr lang="en-US" sz="12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CB1BD0-676D-2856-A5BD-FC3A3BC97996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907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3696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1307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Technologies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4638913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leverages ASP.NET Core, Angular, Entity Framework, and SQL Server for a robust and scalable solution.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33696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130754"/>
            <a:ext cx="371713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Microservices Architecture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254704" y="4638913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system's modularity and scalability are enhanced by a microservices architecture.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336965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1307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Improvements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715738" y="4638913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plan to scale the system, introduce new features, and enhance security measures for improved performance and user experience.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99BB2-2D63-5F14-8BA0-61D095A67024}"/>
              </a:ext>
            </a:extLst>
          </p:cNvPr>
          <p:cNvSpPr/>
          <p:nvPr/>
        </p:nvSpPr>
        <p:spPr>
          <a:xfrm>
            <a:off x="12882623" y="7801337"/>
            <a:ext cx="1747777" cy="335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420</Words>
  <Application>Microsoft Office PowerPoint</Application>
  <PresentationFormat>Custom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Manuvidya Srinivasan(UST,IN)</cp:lastModifiedBy>
  <cp:revision>10</cp:revision>
  <dcterms:created xsi:type="dcterms:W3CDTF">2024-11-19T03:12:53Z</dcterms:created>
  <dcterms:modified xsi:type="dcterms:W3CDTF">2024-11-21T04:49:28Z</dcterms:modified>
</cp:coreProperties>
</file>