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6702" y="503646"/>
            <a:ext cx="8574622" cy="178864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Inteligencia Artificial</a:t>
            </a:r>
            <a:br>
              <a:rPr lang="es-AR" dirty="0" smtClean="0"/>
            </a:br>
            <a:r>
              <a:rPr lang="es-AR" dirty="0" smtClean="0"/>
              <a:t>Trabajo Final - Binairo </a:t>
            </a:r>
            <a:endParaRPr lang="es-AR" dirty="0"/>
          </a:p>
        </p:txBody>
      </p:sp>
      <p:pic>
        <p:nvPicPr>
          <p:cNvPr id="4" name="Picture 3" descr="Image result for binairo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6343" r="6004" b="6800"/>
          <a:stretch/>
        </p:blipFill>
        <p:spPr bwMode="auto">
          <a:xfrm>
            <a:off x="8216536" y="2714172"/>
            <a:ext cx="3074788" cy="30044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81476" y="3118757"/>
            <a:ext cx="4269153" cy="2195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800" dirty="0" smtClean="0"/>
              <a:t>Integrantes del equipo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Nucci, Manuel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Pico, Juan Fernando</a:t>
            </a:r>
          </a:p>
        </p:txBody>
      </p:sp>
    </p:spTree>
    <p:extLst>
      <p:ext uri="{BB962C8B-B14F-4D97-AF65-F5344CB8AC3E}">
        <p14:creationId xmlns:p14="http://schemas.microsoft.com/office/powerpoint/2010/main" val="3159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36" y="385354"/>
            <a:ext cx="10018713" cy="1752599"/>
          </a:xfrm>
        </p:spPr>
        <p:txBody>
          <a:bodyPr/>
          <a:lstStyle/>
          <a:p>
            <a:r>
              <a:rPr lang="es-AR" dirty="0" smtClean="0"/>
              <a:t>Regla 4.2.1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65" y="2045151"/>
            <a:ext cx="3528301" cy="3576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3" y="2045151"/>
            <a:ext cx="3512049" cy="3576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3744" y="5893134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80471" y="5907982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62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79" y="163286"/>
            <a:ext cx="10018713" cy="1752599"/>
          </a:xfrm>
        </p:spPr>
        <p:txBody>
          <a:bodyPr/>
          <a:lstStyle/>
          <a:p>
            <a:r>
              <a:rPr lang="es-AR" dirty="0" smtClean="0"/>
              <a:t>Regla 4.2.2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42" y="1915885"/>
            <a:ext cx="3658567" cy="3679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32" y="1915885"/>
            <a:ext cx="3668758" cy="367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398" y="5880071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2581" y="5880070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887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3" y="346165"/>
            <a:ext cx="10018713" cy="1752599"/>
          </a:xfrm>
        </p:spPr>
        <p:txBody>
          <a:bodyPr/>
          <a:lstStyle/>
          <a:p>
            <a:r>
              <a:rPr lang="es-AR" dirty="0" smtClean="0"/>
              <a:t>Regla 5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27" y="2221499"/>
            <a:ext cx="3084195" cy="308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2221499"/>
            <a:ext cx="3084195" cy="308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9453" y="5644940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89780" y="5644940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81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 del programa en Prolog?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34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92" y="1992086"/>
            <a:ext cx="4929552" cy="1752599"/>
          </a:xfrm>
        </p:spPr>
        <p:txBody>
          <a:bodyPr/>
          <a:lstStyle/>
          <a:p>
            <a:r>
              <a:rPr lang="es-AR" dirty="0" smtClean="0"/>
              <a:t>Ciclo de resolución del tablero</a:t>
            </a:r>
            <a:endParaRPr lang="es-AR" dirty="0"/>
          </a:p>
        </p:txBody>
      </p:sp>
      <p:pic>
        <p:nvPicPr>
          <p:cNvPr id="6" name="Picture 5" descr="C:\Users\manuc\Dropbox\4° Año, Segundo Cuatrimestre 2018\Inteligencia Artificial\Trabajo Final\Binairo\binairo\Loo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20085"/>
            <a:ext cx="2476500" cy="626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4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Dificultades en el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53" y="2666999"/>
            <a:ext cx="10018713" cy="3124201"/>
          </a:xfrm>
        </p:spPr>
        <p:txBody>
          <a:bodyPr/>
          <a:lstStyle/>
          <a:p>
            <a:r>
              <a:rPr lang="es-AR" dirty="0" smtClean="0"/>
              <a:t>Reglas 1 y 2</a:t>
            </a:r>
          </a:p>
          <a:p>
            <a:pPr lvl="1"/>
            <a:r>
              <a:rPr lang="es-AR" dirty="0" smtClean="0"/>
              <a:t>Recorrido del tablero</a:t>
            </a:r>
          </a:p>
          <a:p>
            <a:pPr lvl="1"/>
            <a:r>
              <a:rPr lang="es-AR" dirty="0" smtClean="0"/>
              <a:t>Búsqueda de la mayor eficiencia posible, minimizando la cantidad de pasadas</a:t>
            </a:r>
          </a:p>
          <a:p>
            <a:r>
              <a:rPr lang="es-AR" dirty="0" smtClean="0"/>
              <a:t>Regla 4</a:t>
            </a:r>
          </a:p>
          <a:p>
            <a:pPr lvl="1"/>
            <a:r>
              <a:rPr lang="es-AR" dirty="0" smtClean="0"/>
              <a:t>Determinación de las celdas libres en la fila o columna</a:t>
            </a:r>
          </a:p>
          <a:p>
            <a:r>
              <a:rPr lang="es-AR" dirty="0" smtClean="0"/>
              <a:t>Necesidad de corte del </a:t>
            </a:r>
            <a:r>
              <a:rPr lang="es-AR" dirty="0" err="1" smtClean="0"/>
              <a:t>backtracking</a:t>
            </a:r>
            <a:r>
              <a:rPr lang="es-AR" dirty="0" smtClean="0"/>
              <a:t> en aquellos casos que no era necesario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552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883" y="482600"/>
            <a:ext cx="10018713" cy="1752599"/>
          </a:xfrm>
        </p:spPr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795" y="2351313"/>
            <a:ext cx="10018713" cy="3124201"/>
          </a:xfrm>
        </p:spPr>
        <p:txBody>
          <a:bodyPr/>
          <a:lstStyle/>
          <a:p>
            <a:r>
              <a:rPr lang="es-AR" dirty="0" smtClean="0"/>
              <a:t>Prolog</a:t>
            </a:r>
            <a:endParaRPr lang="es-AR" dirty="0"/>
          </a:p>
          <a:p>
            <a:pPr lvl="1"/>
            <a:r>
              <a:rPr lang="es-AR" dirty="0" smtClean="0"/>
              <a:t>Ambiente indicado para la resolución del desafío de lógica</a:t>
            </a:r>
          </a:p>
          <a:p>
            <a:pPr lvl="1"/>
            <a:r>
              <a:rPr lang="es-AR" dirty="0" smtClean="0"/>
              <a:t>Definición del problema y posterior consulta en base  a las reglas definidas</a:t>
            </a:r>
          </a:p>
          <a:p>
            <a:r>
              <a:rPr lang="es-AR" dirty="0" smtClean="0"/>
              <a:t>Aplicación de los conocimientos adquiridos en la materia</a:t>
            </a:r>
          </a:p>
          <a:p>
            <a:r>
              <a:rPr lang="es-AR" dirty="0" smtClean="0"/>
              <a:t>Experiencia divertida y placentera al abordar un juego</a:t>
            </a:r>
          </a:p>
          <a:p>
            <a:r>
              <a:rPr lang="es-AR" dirty="0" smtClean="0"/>
              <a:t>Software acorde a lo deseado en términos de performance y escalabilidad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236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968" y="2500085"/>
            <a:ext cx="10018713" cy="1752599"/>
          </a:xfrm>
        </p:spPr>
        <p:txBody>
          <a:bodyPr/>
          <a:lstStyle/>
          <a:p>
            <a:r>
              <a:rPr lang="es-AR" dirty="0" smtClean="0"/>
              <a:t>¡Muchas gracias!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73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447" y="2666999"/>
            <a:ext cx="10018713" cy="3124201"/>
          </a:xfrm>
        </p:spPr>
        <p:txBody>
          <a:bodyPr/>
          <a:lstStyle/>
          <a:p>
            <a:r>
              <a:rPr lang="es-AR" dirty="0" smtClean="0"/>
              <a:t>Oficialmente llamado </a:t>
            </a:r>
            <a:r>
              <a:rPr lang="es-AR" dirty="0" err="1" smtClean="0"/>
              <a:t>Takuzu</a:t>
            </a:r>
            <a:endParaRPr lang="es-AR" dirty="0" smtClean="0"/>
          </a:p>
          <a:p>
            <a:r>
              <a:rPr lang="es-AR" dirty="0" smtClean="0"/>
              <a:t>Rompecabezas de lógica</a:t>
            </a:r>
          </a:p>
          <a:p>
            <a:r>
              <a:rPr lang="es-AR" dirty="0" smtClean="0"/>
              <a:t>Cuadrícula rectangular con unos y ceros, o círculos blancos y negros</a:t>
            </a:r>
          </a:p>
          <a:p>
            <a:r>
              <a:rPr lang="es-AR" dirty="0" smtClean="0"/>
              <a:t>Tablero sin un tamaño estándar</a:t>
            </a:r>
          </a:p>
          <a:p>
            <a:r>
              <a:rPr lang="es-AR" dirty="0" smtClean="0"/>
              <a:t>Conjunto inicial de celdas en el tablero</a:t>
            </a:r>
            <a:endParaRPr lang="es-AR" dirty="0"/>
          </a:p>
        </p:txBody>
      </p:sp>
      <p:pic>
        <p:nvPicPr>
          <p:cNvPr id="1026" name="Picture 2" descr="Image result for binai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68" y="895122"/>
            <a:ext cx="5029277" cy="16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Reglas del juego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2479764"/>
            <a:ext cx="6562410" cy="3126377"/>
          </a:xfrm>
        </p:spPr>
        <p:txBody>
          <a:bodyPr/>
          <a:lstStyle/>
          <a:p>
            <a:pPr lvl="0"/>
            <a:r>
              <a:rPr lang="es-AR" dirty="0"/>
              <a:t>Cada fila y cada columna debe contener un número igual de círculos blancos y negros.</a:t>
            </a:r>
          </a:p>
          <a:p>
            <a:pPr lvl="0"/>
            <a:r>
              <a:rPr lang="es-AR" dirty="0"/>
              <a:t>Más de dos círculos del mismo color no pueden ser adyacentes.</a:t>
            </a:r>
          </a:p>
          <a:p>
            <a:pPr lvl="0"/>
            <a:r>
              <a:rPr lang="es-AR" dirty="0"/>
              <a:t>Cada fila y columna es única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43" y="2666999"/>
            <a:ext cx="2991646" cy="30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150223"/>
            <a:ext cx="10018713" cy="1752599"/>
          </a:xfrm>
        </p:spPr>
        <p:txBody>
          <a:bodyPr/>
          <a:lstStyle/>
          <a:p>
            <a:r>
              <a:rPr lang="es-AR" dirty="0" smtClean="0"/>
              <a:t>Pasos para resolver el juego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565" y="1708330"/>
            <a:ext cx="3806147" cy="465037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Regla 1</a:t>
            </a:r>
          </a:p>
          <a:p>
            <a:r>
              <a:rPr lang="es-AR" dirty="0" smtClean="0"/>
              <a:t>Regla 2</a:t>
            </a:r>
          </a:p>
          <a:p>
            <a:r>
              <a:rPr lang="es-AR" dirty="0" smtClean="0"/>
              <a:t>Regla 3</a:t>
            </a:r>
          </a:p>
          <a:p>
            <a:r>
              <a:rPr lang="es-AR" dirty="0" smtClean="0"/>
              <a:t>Regla 4</a:t>
            </a:r>
          </a:p>
          <a:p>
            <a:pPr lvl="1"/>
            <a:r>
              <a:rPr lang="es-AR" dirty="0" smtClean="0"/>
              <a:t>Regla 4.1</a:t>
            </a:r>
          </a:p>
          <a:p>
            <a:pPr lvl="1"/>
            <a:r>
              <a:rPr lang="es-AR" dirty="0" smtClean="0"/>
              <a:t>Regla 4.2</a:t>
            </a:r>
          </a:p>
          <a:p>
            <a:pPr lvl="2"/>
            <a:r>
              <a:rPr lang="es-AR" dirty="0" smtClean="0"/>
              <a:t>Regla 4.2.1</a:t>
            </a:r>
          </a:p>
          <a:p>
            <a:pPr lvl="2"/>
            <a:r>
              <a:rPr lang="es-AR" dirty="0" smtClean="0"/>
              <a:t>Regla 4.2.2</a:t>
            </a:r>
          </a:p>
          <a:p>
            <a:r>
              <a:rPr lang="es-AR" dirty="0" smtClean="0"/>
              <a:t>Regla 5</a:t>
            </a:r>
            <a:endParaRPr lang="es-AR" dirty="0"/>
          </a:p>
          <a:p>
            <a:r>
              <a:rPr lang="es-AR" dirty="0" smtClean="0"/>
              <a:t>No se aplica fuerza bruta</a:t>
            </a:r>
          </a:p>
        </p:txBody>
      </p:sp>
    </p:spTree>
    <p:extLst>
      <p:ext uri="{BB962C8B-B14F-4D97-AF65-F5344CB8AC3E}">
        <p14:creationId xmlns:p14="http://schemas.microsoft.com/office/powerpoint/2010/main" val="1007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522262"/>
            <a:ext cx="10018713" cy="1752599"/>
          </a:xfrm>
        </p:spPr>
        <p:txBody>
          <a:bodyPr/>
          <a:lstStyle/>
          <a:p>
            <a:r>
              <a:rPr lang="es-AR" dirty="0" smtClean="0"/>
              <a:t>Regla 1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17" y="2274861"/>
            <a:ext cx="3249663" cy="3279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64" y="2274862"/>
            <a:ext cx="3249394" cy="3279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6822" y="5893135"/>
            <a:ext cx="103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58362" y="5893134"/>
            <a:ext cx="130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15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88" y="424542"/>
            <a:ext cx="10018713" cy="1752599"/>
          </a:xfrm>
        </p:spPr>
        <p:txBody>
          <a:bodyPr/>
          <a:lstStyle/>
          <a:p>
            <a:r>
              <a:rPr lang="es-AR" dirty="0" smtClean="0"/>
              <a:t>Regla 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24" y="2294708"/>
            <a:ext cx="3325598" cy="3310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82" y="2294708"/>
            <a:ext cx="3280793" cy="3310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929" y="5893135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8879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81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3" y="411679"/>
            <a:ext cx="10018713" cy="1752599"/>
          </a:xfrm>
        </p:spPr>
        <p:txBody>
          <a:bodyPr/>
          <a:lstStyle/>
          <a:p>
            <a:r>
              <a:rPr lang="es-AR" dirty="0" smtClean="0"/>
              <a:t>Regla 3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02" y="2275780"/>
            <a:ext cx="3271434" cy="3316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06" y="2278812"/>
            <a:ext cx="3268843" cy="3313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014" y="5893135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24875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281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3" y="398417"/>
            <a:ext cx="10018713" cy="1752599"/>
          </a:xfrm>
        </p:spPr>
        <p:txBody>
          <a:bodyPr/>
          <a:lstStyle/>
          <a:p>
            <a:r>
              <a:rPr lang="es-AR" dirty="0" smtClean="0"/>
              <a:t>Regla 4.1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49" y="2151016"/>
            <a:ext cx="3462942" cy="3447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4" y="2151017"/>
            <a:ext cx="3416073" cy="3447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58" y="5840883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57476" y="5840883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9197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99" y="450668"/>
            <a:ext cx="10018713" cy="1752599"/>
          </a:xfrm>
        </p:spPr>
        <p:txBody>
          <a:bodyPr/>
          <a:lstStyle/>
          <a:p>
            <a:r>
              <a:rPr lang="es-AR" dirty="0" smtClean="0"/>
              <a:t>Regla 4.2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88" y="2200884"/>
            <a:ext cx="3470628" cy="3470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47" y="2203267"/>
            <a:ext cx="3468245" cy="3468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56" y="5893134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2058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459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</TotalTime>
  <Words>252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Inteligencia Artificial Trabajo Final - Binairo </vt:lpstr>
      <vt:lpstr>PowerPoint Presentation</vt:lpstr>
      <vt:lpstr>Reglas del juego</vt:lpstr>
      <vt:lpstr>Pasos para resolver el juego</vt:lpstr>
      <vt:lpstr>Regla 1</vt:lpstr>
      <vt:lpstr>Regla 2</vt:lpstr>
      <vt:lpstr>Regla 3</vt:lpstr>
      <vt:lpstr>Regla 4.1</vt:lpstr>
      <vt:lpstr>Regla 4.2</vt:lpstr>
      <vt:lpstr>Regla 4.2.1</vt:lpstr>
      <vt:lpstr>Regla 4.2.2</vt:lpstr>
      <vt:lpstr>Regla 5</vt:lpstr>
      <vt:lpstr>Implementación del programa en Prolog?</vt:lpstr>
      <vt:lpstr>Ciclo de resolución del tablero</vt:lpstr>
      <vt:lpstr>Dificultades en el desarrollo</vt:lpstr>
      <vt:lpstr>Conclusión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Nucci</dc:creator>
  <cp:lastModifiedBy>Manuel Nucci</cp:lastModifiedBy>
  <cp:revision>8</cp:revision>
  <dcterms:created xsi:type="dcterms:W3CDTF">2018-11-22T12:14:52Z</dcterms:created>
  <dcterms:modified xsi:type="dcterms:W3CDTF">2018-11-23T12:50:08Z</dcterms:modified>
</cp:coreProperties>
</file>