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12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Nucci</dc:creator>
  <cp:lastModifiedBy>Manuel Nucci</cp:lastModifiedBy>
  <cp:revision>1</cp:revision>
  <dcterms:created xsi:type="dcterms:W3CDTF">2018-11-22T12:14:52Z</dcterms:created>
  <dcterms:modified xsi:type="dcterms:W3CDTF">2018-11-22T12:15:13Z</dcterms:modified>
</cp:coreProperties>
</file>