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89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Mainframe Computers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Manveer Sandhu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Mainframe Computers?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Char char="❏"/>
            </a:pPr>
            <a:r>
              <a:rPr lang="en"/>
              <a:t>Mainframe Computers are computers that are commonly used in large corporates or government </a:t>
            </a:r>
            <a:r>
              <a:rPr lang="en"/>
              <a:t>organizations</a:t>
            </a:r>
          </a:p>
          <a:p>
            <a:pPr indent="-311150" lvl="0" marL="457200" rtl="0">
              <a:spcBef>
                <a:spcPts val="0"/>
              </a:spcBef>
              <a:buChar char="❏"/>
            </a:pPr>
            <a:r>
              <a:rPr lang="en"/>
              <a:t>They are used for resource planning, transaction processing, and bulk data processing</a:t>
            </a:r>
          </a:p>
          <a:p>
            <a:pPr indent="-311150" lvl="0" marL="457200" rtl="0">
              <a:spcBef>
                <a:spcPts val="0"/>
              </a:spcBef>
              <a:buChar char="❏"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Mainframe Computer </a:t>
            </a:r>
            <a:r>
              <a:rPr lang="en"/>
              <a:t>Manufacturers</a:t>
            </a:r>
            <a:r>
              <a:rPr lang="en"/>
              <a:t>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IBM Computers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213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Mainframe computers first came out between the late 50's and 70's. </a:t>
            </a:r>
          </a:p>
          <a:p>
            <a:pPr indent="-292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first ever was known as the Automatic Sequence Controlled Calculator (1944)</a:t>
            </a:r>
          </a:p>
          <a:p>
            <a:pPr indent="-292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was used to solve addition and multiplication problems within seconds</a:t>
            </a:r>
          </a:p>
          <a:p>
            <a:pPr indent="-292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❏"/>
            </a:pPr>
            <a:r>
              <a:rPr lang="en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ASCC was operated by vacuum tubes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UNIVAC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During 1940 and early 1950’s Dr. J. Presper and Dr. John W. Mauchly developed the </a:t>
            </a:r>
            <a:r>
              <a:rPr lang="en"/>
              <a:t>Universal</a:t>
            </a:r>
            <a:r>
              <a:rPr lang="en"/>
              <a:t> Automatic Computer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The decided to create a super computer 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Super Computer-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Cray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