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tamaran" panose="020B0604020202020204" charset="0"/>
      <p:regular r:id="rId23"/>
      <p:bold r:id="rId24"/>
    </p:embeddedFont>
    <p:embeddedFont>
      <p:font typeface="Catamaran Thin" panose="020B0604020202020204" charset="0"/>
      <p:regular r:id="rId25"/>
      <p:bold r:id="rId26"/>
    </p:embeddedFont>
    <p:embeddedFont>
      <p:font typeface="Colonna MT" panose="04020805060202030203" pitchFamily="82" charset="0"/>
      <p:regular r:id="rId27"/>
    </p:embeddedFont>
    <p:embeddedFont>
      <p:font typeface="Tw Cen MT" panose="020B0602020104020603" pitchFamily="34" charset="0"/>
      <p:regular r:id="rId28"/>
      <p:bold r:id="rId29"/>
      <p:italic r:id="rId30"/>
      <p:boldItalic r:id="rId31"/>
    </p:embeddedFont>
    <p:embeddedFont>
      <p:font typeface="Wingdings 2" panose="050201020105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dya agrawal" initials="a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216" autoAdjust="0"/>
  </p:normalViewPr>
  <p:slideViewPr>
    <p:cSldViewPr>
      <p:cViewPr varScale="1">
        <p:scale>
          <a:sx n="122" d="100"/>
          <a:sy n="122" d="100"/>
        </p:scale>
        <p:origin x="32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47"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4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048589"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0"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1048629" name="Google Shape;589;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0" name="Google Shape;590;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1048641" name="Google Shape;2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2" name="Google Shape;2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1048647"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8"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1048651" name="Google Shape;2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2" name="Google Shape;2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1048655"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6"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1048659" name="Google Shape;21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0" name="Google Shape;21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1048680"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1"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048683"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4"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5"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6"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1048687"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8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83284890-85D2-4D7B-8EF5-15A9C1DB8F42}" type="datetimeFigureOut">
              <a:rPr lang="en-US" smtClean="0"/>
              <a:t>4/27/2023</a:t>
            </a:fld>
            <a:endParaRPr lang="en-US" dirty="0"/>
          </a:p>
        </p:txBody>
      </p:sp>
      <p:sp>
        <p:nvSpPr>
          <p:cNvPr id="1048689"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dirty="0"/>
          </a:p>
        </p:txBody>
      </p:sp>
      <p:sp>
        <p:nvSpPr>
          <p:cNvPr id="104869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0" name="Title 1"/>
          <p:cNvSpPr>
            <a:spLocks noGrp="1"/>
          </p:cNvSpPr>
          <p:nvPr>
            <p:ph type="title"/>
          </p:nvPr>
        </p:nvSpPr>
        <p:spPr/>
        <p:txBody>
          <a:bodyPr/>
          <a:lstStyle/>
          <a:p>
            <a:r>
              <a:rPr kumimoji="0" lang="en-US"/>
              <a:t>Click to edit Master title style</a:t>
            </a:r>
          </a:p>
        </p:txBody>
      </p:sp>
      <p:sp>
        <p:nvSpPr>
          <p:cNvPr id="1048731"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32" name="Date Placeholder 3"/>
          <p:cNvSpPr>
            <a:spLocks noGrp="1"/>
          </p:cNvSpPr>
          <p:nvPr>
            <p:ph type="dt" sz="half" idx="10"/>
          </p:nvPr>
        </p:nvSpPr>
        <p:spPr/>
        <p:txBody>
          <a:bodyPr/>
          <a:lstStyle/>
          <a:p>
            <a:fld id="{87157CC2-0FC8-4686-B024-99790E0F5162}" type="datetimeFigureOut">
              <a:rPr lang="en-US" smtClean="0"/>
              <a:t>4/27/2023</a:t>
            </a:fld>
            <a:endParaRPr lang="en-US" dirty="0"/>
          </a:p>
        </p:txBody>
      </p:sp>
      <p:sp>
        <p:nvSpPr>
          <p:cNvPr id="1048733" name="Footer Placeholder 4"/>
          <p:cNvSpPr>
            <a:spLocks noGrp="1"/>
          </p:cNvSpPr>
          <p:nvPr>
            <p:ph type="ftr" sz="quarter" idx="11"/>
          </p:nvPr>
        </p:nvSpPr>
        <p:spPr/>
        <p:txBody>
          <a:bodyPr/>
          <a:lstStyle/>
          <a:p>
            <a:endParaRPr lang="en-US" dirty="0"/>
          </a:p>
        </p:txBody>
      </p:sp>
      <p:sp>
        <p:nvSpPr>
          <p:cNvPr id="1048734"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1048691"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1048692"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3" name="Date Placeholder 3"/>
          <p:cNvSpPr>
            <a:spLocks noGrp="1"/>
          </p:cNvSpPr>
          <p:nvPr>
            <p:ph type="dt" sz="half" idx="10"/>
          </p:nvPr>
        </p:nvSpPr>
        <p:spPr>
          <a:xfrm>
            <a:off x="6553200" y="4686302"/>
            <a:ext cx="2209800" cy="273844"/>
          </a:xfrm>
        </p:spPr>
        <p:txBody>
          <a:bodyPr/>
          <a:lstStyle/>
          <a:p>
            <a:fld id="{F6764DA5-CD3D-4590-A511-FCD3BC7A793E}" type="datetimeFigureOut">
              <a:rPr lang="en-US" smtClean="0"/>
              <a:t>4/27/2023</a:t>
            </a:fld>
            <a:endParaRPr lang="en-US" dirty="0"/>
          </a:p>
        </p:txBody>
      </p:sp>
      <p:sp>
        <p:nvSpPr>
          <p:cNvPr id="1048694" name="Footer Placeholder 4"/>
          <p:cNvSpPr>
            <a:spLocks noGrp="1"/>
          </p:cNvSpPr>
          <p:nvPr>
            <p:ph type="ftr" sz="quarter" idx="11"/>
          </p:nvPr>
        </p:nvSpPr>
        <p:spPr>
          <a:xfrm>
            <a:off x="457202" y="4686156"/>
            <a:ext cx="5573483" cy="273844"/>
          </a:xfrm>
        </p:spPr>
        <p:txBody>
          <a:bodyPr/>
          <a:lstStyle/>
          <a:p>
            <a:endParaRPr lang="en-US" dirty="0"/>
          </a:p>
        </p:txBody>
      </p:sp>
      <p:sp>
        <p:nvSpPr>
          <p:cNvPr id="1048695"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96"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97"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98" name="Slide Number Placeholder 5"/>
          <p:cNvSpPr>
            <a:spLocks noGrp="1"/>
          </p:cNvSpPr>
          <p:nvPr>
            <p:ph type="sldNum" sz="quarter" idx="12"/>
          </p:nvPr>
        </p:nvSpPr>
        <p:spPr>
          <a:xfrm rot="5400000">
            <a:off x="6056313" y="77787"/>
            <a:ext cx="400050" cy="244476"/>
          </a:xfrm>
        </p:spPr>
        <p:txBody>
          <a:bodyPr/>
          <a:lstStyle/>
          <a:p>
            <a:pPr marL="0" lvl="0" indent="0" algn="r" rtl="0">
              <a:spcBef>
                <a:spcPts val="0"/>
              </a:spcBef>
              <a:spcAft>
                <a:spcPts val="0"/>
              </a:spcAft>
              <a:buNone/>
            </a:pPr>
            <a:fld id="{00000000-1234-1234-1234-123412341234}" type="slidenum">
              <a:rPr lang="en" smtClean="0"/>
              <a:t>‹#›</a:t>
            </a:fld>
            <a:endParaRPr lang="en"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48584"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70"/>
        <p:cNvGrpSpPr/>
        <p:nvPr/>
      </p:nvGrpSpPr>
      <p:grpSpPr>
        <a:xfrm>
          <a:off x="0" y="0"/>
          <a:ext cx="0" cy="0"/>
          <a:chOff x="0" y="0"/>
          <a:chExt cx="0" cy="0"/>
        </a:xfrm>
      </p:grpSpPr>
      <p:sp>
        <p:nvSpPr>
          <p:cNvPr id="1048591"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
        <p:nvSpPr>
          <p:cNvPr id="1048592" name="Google Shape;85;p5"/>
          <p:cNvSpPr txBox="1">
            <a:spLocks noGrp="1"/>
          </p:cNvSpPr>
          <p:nvPr>
            <p:ph type="body" idx="1"/>
          </p:nvPr>
        </p:nvSpPr>
        <p:spPr>
          <a:xfrm>
            <a:off x="779100" y="1503551"/>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lvl1pPr>
            <a:lvl2pPr marL="914400" lvl="1" indent="-330200" rtl="0">
              <a:spcBef>
                <a:spcPts val="800"/>
              </a:spcBef>
              <a:spcAft>
                <a:spcPts val="0"/>
              </a:spcAft>
              <a:buSzPts val="1600"/>
              <a:buChar char="⬡"/>
            </a:lvl2pPr>
            <a:lvl3pPr marL="1371600" lvl="2" indent="-330200" rtl="0">
              <a:spcBef>
                <a:spcPts val="800"/>
              </a:spcBef>
              <a:spcAft>
                <a:spcPts val="0"/>
              </a:spcAft>
              <a:buSzPts val="1600"/>
              <a:buChar char="⬡"/>
            </a:lvl3pPr>
            <a:lvl4pPr marL="1828800" lvl="3" indent="-381000" rtl="0">
              <a:spcBef>
                <a:spcPts val="800"/>
              </a:spcBef>
              <a:spcAft>
                <a:spcPts val="0"/>
              </a:spcAft>
              <a:buSzPts val="2400"/>
              <a:buChar char="●"/>
            </a:lvl4pPr>
            <a:lvl5pPr marL="2286000" lvl="4" indent="-381000" rtl="0">
              <a:spcBef>
                <a:spcPts val="800"/>
              </a:spcBef>
              <a:spcAft>
                <a:spcPts val="0"/>
              </a:spcAft>
              <a:buSzPts val="2400"/>
              <a:buChar char="○"/>
            </a:lvl5pPr>
            <a:lvl6pPr marL="2743200" lvl="5" indent="-381000" rtl="0">
              <a:spcBef>
                <a:spcPts val="800"/>
              </a:spcBef>
              <a:spcAft>
                <a:spcPts val="0"/>
              </a:spcAft>
              <a:buSzPts val="2400"/>
              <a:buChar char="■"/>
            </a:lvl6pPr>
            <a:lvl7pPr marL="3200400" lvl="6" indent="-381000" rtl="0">
              <a:spcBef>
                <a:spcPts val="800"/>
              </a:spcBef>
              <a:spcAft>
                <a:spcPts val="0"/>
              </a:spcAft>
              <a:buSzPts val="2400"/>
              <a:buChar char="●"/>
            </a:lvl7pPr>
            <a:lvl8pPr marL="3657600" lvl="7" indent="-381000" rtl="0">
              <a:spcBef>
                <a:spcPts val="800"/>
              </a:spcBef>
              <a:spcAft>
                <a:spcPts val="0"/>
              </a:spcAft>
              <a:buSzPts val="2400"/>
              <a:buChar char="○"/>
            </a:lvl8pPr>
            <a:lvl9pPr marL="4114800" lvl="8" indent="-381000" rtl="0">
              <a:spcBef>
                <a:spcPts val="800"/>
              </a:spcBef>
              <a:spcAft>
                <a:spcPts val="800"/>
              </a:spcAft>
              <a:buSzPts val="2400"/>
              <a:buChar char="■"/>
            </a:lvl9pPr>
          </a:lstStyle>
          <a:p>
            <a:endParaRPr/>
          </a:p>
        </p:txBody>
      </p:sp>
      <p:sp>
        <p:nvSpPr>
          <p:cNvPr id="1048593" name="Google Shape;86;p5"/>
          <p:cNvSpPr txBox="1">
            <a:spLocks noGrp="1"/>
          </p:cNvSpPr>
          <p:nvPr>
            <p:ph type="sldNum" idx="12"/>
          </p:nvPr>
        </p:nvSpPr>
        <p:spPr>
          <a:xfrm>
            <a:off x="8480583" y="47498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1"/>
        <p:cNvGrpSpPr/>
        <p:nvPr/>
      </p:nvGrpSpPr>
      <p:grpSpPr>
        <a:xfrm>
          <a:off x="0" y="0"/>
          <a:ext cx="0" cy="0"/>
          <a:chOff x="0" y="0"/>
          <a:chExt cx="0" cy="0"/>
        </a:xfrm>
      </p:grpSpPr>
      <p:sp>
        <p:nvSpPr>
          <p:cNvPr id="1048670" name="Google Shape;52;p3"/>
          <p:cNvSpPr txBox="1">
            <a:spLocks noGrp="1"/>
          </p:cNvSpPr>
          <p:nvPr>
            <p:ph type="ctrTitle"/>
          </p:nvPr>
        </p:nvSpPr>
        <p:spPr>
          <a:xfrm>
            <a:off x="2305150" y="2884378"/>
            <a:ext cx="5811001"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8671" name="Google Shape;53;p3"/>
          <p:cNvSpPr txBox="1">
            <a:spLocks noGrp="1"/>
          </p:cNvSpPr>
          <p:nvPr>
            <p:ph type="subTitle" idx="1"/>
          </p:nvPr>
        </p:nvSpPr>
        <p:spPr>
          <a:xfrm>
            <a:off x="2305150" y="3385436"/>
            <a:ext cx="5811001"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25"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1048726" name="Date Placeholder 3"/>
          <p:cNvSpPr>
            <a:spLocks noGrp="1"/>
          </p:cNvSpPr>
          <p:nvPr>
            <p:ph type="dt" sz="half" idx="10"/>
          </p:nvPr>
        </p:nvSpPr>
        <p:spPr/>
        <p:txBody>
          <a:bodyPr/>
          <a:lstStyle/>
          <a:p>
            <a:fld id="{82F5661D-6934-4B32-B92C-470368BF1EC6}" type="datetimeFigureOut">
              <a:rPr lang="en-US" smtClean="0"/>
              <a:t>4/27/2023</a:t>
            </a:fld>
            <a:endParaRPr lang="en-US" dirty="0"/>
          </a:p>
        </p:txBody>
      </p:sp>
      <p:sp>
        <p:nvSpPr>
          <p:cNvPr id="1048727" name="Footer Placeholder 4"/>
          <p:cNvSpPr>
            <a:spLocks noGrp="1"/>
          </p:cNvSpPr>
          <p:nvPr>
            <p:ph type="ftr" sz="quarter" idx="11"/>
          </p:nvPr>
        </p:nvSpPr>
        <p:spPr/>
        <p:txBody>
          <a:bodyPr/>
          <a:lstStyle/>
          <a:p>
            <a:endParaRPr lang="en-US" dirty="0"/>
          </a:p>
        </p:txBody>
      </p:sp>
      <p:sp>
        <p:nvSpPr>
          <p:cNvPr id="1048728"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
        <p:nvSpPr>
          <p:cNvPr id="1048729"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709"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10"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11"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12"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13"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048714" name="Date Placeholder 11"/>
          <p:cNvSpPr>
            <a:spLocks noGrp="1"/>
          </p:cNvSpPr>
          <p:nvPr>
            <p:ph type="dt" sz="half" idx="10"/>
          </p:nvPr>
        </p:nvSpPr>
        <p:spPr/>
        <p:txBody>
          <a:bodyPr/>
          <a:lstStyle/>
          <a:p>
            <a:fld id="{C6F822A4-8DA6-4447-9B1F-C5DB58435268}" type="datetimeFigureOut">
              <a:rPr lang="en-US" smtClean="0"/>
              <a:t>4/27/2023</a:t>
            </a:fld>
            <a:endParaRPr lang="en-US" dirty="0"/>
          </a:p>
        </p:txBody>
      </p:sp>
      <p:sp>
        <p:nvSpPr>
          <p:cNvPr id="1048715"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
        <p:nvSpPr>
          <p:cNvPr id="1048716"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kumimoji="0" lang="en-US"/>
              <a:t>Click to edit Master title style</a:t>
            </a:r>
          </a:p>
        </p:txBody>
      </p:sp>
      <p:sp>
        <p:nvSpPr>
          <p:cNvPr id="1048736"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37"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38" name="Date Placeholder 7"/>
          <p:cNvSpPr>
            <a:spLocks noGrp="1"/>
          </p:cNvSpPr>
          <p:nvPr>
            <p:ph type="dt" sz="half" idx="15"/>
          </p:nvPr>
        </p:nvSpPr>
        <p:spPr/>
        <p:txBody>
          <a:bodyPr rtlCol="0"/>
          <a:lstStyle/>
          <a:p>
            <a:fld id="{E548D31E-DCDA-41A7-9C67-C4B11B94D21D}" type="datetimeFigureOut">
              <a:rPr lang="en-US" smtClean="0"/>
              <a:t>4/27/2023</a:t>
            </a:fld>
            <a:endParaRPr lang="en-US" dirty="0"/>
          </a:p>
        </p:txBody>
      </p:sp>
      <p:sp>
        <p:nvSpPr>
          <p:cNvPr id="1048739" name="Slide Number Placeholder 9"/>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 smtClean="0"/>
              <a:t>‹#›</a:t>
            </a:fld>
            <a:endParaRPr lang="en" dirty="0"/>
          </a:p>
        </p:txBody>
      </p:sp>
      <p:sp>
        <p:nvSpPr>
          <p:cNvPr id="1048740" name="Footer Placeholder 11"/>
          <p:cNvSpPr>
            <a:spLocks noGrp="1"/>
          </p:cNvSpPr>
          <p:nvPr>
            <p:ph type="ftr" sz="quarter" idx="17"/>
          </p:nvPr>
        </p:nvSpPr>
        <p:spPr/>
        <p:txBody>
          <a:bodyPr rtlCol="0"/>
          <a:lstStyle/>
          <a:p>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7" name="Title 1"/>
          <p:cNvSpPr>
            <a:spLocks noGrp="1"/>
          </p:cNvSpPr>
          <p:nvPr>
            <p:ph type="title"/>
          </p:nvPr>
        </p:nvSpPr>
        <p:spPr>
          <a:xfrm>
            <a:off x="533400" y="204787"/>
            <a:ext cx="8153400" cy="652463"/>
          </a:xfrm>
        </p:spPr>
        <p:txBody>
          <a:bodyPr anchor="ctr"/>
          <a:lstStyle/>
          <a:p>
            <a:r>
              <a:rPr kumimoji="0" lang="en-US"/>
              <a:t>Click to edit Master title style</a:t>
            </a:r>
          </a:p>
        </p:txBody>
      </p:sp>
      <p:sp>
        <p:nvSpPr>
          <p:cNvPr id="1048718"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9"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20" name="Date Placeholder 9"/>
          <p:cNvSpPr>
            <a:spLocks noGrp="1"/>
          </p:cNvSpPr>
          <p:nvPr>
            <p:ph type="dt" sz="half" idx="15"/>
          </p:nvPr>
        </p:nvSpPr>
        <p:spPr/>
        <p:txBody>
          <a:bodyPr rtlCol="0"/>
          <a:lstStyle/>
          <a:p>
            <a:fld id="{9B3762C0-B258-48F1-ADE6-176B4174CCDD}" type="datetimeFigureOut">
              <a:rPr lang="en-US" smtClean="0"/>
              <a:t>4/27/2023</a:t>
            </a:fld>
            <a:endParaRPr lang="en-US" dirty="0"/>
          </a:p>
        </p:txBody>
      </p:sp>
      <p:sp>
        <p:nvSpPr>
          <p:cNvPr id="1048721" name="Slide Number Placeholder 11"/>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 smtClean="0"/>
              <a:t>‹#›</a:t>
            </a:fld>
            <a:endParaRPr lang="en" dirty="0"/>
          </a:p>
        </p:txBody>
      </p:sp>
      <p:sp>
        <p:nvSpPr>
          <p:cNvPr id="1048722" name="Footer Placeholder 13"/>
          <p:cNvSpPr>
            <a:spLocks noGrp="1"/>
          </p:cNvSpPr>
          <p:nvPr>
            <p:ph type="ftr" sz="quarter" idx="17"/>
          </p:nvPr>
        </p:nvSpPr>
        <p:spPr/>
        <p:txBody>
          <a:bodyPr rtlCol="0"/>
          <a:lstStyle/>
          <a:p>
            <a:endParaRPr lang="en-US" dirty="0"/>
          </a:p>
        </p:txBody>
      </p:sp>
      <p:sp>
        <p:nvSpPr>
          <p:cNvPr id="1048723"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724"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kumimoji="0" lang="en-US"/>
              <a:t>Click to edit Master title style</a:t>
            </a:r>
          </a:p>
        </p:txBody>
      </p:sp>
      <p:sp>
        <p:nvSpPr>
          <p:cNvPr id="1048599" name="Date Placeholder 2"/>
          <p:cNvSpPr>
            <a:spLocks noGrp="1"/>
          </p:cNvSpPr>
          <p:nvPr>
            <p:ph type="dt" sz="half" idx="10"/>
          </p:nvPr>
        </p:nvSpPr>
        <p:spPr/>
        <p:txBody>
          <a:bodyPr/>
          <a:lstStyle/>
          <a:p>
            <a:fld id="{677919A6-33EB-49BD-A62F-1FA56B9F9712}" type="datetimeFigureOut">
              <a:rPr lang="en-US" smtClean="0"/>
              <a:t>4/27/2023</a:t>
            </a:fld>
            <a:endParaRPr lang="en-US" dirty="0"/>
          </a:p>
        </p:txBody>
      </p:sp>
      <p:sp>
        <p:nvSpPr>
          <p:cNvPr id="1048600" name="Footer Placeholder 3"/>
          <p:cNvSpPr>
            <a:spLocks noGrp="1"/>
          </p:cNvSpPr>
          <p:nvPr>
            <p:ph type="ftr" sz="quarter" idx="11"/>
          </p:nvPr>
        </p:nvSpPr>
        <p:spPr/>
        <p:txBody>
          <a:bodyPr/>
          <a:lstStyle/>
          <a:p>
            <a:endParaRPr lang="en-US" dirty="0"/>
          </a:p>
        </p:txBody>
      </p:sp>
      <p:sp>
        <p:nvSpPr>
          <p:cNvPr id="1048601" name="Slide Number Placeholder 4"/>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31" name="Date Placeholder 1"/>
          <p:cNvSpPr>
            <a:spLocks noGrp="1"/>
          </p:cNvSpPr>
          <p:nvPr>
            <p:ph type="dt" sz="half" idx="10"/>
          </p:nvPr>
        </p:nvSpPr>
        <p:spPr/>
        <p:txBody>
          <a:bodyPr/>
          <a:lstStyle/>
          <a:p>
            <a:fld id="{CA4E7D1B-D673-4CF6-8672-009D42ABD2A0}" type="datetimeFigureOut">
              <a:rPr lang="en-US" smtClean="0"/>
              <a:t>4/27/2023</a:t>
            </a:fld>
            <a:endParaRPr lang="en-US" dirty="0"/>
          </a:p>
        </p:txBody>
      </p:sp>
      <p:sp>
        <p:nvSpPr>
          <p:cNvPr id="1048632" name="Footer Placeholder 2"/>
          <p:cNvSpPr>
            <a:spLocks noGrp="1"/>
          </p:cNvSpPr>
          <p:nvPr>
            <p:ph type="ftr" sz="quarter" idx="11"/>
          </p:nvPr>
        </p:nvSpPr>
        <p:spPr/>
        <p:txBody>
          <a:bodyPr/>
          <a:lstStyle/>
          <a:p>
            <a:endParaRPr lang="en-US" dirty="0"/>
          </a:p>
        </p:txBody>
      </p:sp>
      <p:sp>
        <p:nvSpPr>
          <p:cNvPr id="1048633"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1" name="Title 1"/>
          <p:cNvSpPr>
            <a:spLocks noGrp="1"/>
          </p:cNvSpPr>
          <p:nvPr>
            <p:ph type="title"/>
          </p:nvPr>
        </p:nvSpPr>
        <p:spPr>
          <a:xfrm>
            <a:off x="609600" y="204787"/>
            <a:ext cx="8077200" cy="652463"/>
          </a:xfrm>
        </p:spPr>
        <p:txBody>
          <a:bodyPr anchor="ctr"/>
          <a:lstStyle>
            <a:lvl1pPr algn="l">
              <a:buNone/>
              <a:defRPr sz="4400" b="0"/>
            </a:lvl1pPr>
          </a:lstStyle>
          <a:p>
            <a:r>
              <a:rPr kumimoji="0" lang="en-US"/>
              <a:t>Click to edit Master title style</a:t>
            </a:r>
          </a:p>
        </p:txBody>
      </p:sp>
      <p:sp>
        <p:nvSpPr>
          <p:cNvPr id="1048742" name="Date Placeholder 4"/>
          <p:cNvSpPr>
            <a:spLocks noGrp="1"/>
          </p:cNvSpPr>
          <p:nvPr>
            <p:ph type="dt" sz="half" idx="10"/>
          </p:nvPr>
        </p:nvSpPr>
        <p:spPr/>
        <p:txBody>
          <a:bodyPr/>
          <a:lstStyle/>
          <a:p>
            <a:fld id="{DA16AA21-1863-4931-97CB-99D0A168701B}" type="datetimeFigureOut">
              <a:rPr lang="en-US" smtClean="0"/>
              <a:t>4/27/2023</a:t>
            </a:fld>
            <a:endParaRPr lang="en-US" dirty="0"/>
          </a:p>
        </p:txBody>
      </p:sp>
      <p:sp>
        <p:nvSpPr>
          <p:cNvPr id="1048743" name="Footer Placeholder 5"/>
          <p:cNvSpPr>
            <a:spLocks noGrp="1"/>
          </p:cNvSpPr>
          <p:nvPr>
            <p:ph type="ftr" sz="quarter" idx="11"/>
          </p:nvPr>
        </p:nvSpPr>
        <p:spPr/>
        <p:txBody>
          <a:bodyPr/>
          <a:lstStyle/>
          <a:p>
            <a:endParaRPr lang="en-US" dirty="0"/>
          </a:p>
        </p:txBody>
      </p:sp>
      <p:sp>
        <p:nvSpPr>
          <p:cNvPr id="1048744" name="Slide Number Placeholder 6"/>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
        <p:nvSpPr>
          <p:cNvPr id="1048745"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46"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1048699"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1048700"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1"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2"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3"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048704"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05" name="Date Placeholder 11"/>
          <p:cNvSpPr>
            <a:spLocks noGrp="1"/>
          </p:cNvSpPr>
          <p:nvPr>
            <p:ph type="dt" sz="half" idx="10"/>
          </p:nvPr>
        </p:nvSpPr>
        <p:spPr>
          <a:xfrm>
            <a:off x="6248400" y="4686300"/>
            <a:ext cx="2667000" cy="273844"/>
          </a:xfrm>
        </p:spPr>
        <p:txBody>
          <a:bodyPr rtlCol="0"/>
          <a:lstStyle/>
          <a:p>
            <a:fld id="{3772C379-9A7C-4C87-A116-CBE9F58B04C5}" type="datetimeFigureOut">
              <a:rPr lang="en-US" smtClean="0"/>
              <a:t>4/27/2023</a:t>
            </a:fld>
            <a:endParaRPr lang="en-US" dirty="0"/>
          </a:p>
        </p:txBody>
      </p:sp>
      <p:sp>
        <p:nvSpPr>
          <p:cNvPr id="1048706" name="Slide Number Placeholder 12"/>
          <p:cNvSpPr>
            <a:spLocks noGrp="1"/>
          </p:cNvSpPr>
          <p:nvPr>
            <p:ph type="sldNum" sz="quarter" idx="11"/>
          </p:nvPr>
        </p:nvSpPr>
        <p:spPr>
          <a:xfrm>
            <a:off x="0" y="3500437"/>
            <a:ext cx="1447800" cy="497684"/>
          </a:xfrm>
        </p:spPr>
        <p:txBody>
          <a:bodyPr rtlCol="0"/>
          <a:lstStyle>
            <a:lvl1pPr>
              <a:defRPr sz="2800"/>
            </a:lvl1pPr>
          </a:lstStyle>
          <a:p>
            <a:pPr marL="0" lvl="0" indent="0" algn="r" rtl="0">
              <a:spcBef>
                <a:spcPts val="0"/>
              </a:spcBef>
              <a:spcAft>
                <a:spcPts val="0"/>
              </a:spcAft>
              <a:buNone/>
            </a:pPr>
            <a:fld id="{00000000-1234-1234-1234-123412341234}" type="slidenum">
              <a:rPr lang="en" smtClean="0"/>
              <a:t>‹#›</a:t>
            </a:fld>
            <a:endParaRPr lang="en" dirty="0"/>
          </a:p>
        </p:txBody>
      </p:sp>
      <p:sp>
        <p:nvSpPr>
          <p:cNvPr id="1048707" name="Footer Placeholder 13"/>
          <p:cNvSpPr>
            <a:spLocks noGrp="1"/>
          </p:cNvSpPr>
          <p:nvPr>
            <p:ph type="ftr" sz="quarter" idx="12"/>
          </p:nvPr>
        </p:nvSpPr>
        <p:spPr>
          <a:xfrm>
            <a:off x="1600200" y="4686155"/>
            <a:ext cx="4572000" cy="273844"/>
          </a:xfrm>
        </p:spPr>
        <p:txBody>
          <a:bodyPr rtlCol="0"/>
          <a:lstStyle/>
          <a:p>
            <a:pPr algn="r" eaLnBrk="1" latinLnBrk="0" hangingPunct="1"/>
            <a:endParaRPr kumimoji="0" lang="en-US" sz="1100" dirty="0">
              <a:solidFill>
                <a:schemeClr val="tx2"/>
              </a:solidFill>
            </a:endParaRPr>
          </a:p>
        </p:txBody>
      </p:sp>
      <p:sp>
        <p:nvSpPr>
          <p:cNvPr id="1048708"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a:t>Click to edit Master title style</a:t>
            </a:r>
          </a:p>
        </p:txBody>
      </p:sp>
      <p:sp>
        <p:nvSpPr>
          <p:cNvPr id="1048577"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8"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8664C608-40B1-4030-A28D-5B74BC98ADCE}" type="datetimeFigureOut">
              <a:rPr lang="en-US" smtClean="0"/>
              <a:t>4/27/2023</a:t>
            </a:fld>
            <a:endParaRPr lang="en-US" dirty="0"/>
          </a:p>
        </p:txBody>
      </p:sp>
      <p:sp>
        <p:nvSpPr>
          <p:cNvPr id="1048579"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1048580"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1"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2"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21.jpeg"/></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197"/>
        <p:cNvGrpSpPr/>
        <p:nvPr/>
      </p:nvGrpSpPr>
      <p:grpSpPr>
        <a:xfrm>
          <a:off x="0" y="0"/>
          <a:ext cx="0" cy="0"/>
          <a:chOff x="0" y="0"/>
          <a:chExt cx="0" cy="0"/>
        </a:xfrm>
      </p:grpSpPr>
      <p:sp>
        <p:nvSpPr>
          <p:cNvPr id="1048585" name="Google Shape;199;p12"/>
          <p:cNvSpPr txBox="1">
            <a:spLocks noGrp="1"/>
          </p:cNvSpPr>
          <p:nvPr>
            <p:ph type="ctrTitle"/>
          </p:nvPr>
        </p:nvSpPr>
        <p:spPr>
          <a:xfrm>
            <a:off x="550918" y="432419"/>
            <a:ext cx="5677266" cy="534245"/>
          </a:xfrm>
          <a:prstGeom prst="rect">
            <a:avLst/>
          </a:prstGeom>
        </p:spPr>
        <p:txBody>
          <a:bodyPr spcFirstLastPara="1" wrap="square" lIns="0" tIns="0" rIns="0" bIns="0" anchor="b" anchorCtr="0">
            <a:normAutofit fontScale="91667"/>
          </a:bodyPr>
          <a:lstStyle/>
          <a:p>
            <a:pPr marL="0" lvl="0" indent="0" algn="l" rtl="0">
              <a:spcBef>
                <a:spcPts val="0"/>
              </a:spcBef>
              <a:spcAft>
                <a:spcPts val="0"/>
              </a:spcAft>
              <a:buNone/>
            </a:pPr>
            <a:r>
              <a:rPr lang="en-US" sz="3600" dirty="0"/>
              <a:t>Mini </a:t>
            </a:r>
            <a:r>
              <a:rPr lang="en-IN" sz="3600" dirty="0"/>
              <a:t>Project</a:t>
            </a:r>
            <a:endParaRPr sz="3600" dirty="0"/>
          </a:p>
        </p:txBody>
      </p:sp>
      <p:sp>
        <p:nvSpPr>
          <p:cNvPr id="1048586" name="TextBox 2"/>
          <p:cNvSpPr txBox="1"/>
          <p:nvPr/>
        </p:nvSpPr>
        <p:spPr>
          <a:xfrm>
            <a:off x="467544" y="2102668"/>
            <a:ext cx="3672409" cy="1477328"/>
          </a:xfrm>
          <a:prstGeom prst="rect">
            <a:avLst/>
          </a:prstGeom>
          <a:noFill/>
        </p:spPr>
        <p:txBody>
          <a:bodyPr wrap="square" rtlCol="0">
            <a:spAutoFit/>
          </a:bodyPr>
          <a:lstStyle/>
          <a:p>
            <a:r>
              <a:rPr lang="en-IN" sz="1800" b="1" dirty="0">
                <a:solidFill>
                  <a:schemeClr val="accent4">
                    <a:lumMod val="50000"/>
                  </a:schemeClr>
                </a:solidFill>
              </a:rPr>
              <a:t>Presented by:</a:t>
            </a:r>
          </a:p>
          <a:p>
            <a:r>
              <a:rPr lang="en-IN" sz="1800" dirty="0">
                <a:solidFill>
                  <a:schemeClr val="accent4">
                    <a:lumMod val="50000"/>
                  </a:schemeClr>
                </a:solidFill>
              </a:rPr>
              <a:t>Aadya Agrawal</a:t>
            </a:r>
          </a:p>
          <a:p>
            <a:r>
              <a:rPr lang="en-IN" dirty="0">
                <a:solidFill>
                  <a:schemeClr val="accent4">
                    <a:lumMod val="50000"/>
                  </a:schemeClr>
                </a:solidFill>
              </a:rPr>
              <a:t>Ankit Anand</a:t>
            </a:r>
          </a:p>
          <a:p>
            <a:r>
              <a:rPr lang="en-IN" sz="1800" dirty="0">
                <a:solidFill>
                  <a:schemeClr val="accent4">
                    <a:lumMod val="50000"/>
                  </a:schemeClr>
                </a:solidFill>
              </a:rPr>
              <a:t>Manvi Singhal</a:t>
            </a:r>
          </a:p>
          <a:p>
            <a:r>
              <a:rPr lang="en-IN" sz="1800" dirty="0">
                <a:solidFill>
                  <a:schemeClr val="accent4">
                    <a:lumMod val="50000"/>
                  </a:schemeClr>
                </a:solidFill>
              </a:rPr>
              <a:t>Vidisha Singhal</a:t>
            </a:r>
          </a:p>
        </p:txBody>
      </p:sp>
      <p:sp>
        <p:nvSpPr>
          <p:cNvPr id="1048587" name="Google Shape;199;p12"/>
          <p:cNvSpPr txBox="1"/>
          <p:nvPr/>
        </p:nvSpPr>
        <p:spPr>
          <a:xfrm>
            <a:off x="550918" y="1077982"/>
            <a:ext cx="4955100" cy="714453"/>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1pPr>
            <a:lvl2pPr marR="0" lvl="1"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2pPr>
            <a:lvl3pPr marR="0" lvl="2"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3pPr>
            <a:lvl4pPr marR="0" lvl="3"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4pPr>
            <a:lvl5pPr marR="0" lvl="4"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5pPr>
            <a:lvl6pPr marR="0" lvl="5"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6pPr>
            <a:lvl7pPr marR="0" lvl="6"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7pPr>
            <a:lvl8pPr marR="0" lvl="7"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8pPr>
            <a:lvl9pPr marR="0" lvl="8" algn="l" rtl="0">
              <a:lnSpc>
                <a:spcPct val="90000"/>
              </a:lnSpc>
              <a:spcBef>
                <a:spcPts val="0"/>
              </a:spcBef>
              <a:spcAft>
                <a:spcPts val="0"/>
              </a:spcAft>
              <a:buClr>
                <a:schemeClr val="lt1"/>
              </a:buClr>
              <a:buSzPts val="4800"/>
              <a:buFont typeface="Catamaran"/>
              <a:buNone/>
              <a:defRPr sz="4800" b="1" i="0" u="none" strike="noStrike" cap="none">
                <a:solidFill>
                  <a:schemeClr val="lt1"/>
                </a:solidFill>
                <a:latin typeface="Catamaran"/>
                <a:ea typeface="Catamaran"/>
                <a:cs typeface="Catamaran"/>
                <a:sym typeface="Catamaran"/>
              </a:defRPr>
            </a:lvl9pPr>
          </a:lstStyle>
          <a:p>
            <a:r>
              <a:rPr lang="en-IN" sz="3600" dirty="0">
                <a:solidFill>
                  <a:schemeClr val="accent1">
                    <a:lumMod val="50000"/>
                  </a:schemeClr>
                </a:solidFill>
                <a:latin typeface="Colonna MT" panose="04020805060202030203" pitchFamily="82" charset="0"/>
              </a:rPr>
              <a:t>TRIP MATE</a:t>
            </a:r>
          </a:p>
        </p:txBody>
      </p:sp>
      <p:sp>
        <p:nvSpPr>
          <p:cNvPr id="1048588" name="TextBox 4"/>
          <p:cNvSpPr txBox="1"/>
          <p:nvPr/>
        </p:nvSpPr>
        <p:spPr>
          <a:xfrm>
            <a:off x="395536" y="4083918"/>
            <a:ext cx="5762016" cy="497840"/>
          </a:xfrm>
          <a:prstGeom prst="rect">
            <a:avLst/>
          </a:prstGeom>
          <a:noFill/>
        </p:spPr>
        <p:txBody>
          <a:bodyPr wrap="square">
            <a:spAutoFit/>
          </a:bodyPr>
          <a:lstStyle/>
          <a:p>
            <a:r>
              <a:rPr lang="en-US" sz="2400" b="1" dirty="0">
                <a:solidFill>
                  <a:schemeClr val="tx1">
                    <a:lumMod val="75000"/>
                    <a:lumOff val="25000"/>
                  </a:schemeClr>
                </a:solidFill>
              </a:rPr>
              <a:t>Men</a:t>
            </a:r>
            <a:r>
              <a:rPr lang="en-IN" sz="2400" b="1" dirty="0">
                <a:solidFill>
                  <a:schemeClr val="tx1">
                    <a:lumMod val="75000"/>
                    <a:lumOff val="25000"/>
                  </a:schemeClr>
                </a:solidFill>
              </a:rPr>
              <a:t>tor: </a:t>
            </a:r>
            <a:r>
              <a:rPr lang="en-IN" sz="2400" b="1" dirty="0" err="1">
                <a:solidFill>
                  <a:schemeClr val="tx1">
                    <a:lumMod val="75000"/>
                    <a:lumOff val="25000"/>
                  </a:schemeClr>
                </a:solidFill>
              </a:rPr>
              <a:t>Mr.</a:t>
            </a:r>
            <a:r>
              <a:rPr lang="en-IN" sz="2400" b="1" dirty="0">
                <a:solidFill>
                  <a:schemeClr val="tx1">
                    <a:lumMod val="75000"/>
                    <a:lumOff val="25000"/>
                  </a:schemeClr>
                </a:solidFill>
              </a:rPr>
              <a:t> </a:t>
            </a:r>
            <a:r>
              <a:rPr lang="en-IN" sz="2400" b="1" dirty="0" err="1">
                <a:solidFill>
                  <a:schemeClr val="tx1">
                    <a:lumMod val="75000"/>
                    <a:lumOff val="25000"/>
                  </a:schemeClr>
                </a:solidFill>
              </a:rPr>
              <a:t>Bhanu</a:t>
            </a:r>
            <a:r>
              <a:rPr lang="en-IN" sz="2400" b="1" dirty="0">
                <a:solidFill>
                  <a:schemeClr val="tx1">
                    <a:lumMod val="75000"/>
                    <a:lumOff val="25000"/>
                  </a:schemeClr>
                </a:solidFill>
              </a:rPr>
              <a:t> Kapoor</a:t>
            </a:r>
          </a:p>
        </p:txBody>
      </p:sp>
      <p:pic>
        <p:nvPicPr>
          <p:cNvPr id="2097152" name="Picture 2" descr="C:\Users\asus\Documents\GitHub\TripMate\client\public\hotelogo.png"/>
          <p:cNvPicPr>
            <a:picLocks noChangeAspect="1" noChangeArrowheads="1"/>
          </p:cNvPicPr>
          <p:nvPr/>
        </p:nvPicPr>
        <p:blipFill>
          <a:blip r:embed="rId3"/>
          <a:srcRect/>
          <a:stretch>
            <a:fillRect/>
          </a:stretch>
        </p:blipFill>
        <p:spPr bwMode="auto">
          <a:xfrm>
            <a:off x="4572000" y="1695157"/>
            <a:ext cx="4394200" cy="22923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1048657" name="Google Shape;220;p1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048658" name="TextBox 5"/>
          <p:cNvSpPr txBox="1"/>
          <p:nvPr/>
        </p:nvSpPr>
        <p:spPr>
          <a:xfrm>
            <a:off x="341198" y="136252"/>
            <a:ext cx="8461604" cy="923330"/>
          </a:xfrm>
          <a:prstGeom prst="rect">
            <a:avLst/>
          </a:prstGeom>
          <a:noFill/>
        </p:spPr>
        <p:txBody>
          <a:bodyPr wrap="square">
            <a:spAutoFit/>
          </a:bodyPr>
          <a:lstStyle/>
          <a:p>
            <a:r>
              <a:rPr lang="en-US" altLang="en-US" b="1" dirty="0">
                <a:solidFill>
                  <a:schemeClr val="accent1">
                    <a:lumMod val="50000"/>
                  </a:schemeClr>
                </a:solidFill>
                <a:ea typeface="Consolas" panose="020B0609020204030204" pitchFamily="49" charset="0"/>
                <a:cs typeface="Times New Roman" panose="02020603050405020304" pitchFamily="18" charset="0"/>
              </a:rPr>
              <a:t>6</a:t>
            </a:r>
            <a:r>
              <a:rPr kumimoji="0" lang="en-US" altLang="en-US" sz="1800" b="1" i="0" u="none" strike="noStrike" cap="none" normalizeH="0" baseline="0" dirty="0">
                <a:ln>
                  <a:noFill/>
                </a:ln>
                <a:solidFill>
                  <a:schemeClr val="accent1">
                    <a:lumMod val="50000"/>
                  </a:schemeClr>
                </a:solidFill>
                <a:effectLst/>
                <a:latin typeface="+mn-lt"/>
                <a:ea typeface="Consolas" panose="020B0609020204030204" pitchFamily="49" charset="0"/>
                <a:cs typeface="Times New Roman" panose="02020603050405020304" pitchFamily="18" charset="0"/>
              </a:rPr>
              <a:t>. Admin Panel: This page contains the </a:t>
            </a:r>
            <a:r>
              <a:rPr lang="en-US" altLang="en-US" b="1" dirty="0">
                <a:solidFill>
                  <a:schemeClr val="accent1">
                    <a:lumMod val="50000"/>
                  </a:schemeClr>
                </a:solidFill>
                <a:ea typeface="Consolas" panose="020B0609020204030204" pitchFamily="49" charset="0"/>
                <a:cs typeface="Times New Roman" panose="02020603050405020304" pitchFamily="18" charset="0"/>
              </a:rPr>
              <a:t>booking details of the selected rooms, the date of booking, dates of check-in and check-out also provides the option to add rooms.</a:t>
            </a:r>
            <a:endParaRPr lang="en-IN" dirty="0"/>
          </a:p>
        </p:txBody>
      </p:sp>
      <p:pic>
        <p:nvPicPr>
          <p:cNvPr id="2097159" name="image11.jpeg"/>
          <p:cNvPicPr>
            <a:picLocks/>
          </p:cNvPicPr>
          <p:nvPr/>
        </p:nvPicPr>
        <p:blipFill>
          <a:blip r:embed="rId3" cstate="print"/>
          <a:stretch>
            <a:fillRect/>
          </a:stretch>
        </p:blipFill>
        <p:spPr>
          <a:xfrm>
            <a:off x="179512" y="1067714"/>
            <a:ext cx="4392488" cy="2527537"/>
          </a:xfrm>
          <a:prstGeom prst="rect">
            <a:avLst/>
          </a:prstGeom>
        </p:spPr>
      </p:pic>
      <p:pic>
        <p:nvPicPr>
          <p:cNvPr id="2097160" name="image13.jpeg"/>
          <p:cNvPicPr>
            <a:picLocks/>
          </p:cNvPicPr>
          <p:nvPr/>
        </p:nvPicPr>
        <p:blipFill>
          <a:blip r:embed="rId4" cstate="print"/>
          <a:stretch>
            <a:fillRect/>
          </a:stretch>
        </p:blipFill>
        <p:spPr>
          <a:xfrm>
            <a:off x="4644008" y="1491631"/>
            <a:ext cx="4412918" cy="34520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Slide Number Placeholder 1"/>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11</a:t>
            </a:fld>
            <a:endParaRPr lang="en" dirty="0"/>
          </a:p>
        </p:txBody>
      </p:sp>
      <p:pic>
        <p:nvPicPr>
          <p:cNvPr id="2097161" name="image14.jpeg"/>
          <p:cNvPicPr>
            <a:picLocks/>
          </p:cNvPicPr>
          <p:nvPr/>
        </p:nvPicPr>
        <p:blipFill>
          <a:blip r:embed="rId2" cstate="print"/>
          <a:stretch>
            <a:fillRect/>
          </a:stretch>
        </p:blipFill>
        <p:spPr>
          <a:xfrm>
            <a:off x="1115616" y="195486"/>
            <a:ext cx="6502400" cy="2430780"/>
          </a:xfrm>
          <a:prstGeom prst="rect">
            <a:avLst/>
          </a:prstGeom>
        </p:spPr>
      </p:pic>
      <p:pic>
        <p:nvPicPr>
          <p:cNvPr id="2097162" name="image12.jpeg"/>
          <p:cNvPicPr>
            <a:picLocks/>
          </p:cNvPicPr>
          <p:nvPr/>
        </p:nvPicPr>
        <p:blipFill>
          <a:blip r:embed="rId3" cstate="print"/>
          <a:stretch>
            <a:fillRect/>
          </a:stretch>
        </p:blipFill>
        <p:spPr>
          <a:xfrm>
            <a:off x="545705" y="2715766"/>
            <a:ext cx="6534785" cy="23042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10000"/>
            <a:lumOff val="90000"/>
          </a:schemeClr>
        </a:solidFill>
        <a:effectLst/>
      </p:bgPr>
    </p:bg>
    <p:spTree>
      <p:nvGrpSpPr>
        <p:cNvPr id="1" name=""/>
        <p:cNvGrpSpPr/>
        <p:nvPr/>
      </p:nvGrpSpPr>
      <p:grpSpPr>
        <a:xfrm>
          <a:off x="0" y="0"/>
          <a:ext cx="0" cy="0"/>
          <a:chOff x="0" y="0"/>
          <a:chExt cx="0" cy="0"/>
        </a:xfrm>
      </p:grpSpPr>
      <p:sp>
        <p:nvSpPr>
          <p:cNvPr id="1048662" name="Slide Number Placeholder 1"/>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12</a:t>
            </a:fld>
            <a:endParaRPr lang="en" dirty="0"/>
          </a:p>
        </p:txBody>
      </p:sp>
      <p:sp>
        <p:nvSpPr>
          <p:cNvPr id="1048663" name="TextBox 5"/>
          <p:cNvSpPr txBox="1"/>
          <p:nvPr/>
        </p:nvSpPr>
        <p:spPr>
          <a:xfrm>
            <a:off x="3347864" y="210639"/>
            <a:ext cx="2088232" cy="584775"/>
          </a:xfrm>
          <a:prstGeom prst="rect">
            <a:avLst/>
          </a:prstGeom>
          <a:noFill/>
        </p:spPr>
        <p:txBody>
          <a:bodyPr wrap="square">
            <a:spAutoFit/>
          </a:bodyPr>
          <a:lstStyle/>
          <a:p>
            <a:r>
              <a:rPr lang="en" sz="3200" b="1">
                <a:solidFill>
                  <a:schemeClr val="tx1">
                    <a:lumMod val="90000"/>
                    <a:lumOff val="10000"/>
                  </a:schemeClr>
                </a:solidFill>
                <a:latin typeface="Catamaran" panose="020B0604020202020204" charset="0"/>
                <a:cs typeface="Catamaran" panose="020B0604020202020204" charset="0"/>
              </a:rPr>
              <a:t>Database</a:t>
            </a:r>
            <a:endParaRPr lang="en-IN" sz="3200" b="1" dirty="0">
              <a:latin typeface="Catamaran" panose="020B0604020202020204" charset="0"/>
              <a:cs typeface="Catamaran" panose="020B0604020202020204" charset="0"/>
            </a:endParaRPr>
          </a:p>
        </p:txBody>
      </p:sp>
      <p:pic>
        <p:nvPicPr>
          <p:cNvPr id="2097163" name="Picture 4"/>
          <p:cNvPicPr>
            <a:picLocks noChangeAspect="1"/>
          </p:cNvPicPr>
          <p:nvPr/>
        </p:nvPicPr>
        <p:blipFill>
          <a:blip r:embed="rId2"/>
          <a:stretch>
            <a:fillRect/>
          </a:stretch>
        </p:blipFill>
        <p:spPr>
          <a:xfrm>
            <a:off x="323528" y="1083209"/>
            <a:ext cx="8352928" cy="38496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Number Placeholder 1"/>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13</a:t>
            </a:fld>
            <a:endParaRPr lang="en" dirty="0"/>
          </a:p>
        </p:txBody>
      </p:sp>
      <p:sp>
        <p:nvSpPr>
          <p:cNvPr id="1048665" name="TextBox 7"/>
          <p:cNvSpPr txBox="1"/>
          <p:nvPr/>
        </p:nvSpPr>
        <p:spPr>
          <a:xfrm>
            <a:off x="395536" y="267494"/>
            <a:ext cx="8064896" cy="4524315"/>
          </a:xfrm>
          <a:prstGeom prst="rect">
            <a:avLst/>
          </a:prstGeom>
          <a:noFill/>
        </p:spPr>
        <p:txBody>
          <a:bodyPr wrap="square">
            <a:spAutoFit/>
          </a:bodyPr>
          <a:lstStyle/>
          <a:p>
            <a:pPr marL="63500"/>
            <a:r>
              <a:rPr lang="en-US" sz="1800" b="1" dirty="0">
                <a:solidFill>
                  <a:schemeClr val="accent6">
                    <a:lumMod val="75000"/>
                  </a:schemeClr>
                </a:solidFill>
                <a:effectLst/>
                <a:latin typeface="Times New Roman" panose="02020603050405020304" pitchFamily="18" charset="0"/>
                <a:ea typeface="Times New Roman" panose="02020603050405020304" pitchFamily="18" charset="0"/>
              </a:rPr>
              <a:t>Functionalities provided by Hotel Booking System are as follows:</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a:p>
            <a:pPr marL="63500"/>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Provides the searching facilities based on various factors. Such as Hotel, Services, Payments, Bookings</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Hotel Booking System also manage the Customers details online for Payments details, Bookings details, Hotel.</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It tracks all the information of Rooms, Customers, Payments.</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Manage the information of Rooms</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Shows the information and description of the Hotel, Services</a:t>
            </a:r>
            <a:endParaRPr lang="en-IN" sz="1400" dirty="0">
              <a:solidFill>
                <a:schemeClr val="accent6">
                  <a:lumMod val="75000"/>
                </a:schemeClr>
              </a:solidFill>
              <a:effectLst/>
              <a:ea typeface="Times New Roman" panose="02020603050405020304" pitchFamily="18" charset="0"/>
            </a:endParaRPr>
          </a:p>
          <a:p>
            <a:pPr marL="63500"/>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It deals with monitoring the information and transactions of Payments.</a:t>
            </a:r>
            <a:endParaRPr lang="en-IN" sz="1400" dirty="0">
              <a:solidFill>
                <a:schemeClr val="accent6">
                  <a:lumMod val="75000"/>
                </a:schemeClr>
              </a:solidFill>
              <a:effectLst/>
              <a:ea typeface="Times New Roman" panose="02020603050405020304" pitchFamily="18" charset="0"/>
            </a:endParaRPr>
          </a:p>
          <a:p>
            <a:r>
              <a:rPr lang="en-US" sz="1400" dirty="0">
                <a:solidFill>
                  <a:schemeClr val="accent6">
                    <a:lumMod val="75000"/>
                  </a:schemeClr>
                </a:solidFill>
                <a:effectLst/>
                <a:ea typeface="Times New Roman" panose="02020603050405020304" pitchFamily="18" charset="0"/>
              </a:rPr>
              <a:t> </a:t>
            </a:r>
            <a:endParaRPr lang="en-IN" sz="140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dirty="0">
                <a:solidFill>
                  <a:schemeClr val="accent6">
                    <a:lumMod val="75000"/>
                  </a:schemeClr>
                </a:solidFill>
                <a:effectLst/>
                <a:ea typeface="Times New Roman" panose="02020603050405020304" pitchFamily="18" charset="0"/>
              </a:rPr>
              <a:t>Manage the information of Hotel</a:t>
            </a:r>
            <a:endParaRPr lang="en-IN" sz="1400" dirty="0">
              <a:solidFill>
                <a:schemeClr val="accent6">
                  <a:lumMod val="75000"/>
                </a:schemeClr>
              </a:solidFill>
              <a:ea typeface="Times New Roman" panose="02020603050405020304" pitchFamily="18" charset="0"/>
            </a:endParaRPr>
          </a:p>
          <a:p>
            <a:pPr marL="342900" lvl="0" indent="-342900">
              <a:buFont typeface="Symbol" panose="05050102010706020507" pitchFamily="18" charset="2"/>
              <a:buChar char=""/>
            </a:pPr>
            <a:endParaRPr lang="en-IN" sz="1400" kern="0" dirty="0">
              <a:solidFill>
                <a:schemeClr val="accent6">
                  <a:lumMod val="75000"/>
                </a:schemeClr>
              </a:solidFill>
              <a:effectLst/>
              <a:ea typeface="Times New Roman" panose="02020603050405020304" pitchFamily="18" charset="0"/>
            </a:endParaRPr>
          </a:p>
          <a:p>
            <a:pPr marL="342900" lvl="0" indent="-342900">
              <a:buFont typeface="Symbol" panose="05050102010706020507" pitchFamily="18" charset="2"/>
              <a:buChar char=""/>
            </a:pPr>
            <a:r>
              <a:rPr lang="en-US" sz="1400" kern="0" dirty="0">
                <a:solidFill>
                  <a:schemeClr val="accent6">
                    <a:lumMod val="75000"/>
                  </a:schemeClr>
                </a:solidFill>
                <a:effectLst/>
                <a:ea typeface="Times New Roman" panose="02020603050405020304" pitchFamily="18" charset="0"/>
              </a:rPr>
              <a:t>Editing, adding and updating of Records is improved which results in proper resource management of Hotel data</a:t>
            </a:r>
            <a:endParaRPr lang="en-IN" sz="1400" b="1" dirty="0">
              <a:solidFill>
                <a:schemeClr val="accent6">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Slide Number Placeholder 1"/>
          <p:cNvSpPr>
            <a:spLocks noGrp="1"/>
          </p:cNvSpPr>
          <p:nvPr>
            <p:ph type="sldNum" sz="quarter"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14</a:t>
            </a:fld>
            <a:endParaRPr lang="en" dirty="0"/>
          </a:p>
        </p:txBody>
      </p:sp>
      <p:sp>
        <p:nvSpPr>
          <p:cNvPr id="1048667" name="TextBox 7"/>
          <p:cNvSpPr txBox="1"/>
          <p:nvPr/>
        </p:nvSpPr>
        <p:spPr>
          <a:xfrm>
            <a:off x="395536" y="267494"/>
            <a:ext cx="8064896" cy="369332"/>
          </a:xfrm>
          <a:prstGeom prst="rect">
            <a:avLst/>
          </a:prstGeom>
          <a:noFill/>
        </p:spPr>
        <p:txBody>
          <a:bodyPr wrap="square">
            <a:spAutoFit/>
          </a:bodyPr>
          <a:lstStyle/>
          <a:p>
            <a:pPr marL="63500"/>
            <a:r>
              <a:rPr lang="en-US" sz="1800" b="1" dirty="0">
                <a:solidFill>
                  <a:schemeClr val="accent6">
                    <a:lumMod val="75000"/>
                  </a:schemeClr>
                </a:solidFill>
                <a:effectLst/>
                <a:latin typeface="Times New Roman" panose="02020603050405020304" pitchFamily="18" charset="0"/>
                <a:ea typeface="Times New Roman" panose="02020603050405020304" pitchFamily="18" charset="0"/>
              </a:rPr>
              <a:t>Dependencies</a:t>
            </a:r>
            <a:r>
              <a:rPr lang="en-US" sz="1800" dirty="0">
                <a:solidFill>
                  <a:schemeClr val="accent6">
                    <a:lumMod val="75000"/>
                  </a:schemeClr>
                </a:solidFill>
                <a:effectLst/>
                <a:latin typeface="Times New Roman" panose="02020603050405020304" pitchFamily="18" charset="0"/>
                <a:ea typeface="Times New Roman" panose="02020603050405020304" pitchFamily="18" charset="0"/>
              </a:rPr>
              <a: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48668" name="Rectangle 3"/>
          <p:cNvSpPr/>
          <p:nvPr/>
        </p:nvSpPr>
        <p:spPr>
          <a:xfrm>
            <a:off x="467544" y="771550"/>
            <a:ext cx="2286000" cy="4293483"/>
          </a:xfrm>
          <a:prstGeom prst="rect">
            <a:avLst/>
          </a:prstGeom>
        </p:spPr>
        <p:txBody>
          <a:bodyPr>
            <a:spAutoFit/>
          </a:bodyPr>
          <a:lstStyle/>
          <a:p>
            <a:pPr lvl="0"/>
            <a:r>
              <a:rPr lang="en-US" sz="1050" dirty="0">
                <a:solidFill>
                  <a:prstClr val="black"/>
                </a:solidFill>
              </a:rPr>
              <a:t>{</a:t>
            </a:r>
          </a:p>
          <a:p>
            <a:pPr lvl="0"/>
            <a:r>
              <a:rPr lang="en-US" sz="1050" dirty="0">
                <a:solidFill>
                  <a:prstClr val="black"/>
                </a:solidFill>
              </a:rPr>
              <a:t>  "name": "client",</a:t>
            </a:r>
          </a:p>
          <a:p>
            <a:pPr lvl="0"/>
            <a:r>
              <a:rPr lang="en-US" sz="1050" dirty="0">
                <a:solidFill>
                  <a:prstClr val="black"/>
                </a:solidFill>
              </a:rPr>
              <a:t>  "version": "0.1.0",</a:t>
            </a:r>
          </a:p>
          <a:p>
            <a:pPr lvl="0"/>
            <a:r>
              <a:rPr lang="en-US" sz="1050" dirty="0">
                <a:solidFill>
                  <a:prstClr val="black"/>
                </a:solidFill>
              </a:rPr>
              <a:t>  "private": true,</a:t>
            </a:r>
          </a:p>
          <a:p>
            <a:pPr lvl="0"/>
            <a:r>
              <a:rPr lang="en-US" sz="1050" dirty="0">
                <a:solidFill>
                  <a:prstClr val="black"/>
                </a:solidFill>
              </a:rPr>
              <a:t>  "dependencies": {</a:t>
            </a:r>
          </a:p>
          <a:p>
            <a:pPr lvl="0"/>
            <a:r>
              <a:rPr lang="en-US" sz="1050" dirty="0">
                <a:solidFill>
                  <a:prstClr val="black"/>
                </a:solidFill>
              </a:rPr>
              <a:t>    "@testing-library/jest-</a:t>
            </a:r>
            <a:r>
              <a:rPr lang="en-US" sz="1050" dirty="0" err="1">
                <a:solidFill>
                  <a:prstClr val="black"/>
                </a:solidFill>
              </a:rPr>
              <a:t>dom</a:t>
            </a:r>
            <a:r>
              <a:rPr lang="en-US" sz="1050" dirty="0">
                <a:solidFill>
                  <a:prstClr val="black"/>
                </a:solidFill>
              </a:rPr>
              <a:t>": "^5.16.5",</a:t>
            </a:r>
          </a:p>
          <a:p>
            <a:pPr lvl="0"/>
            <a:r>
              <a:rPr lang="en-US" sz="1050" dirty="0">
                <a:solidFill>
                  <a:prstClr val="black"/>
                </a:solidFill>
              </a:rPr>
              <a:t>    "@testing-library/react": "^13.4.0",</a:t>
            </a:r>
          </a:p>
          <a:p>
            <a:pPr lvl="0"/>
            <a:r>
              <a:rPr lang="en-US" sz="1050" dirty="0">
                <a:solidFill>
                  <a:prstClr val="black"/>
                </a:solidFill>
              </a:rPr>
              <a:t>    "@testing-library/user-event": "^13.5.0",</a:t>
            </a:r>
          </a:p>
          <a:p>
            <a:pPr lvl="0"/>
            <a:r>
              <a:rPr lang="en-US" sz="1050" dirty="0">
                <a:solidFill>
                  <a:prstClr val="black"/>
                </a:solidFill>
              </a:rPr>
              <a:t>    "</a:t>
            </a:r>
            <a:r>
              <a:rPr lang="en-US" sz="1050" dirty="0" err="1">
                <a:solidFill>
                  <a:prstClr val="black"/>
                </a:solidFill>
              </a:rPr>
              <a:t>antd</a:t>
            </a:r>
            <a:r>
              <a:rPr lang="en-US" sz="1050" dirty="0">
                <a:solidFill>
                  <a:prstClr val="black"/>
                </a:solidFill>
              </a:rPr>
              <a:t>": "^5.4.0",</a:t>
            </a:r>
          </a:p>
          <a:p>
            <a:pPr lvl="0"/>
            <a:r>
              <a:rPr lang="en-US" sz="1050" dirty="0">
                <a:solidFill>
                  <a:prstClr val="black"/>
                </a:solidFill>
              </a:rPr>
              <a:t>    "</a:t>
            </a:r>
            <a:r>
              <a:rPr lang="en-US" sz="1050" dirty="0" err="1">
                <a:solidFill>
                  <a:prstClr val="black"/>
                </a:solidFill>
              </a:rPr>
              <a:t>axios</a:t>
            </a:r>
            <a:r>
              <a:rPr lang="en-US" sz="1050" dirty="0">
                <a:solidFill>
                  <a:prstClr val="black"/>
                </a:solidFill>
              </a:rPr>
              <a:t>": "^1.3.4",</a:t>
            </a:r>
          </a:p>
          <a:p>
            <a:pPr lvl="0"/>
            <a:r>
              <a:rPr lang="en-US" sz="1050" dirty="0">
                <a:solidFill>
                  <a:prstClr val="black"/>
                </a:solidFill>
              </a:rPr>
              <a:t>    "bootstrap-icons": "^1.10.3",</a:t>
            </a:r>
          </a:p>
          <a:p>
            <a:pPr lvl="0"/>
            <a:r>
              <a:rPr lang="en-US" sz="1050" dirty="0">
                <a:solidFill>
                  <a:prstClr val="black"/>
                </a:solidFill>
              </a:rPr>
              <a:t>    "moment": "^2.29.4",</a:t>
            </a:r>
          </a:p>
          <a:p>
            <a:pPr lvl="0"/>
            <a:r>
              <a:rPr lang="en-US" sz="1050" dirty="0">
                <a:solidFill>
                  <a:prstClr val="black"/>
                </a:solidFill>
              </a:rPr>
              <a:t>    "react": "^18.2.0",</a:t>
            </a:r>
          </a:p>
          <a:p>
            <a:pPr lvl="0"/>
            <a:r>
              <a:rPr lang="en-US" sz="1050" dirty="0">
                <a:solidFill>
                  <a:prstClr val="black"/>
                </a:solidFill>
              </a:rPr>
              <a:t>    "react-bootstrap": "^2.7.2",</a:t>
            </a:r>
          </a:p>
          <a:p>
            <a:pPr lvl="0"/>
            <a:r>
              <a:rPr lang="en-US" sz="1050" dirty="0">
                <a:solidFill>
                  <a:prstClr val="black"/>
                </a:solidFill>
              </a:rPr>
              <a:t>    "react-</a:t>
            </a:r>
            <a:r>
              <a:rPr lang="en-US" sz="1050" dirty="0" err="1">
                <a:solidFill>
                  <a:prstClr val="black"/>
                </a:solidFill>
              </a:rPr>
              <a:t>dom</a:t>
            </a:r>
            <a:r>
              <a:rPr lang="en-US" sz="1050" dirty="0">
                <a:solidFill>
                  <a:prstClr val="black"/>
                </a:solidFill>
              </a:rPr>
              <a:t>": "^18.2.0",</a:t>
            </a:r>
          </a:p>
          <a:p>
            <a:pPr lvl="0"/>
            <a:r>
              <a:rPr lang="en-US" sz="1050" dirty="0">
                <a:solidFill>
                  <a:prstClr val="black"/>
                </a:solidFill>
              </a:rPr>
              <a:t>    "react-router-</a:t>
            </a:r>
            <a:r>
              <a:rPr lang="en-US" sz="1050" dirty="0" err="1">
                <a:solidFill>
                  <a:prstClr val="black"/>
                </a:solidFill>
              </a:rPr>
              <a:t>dom</a:t>
            </a:r>
            <a:r>
              <a:rPr lang="en-US" sz="1050" dirty="0">
                <a:solidFill>
                  <a:prstClr val="black"/>
                </a:solidFill>
              </a:rPr>
              <a:t>": "^6.9.0",</a:t>
            </a:r>
          </a:p>
          <a:p>
            <a:pPr lvl="0"/>
            <a:r>
              <a:rPr lang="en-US" sz="1050" dirty="0">
                <a:solidFill>
                  <a:prstClr val="black"/>
                </a:solidFill>
              </a:rPr>
              <a:t>    "react-scripts": "5.0.1",</a:t>
            </a:r>
          </a:p>
          <a:p>
            <a:pPr lvl="0"/>
            <a:r>
              <a:rPr lang="en-US" sz="1050" dirty="0">
                <a:solidFill>
                  <a:prstClr val="black"/>
                </a:solidFill>
              </a:rPr>
              <a:t>    "react-spinners": "^0.13.8",</a:t>
            </a:r>
          </a:p>
          <a:p>
            <a:pPr lvl="0"/>
            <a:r>
              <a:rPr lang="en-US" sz="1050" dirty="0">
                <a:solidFill>
                  <a:prstClr val="black"/>
                </a:solidFill>
              </a:rPr>
              <a:t>    "react-stripe-checkout": "^2.6.3",</a:t>
            </a:r>
          </a:p>
          <a:p>
            <a:pPr lvl="0"/>
            <a:r>
              <a:rPr lang="en-US" sz="1050" dirty="0">
                <a:solidFill>
                  <a:prstClr val="black"/>
                </a:solidFill>
              </a:rPr>
              <a:t>    "sweetalert2": "^11.7.3",</a:t>
            </a:r>
          </a:p>
          <a:p>
            <a:pPr lvl="0"/>
            <a:r>
              <a:rPr lang="en-US" sz="1050" dirty="0">
                <a:solidFill>
                  <a:prstClr val="black"/>
                </a:solidFill>
              </a:rPr>
              <a:t>    "web-vitals": "^2.1.4"</a:t>
            </a:r>
          </a:p>
          <a:p>
            <a:pPr lvl="0"/>
            <a:r>
              <a:rPr lang="en-US" sz="1050" dirty="0">
                <a:solidFill>
                  <a:prstClr val="black"/>
                </a:solidFill>
              </a:rPr>
              <a:t>  },</a:t>
            </a:r>
          </a:p>
        </p:txBody>
      </p:sp>
      <p:sp>
        <p:nvSpPr>
          <p:cNvPr id="1048669" name="Rectangle 4"/>
          <p:cNvSpPr/>
          <p:nvPr/>
        </p:nvSpPr>
        <p:spPr>
          <a:xfrm>
            <a:off x="3491880" y="1419622"/>
            <a:ext cx="4572000" cy="2554545"/>
          </a:xfrm>
          <a:prstGeom prst="rect">
            <a:avLst/>
          </a:prstGeom>
        </p:spPr>
        <p:txBody>
          <a:bodyPr>
            <a:spAutoFit/>
          </a:bodyPr>
          <a:lstStyle/>
          <a:p>
            <a:r>
              <a:rPr lang="en-US" sz="1000" dirty="0"/>
              <a:t>"dependencies": {</a:t>
            </a:r>
          </a:p>
          <a:p>
            <a:r>
              <a:rPr lang="en-US" sz="1000" dirty="0"/>
              <a:t>    "@stripe/stripe-js": "^1.52.1",</a:t>
            </a:r>
          </a:p>
          <a:p>
            <a:r>
              <a:rPr lang="en-US" sz="1000" dirty="0"/>
              <a:t>    "babel": "^6.23.0",</a:t>
            </a:r>
          </a:p>
          <a:p>
            <a:r>
              <a:rPr lang="en-US" sz="1000" dirty="0"/>
              <a:t>    "</a:t>
            </a:r>
            <a:r>
              <a:rPr lang="en-US" sz="1000" dirty="0" err="1"/>
              <a:t>bcryptjs</a:t>
            </a:r>
            <a:r>
              <a:rPr lang="en-US" sz="1000" dirty="0"/>
              <a:t>": "^2.4.3",</a:t>
            </a:r>
          </a:p>
          <a:p>
            <a:r>
              <a:rPr lang="en-US" sz="1000" dirty="0"/>
              <a:t>    "</a:t>
            </a:r>
            <a:r>
              <a:rPr lang="en-US" sz="1000" dirty="0" err="1"/>
              <a:t>cors</a:t>
            </a:r>
            <a:r>
              <a:rPr lang="en-US" sz="1000" dirty="0"/>
              <a:t>": "^2.8.5",</a:t>
            </a:r>
          </a:p>
          <a:p>
            <a:r>
              <a:rPr lang="en-US" sz="1000" dirty="0"/>
              <a:t>    "express": "^4.18.2",</a:t>
            </a:r>
          </a:p>
          <a:p>
            <a:r>
              <a:rPr lang="en-US" sz="1000" dirty="0"/>
              <a:t>    "moment": "^2.29.4",</a:t>
            </a:r>
          </a:p>
          <a:p>
            <a:r>
              <a:rPr lang="en-US" sz="1000" dirty="0"/>
              <a:t>    "</a:t>
            </a:r>
            <a:r>
              <a:rPr lang="en-US" sz="1000" dirty="0" err="1"/>
              <a:t>mongodb</a:t>
            </a:r>
            <a:r>
              <a:rPr lang="en-US" sz="1000" dirty="0"/>
              <a:t>": "^5.1.0",</a:t>
            </a:r>
          </a:p>
          <a:p>
            <a:r>
              <a:rPr lang="en-US" sz="1000" dirty="0"/>
              <a:t>    "mongoose": "^7.0.3",</a:t>
            </a:r>
          </a:p>
          <a:p>
            <a:r>
              <a:rPr lang="en-US" sz="1000" dirty="0"/>
              <a:t>    "nodemon": "^2.0.22",</a:t>
            </a:r>
          </a:p>
          <a:p>
            <a:r>
              <a:rPr lang="en-US" sz="1000" dirty="0"/>
              <a:t>    "react-stripe-js": "^1.1.5",</a:t>
            </a:r>
          </a:p>
          <a:p>
            <a:r>
              <a:rPr lang="en-US" sz="1000" dirty="0"/>
              <a:t>    "router": "^1.3.8",</a:t>
            </a:r>
          </a:p>
          <a:p>
            <a:r>
              <a:rPr lang="en-US" sz="1000" dirty="0"/>
              <a:t>    "stripe": "^12.1.1",</a:t>
            </a:r>
          </a:p>
          <a:p>
            <a:r>
              <a:rPr lang="en-US" sz="1000" dirty="0"/>
              <a:t>    "</a:t>
            </a:r>
            <a:r>
              <a:rPr lang="en-US" sz="1000" dirty="0" err="1"/>
              <a:t>tsc</a:t>
            </a:r>
            <a:r>
              <a:rPr lang="en-US" sz="1000" dirty="0"/>
              <a:t>": "^2.0.4",</a:t>
            </a:r>
          </a:p>
          <a:p>
            <a:r>
              <a:rPr lang="en-US" sz="1000" dirty="0"/>
              <a:t>    "</a:t>
            </a:r>
            <a:r>
              <a:rPr lang="en-US" sz="1000" dirty="0" err="1"/>
              <a:t>uuid</a:t>
            </a:r>
            <a:r>
              <a:rPr lang="en-US" sz="1000" dirty="0"/>
              <a:t>": "^9.0.0"</a:t>
            </a:r>
          </a:p>
          <a:p>
            <a:r>
              <a:rPr lang="en-US" sz="10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1048672" name="Google Shape;227;p15"/>
          <p:cNvSpPr txBox="1">
            <a:spLocks noGrp="1"/>
          </p:cNvSpPr>
          <p:nvPr>
            <p:ph type="subTitle" idx="1"/>
          </p:nvPr>
        </p:nvSpPr>
        <p:spPr>
          <a:xfrm>
            <a:off x="1848677" y="847657"/>
            <a:ext cx="6027025" cy="932005"/>
          </a:xfrm>
          <a:prstGeom prst="rect">
            <a:avLst/>
          </a:prstGeom>
        </p:spPr>
        <p:txBody>
          <a:bodyPr spcFirstLastPara="1" wrap="square" lIns="0" tIns="0" rIns="0" bIns="0" anchor="t" anchorCtr="0">
            <a:noAutofit/>
          </a:bodyPr>
          <a:lstStyle/>
          <a:p>
            <a:pPr marL="698500" marR="751205">
              <a:lnSpc>
                <a:spcPct val="98000"/>
              </a:lnSpc>
              <a:spcBef>
                <a:spcPts val="1055"/>
              </a:spcBef>
              <a:spcAft>
                <a:spcPts val="0"/>
              </a:spcAft>
            </a:pPr>
            <a:endParaRPr lang="en-IN" sz="1400" dirty="0">
              <a:effectLst/>
              <a:latin typeface="Catamaran Thin" panose="020B0604020202020204" charset="0"/>
              <a:ea typeface="Consolas" panose="020B0609020204030204" pitchFamily="49" charset="0"/>
              <a:cs typeface="Catamaran Thin" panose="020B0604020202020204" charset="0"/>
            </a:endParaRPr>
          </a:p>
          <a:p>
            <a:pPr>
              <a:spcBef>
                <a:spcPts val="30"/>
              </a:spcBef>
            </a:pPr>
            <a:r>
              <a:rPr lang="en-US" sz="1400" dirty="0">
                <a:effectLst/>
                <a:latin typeface="Catamaran Thin" panose="020B0604020202020204" charset="0"/>
                <a:ea typeface="Times New Roman" panose="02020603050405020304" pitchFamily="18" charset="0"/>
                <a:cs typeface="Catamaran Thin" panose="020B0604020202020204" charset="0"/>
              </a:rPr>
              <a:t>Tells</a:t>
            </a:r>
            <a:r>
              <a:rPr lang="en-US" sz="1400" spc="-25"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the</a:t>
            </a:r>
            <a:r>
              <a:rPr lang="en-US" sz="1400" spc="-15"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browser</a:t>
            </a:r>
            <a:r>
              <a:rPr lang="en-US" sz="1400" spc="-10"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how</a:t>
            </a:r>
            <a:r>
              <a:rPr lang="en-US" sz="1400" spc="-10"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to</a:t>
            </a:r>
            <a:r>
              <a:rPr lang="en-US" sz="1400" spc="-10"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display</a:t>
            </a:r>
            <a:r>
              <a:rPr lang="en-US" sz="1400" spc="-5"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the</a:t>
            </a:r>
            <a:r>
              <a:rPr lang="en-US" sz="1400" spc="-15"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content</a:t>
            </a:r>
            <a:r>
              <a:rPr lang="en-IN" sz="1400" dirty="0">
                <a:latin typeface="Catamaran Thin" panose="020B0604020202020204" charset="0"/>
                <a:ea typeface="Times New Roman" panose="02020603050405020304" pitchFamily="18" charset="0"/>
                <a:cs typeface="Catamaran Thin" panose="020B0604020202020204" charset="0"/>
              </a:rPr>
              <a:t> &amp;</a:t>
            </a:r>
            <a:r>
              <a:rPr lang="en-US" sz="1400" dirty="0">
                <a:effectLst/>
                <a:latin typeface="Catamaran Thin" panose="020B0604020202020204" charset="0"/>
                <a:ea typeface="Times New Roman" panose="02020603050405020304" pitchFamily="18" charset="0"/>
                <a:cs typeface="Catamaran Thin" panose="020B0604020202020204" charset="0"/>
              </a:rPr>
              <a:t> label pieces of content such as "this is a heading", "this is a</a:t>
            </a:r>
            <a:r>
              <a:rPr lang="en-US" sz="1400" spc="-335"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paragraph",</a:t>
            </a:r>
            <a:r>
              <a:rPr lang="en-US" sz="1400" spc="-5"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"this</a:t>
            </a:r>
            <a:r>
              <a:rPr lang="en-US" sz="1400" spc="-15"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is</a:t>
            </a:r>
            <a:r>
              <a:rPr lang="en-US" sz="1400" spc="5"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a</a:t>
            </a:r>
            <a:r>
              <a:rPr lang="en-US" sz="1400" spc="-20" dirty="0">
                <a:effectLst/>
                <a:latin typeface="Catamaran Thin" panose="020B0604020202020204" charset="0"/>
                <a:ea typeface="Times New Roman" panose="02020603050405020304" pitchFamily="18" charset="0"/>
                <a:cs typeface="Catamaran Thin" panose="020B0604020202020204" charset="0"/>
              </a:rPr>
              <a:t> </a:t>
            </a:r>
            <a:r>
              <a:rPr lang="en-US" sz="1400" dirty="0">
                <a:effectLst/>
                <a:latin typeface="Catamaran Thin" panose="020B0604020202020204" charset="0"/>
                <a:ea typeface="Times New Roman" panose="02020603050405020304" pitchFamily="18" charset="0"/>
                <a:cs typeface="Catamaran Thin" panose="020B0604020202020204" charset="0"/>
              </a:rPr>
              <a:t>link", etc.</a:t>
            </a:r>
            <a:endParaRPr lang="en-IN" sz="1400" dirty="0">
              <a:effectLst/>
              <a:latin typeface="Catamaran Thin" panose="020B0604020202020204" charset="0"/>
              <a:ea typeface="Times New Roman" panose="02020603050405020304" pitchFamily="18" charset="0"/>
              <a:cs typeface="Catamaran Thin" panose="020B0604020202020204" charset="0"/>
            </a:endParaRPr>
          </a:p>
        </p:txBody>
      </p:sp>
      <p:sp>
        <p:nvSpPr>
          <p:cNvPr id="1048673" name="TextBox 3"/>
          <p:cNvSpPr txBox="1"/>
          <p:nvPr/>
        </p:nvSpPr>
        <p:spPr>
          <a:xfrm>
            <a:off x="179512" y="267494"/>
            <a:ext cx="5764530" cy="584775"/>
          </a:xfrm>
          <a:prstGeom prst="rect">
            <a:avLst/>
          </a:prstGeom>
          <a:noFill/>
        </p:spPr>
        <p:txBody>
          <a:bodyPr wrap="square">
            <a:spAutoFit/>
          </a:bodyPr>
          <a:lstStyle/>
          <a:p>
            <a:r>
              <a:rPr lang="en-IN" sz="3200" b="1" dirty="0">
                <a:latin typeface="Catamaran" panose="020B0604020202020204" charset="0"/>
                <a:cs typeface="Catamaran" panose="020B0604020202020204" charset="0"/>
              </a:rPr>
              <a:t>Technologies</a:t>
            </a:r>
          </a:p>
        </p:txBody>
      </p:sp>
      <p:sp>
        <p:nvSpPr>
          <p:cNvPr id="1048674" name="TextBox 6"/>
          <p:cNvSpPr txBox="1"/>
          <p:nvPr/>
        </p:nvSpPr>
        <p:spPr>
          <a:xfrm>
            <a:off x="993230" y="1612978"/>
            <a:ext cx="6027025" cy="322845"/>
          </a:xfrm>
          <a:prstGeom prst="rect">
            <a:avLst/>
          </a:prstGeom>
          <a:noFill/>
        </p:spPr>
        <p:txBody>
          <a:bodyPr wrap="square">
            <a:spAutoFit/>
          </a:bodyPr>
          <a:lstStyle/>
          <a:p>
            <a:pPr marL="680085" marR="611505">
              <a:lnSpc>
                <a:spcPct val="107000"/>
              </a:lnSpc>
              <a:spcAft>
                <a:spcPts val="0"/>
              </a:spcAft>
            </a:pPr>
            <a:r>
              <a:rPr lang="en-US" sz="1400" dirty="0">
                <a:latin typeface="Catamaran Thin" panose="020B0604020202020204" charset="0"/>
                <a:ea typeface="Consolas" panose="020B0609020204030204" pitchFamily="49" charset="0"/>
                <a:cs typeface="Catamaran Thin" panose="020B0604020202020204" charset="0"/>
              </a:rPr>
              <a:t>U</a:t>
            </a:r>
            <a:r>
              <a:rPr lang="en-US" sz="1400" dirty="0">
                <a:effectLst/>
                <a:latin typeface="Catamaran Thin" panose="020B0604020202020204" charset="0"/>
                <a:ea typeface="Consolas" panose="020B0609020204030204" pitchFamily="49" charset="0"/>
                <a:cs typeface="Catamaran Thin" panose="020B0604020202020204" charset="0"/>
              </a:rPr>
              <a:t>sed</a:t>
            </a:r>
            <a:r>
              <a:rPr lang="en-US" sz="1400" spc="-15"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to</a:t>
            </a:r>
            <a:r>
              <a:rPr lang="en-US" sz="1400" spc="-10"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style</a:t>
            </a:r>
            <a:r>
              <a:rPr lang="en-US" sz="1400" spc="-15"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and</a:t>
            </a:r>
            <a:r>
              <a:rPr lang="en-US" sz="1400" spc="-5"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layout</a:t>
            </a:r>
            <a:r>
              <a:rPr lang="en-US" sz="1400" spc="-5"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web</a:t>
            </a:r>
            <a:r>
              <a:rPr lang="en-US" sz="1400" spc="-15" dirty="0">
                <a:effectLst/>
                <a:latin typeface="Catamaran Thin" panose="020B0604020202020204" charset="0"/>
                <a:ea typeface="Consolas" panose="020B0609020204030204" pitchFamily="49" charset="0"/>
                <a:cs typeface="Catamaran Thin" panose="020B0604020202020204" charset="0"/>
              </a:rPr>
              <a:t> </a:t>
            </a:r>
            <a:r>
              <a:rPr lang="en-US" sz="1400" dirty="0">
                <a:effectLst/>
                <a:latin typeface="Catamaran Thin" panose="020B0604020202020204" charset="0"/>
                <a:ea typeface="Consolas" panose="020B0609020204030204" pitchFamily="49" charset="0"/>
                <a:cs typeface="Catamaran Thin" panose="020B0604020202020204" charset="0"/>
              </a:rPr>
              <a:t>pages</a:t>
            </a:r>
            <a:r>
              <a:rPr lang="en-US" sz="1400" spc="5" dirty="0">
                <a:latin typeface="Catamaran Thin" panose="020B0604020202020204" charset="0"/>
                <a:ea typeface="Consolas" panose="020B0609020204030204" pitchFamily="49" charset="0"/>
                <a:cs typeface="Catamaran Thin" panose="020B0604020202020204" charset="0"/>
              </a:rPr>
              <a:t>.</a:t>
            </a:r>
            <a:endParaRPr lang="en-IN" sz="1400" dirty="0">
              <a:effectLst/>
              <a:latin typeface="Catamaran Thin" panose="020B0604020202020204" charset="0"/>
              <a:ea typeface="Consolas" panose="020B0609020204030204" pitchFamily="49" charset="0"/>
              <a:cs typeface="Catamaran Thin" panose="020B0604020202020204" charset="0"/>
            </a:endParaRPr>
          </a:p>
        </p:txBody>
      </p:sp>
      <p:pic>
        <p:nvPicPr>
          <p:cNvPr id="2097164" name="Picture 2" descr="Css - Free computer icons"/>
          <p:cNvPicPr>
            <a:picLocks noChangeAspect="1" noChangeArrowheads="1"/>
          </p:cNvPicPr>
          <p:nvPr/>
        </p:nvPicPr>
        <p:blipFill>
          <a:blip r:embed="rId3"/>
          <a:srcRect/>
          <a:stretch>
            <a:fillRect/>
          </a:stretch>
        </p:blipFill>
        <p:spPr bwMode="auto">
          <a:xfrm>
            <a:off x="1382741" y="1608570"/>
            <a:ext cx="425243" cy="483106"/>
          </a:xfrm>
          <a:prstGeom prst="rect">
            <a:avLst/>
          </a:prstGeom>
          <a:noFill/>
        </p:spPr>
      </p:pic>
      <p:pic>
        <p:nvPicPr>
          <p:cNvPr id="2097165" name="Picture 4" descr="Html 5 - Free brands and logotypes icons"/>
          <p:cNvPicPr>
            <a:picLocks noChangeAspect="1" noChangeArrowheads="1"/>
          </p:cNvPicPr>
          <p:nvPr/>
        </p:nvPicPr>
        <p:blipFill>
          <a:blip r:embed="rId4"/>
          <a:srcRect/>
          <a:stretch>
            <a:fillRect/>
          </a:stretch>
        </p:blipFill>
        <p:spPr bwMode="auto">
          <a:xfrm>
            <a:off x="1168892" y="1151346"/>
            <a:ext cx="469511" cy="469511"/>
          </a:xfrm>
          <a:prstGeom prst="rect">
            <a:avLst/>
          </a:prstGeom>
          <a:noFill/>
        </p:spPr>
      </p:pic>
      <p:sp>
        <p:nvSpPr>
          <p:cNvPr id="1048675" name="Google Shape;227;p15"/>
          <p:cNvSpPr txBox="1"/>
          <p:nvPr/>
        </p:nvSpPr>
        <p:spPr>
          <a:xfrm>
            <a:off x="1706157" y="2020585"/>
            <a:ext cx="6804248" cy="589037"/>
          </a:xfrm>
          <a:prstGeom prst="rect">
            <a:avLst/>
          </a:prstGeom>
        </p:spPr>
        <p:txBody>
          <a:bodyPr spcFirstLastPara="1" vert="horz" wrap="square" lIns="0" tIns="0" rIns="0" bIns="0" anchor="t" anchorCtr="0">
            <a:noAutofit/>
          </a:bodyPr>
          <a:lstStyle>
            <a:lvl1pPr marL="320040" lvl="0" indent="-320040" algn="l" rtl="0" eaLnBrk="1" latinLnBrk="0" hangingPunct="1">
              <a:spcBef>
                <a:spcPts val="0"/>
              </a:spcBef>
              <a:spcAft>
                <a:spcPts val="0"/>
              </a:spcAft>
              <a:buClr>
                <a:schemeClr val="dk1"/>
              </a:buClr>
              <a:buSzPts val="1600"/>
              <a:buFont typeface="Wingdings"/>
              <a:buNone/>
              <a:defRPr kumimoji="0" sz="2900" kern="1200">
                <a:solidFill>
                  <a:schemeClr val="tx1"/>
                </a:solidFill>
                <a:latin typeface="+mn-lt"/>
                <a:ea typeface="+mn-ea"/>
                <a:cs typeface="+mn-cs"/>
              </a:defRPr>
            </a:lvl1pPr>
            <a:lvl2pPr marL="640080" lvl="1" indent="-274320" algn="l" rtl="0" eaLnBrk="1" latinLnBrk="0" hangingPunct="1">
              <a:spcBef>
                <a:spcPts val="800"/>
              </a:spcBef>
              <a:spcAft>
                <a:spcPts val="0"/>
              </a:spcAft>
              <a:buClr>
                <a:schemeClr val="dk1"/>
              </a:buClr>
              <a:buSzPts val="3000"/>
              <a:buFont typeface="Wingdings 2"/>
              <a:buNone/>
              <a:defRPr kumimoji="0" sz="3000" kern="1200">
                <a:solidFill>
                  <a:schemeClr val="tx1"/>
                </a:solidFill>
                <a:latin typeface="+mn-lt"/>
                <a:ea typeface="+mn-ea"/>
                <a:cs typeface="+mn-cs"/>
              </a:defRPr>
            </a:lvl2pPr>
            <a:lvl3pPr marL="914400" lvl="2" indent="-228600" algn="l" rtl="0" eaLnBrk="1" latinLnBrk="0" hangingPunct="1">
              <a:spcBef>
                <a:spcPts val="800"/>
              </a:spcBef>
              <a:spcAft>
                <a:spcPts val="0"/>
              </a:spcAft>
              <a:buClr>
                <a:schemeClr val="dk1"/>
              </a:buClr>
              <a:buSzPts val="3000"/>
              <a:buFont typeface="Wingdings"/>
              <a:buNone/>
              <a:defRPr kumimoji="0" sz="3000" kern="1200">
                <a:solidFill>
                  <a:schemeClr val="tx1"/>
                </a:solidFill>
                <a:latin typeface="+mn-lt"/>
                <a:ea typeface="+mn-ea"/>
                <a:cs typeface="+mn-cs"/>
              </a:defRPr>
            </a:lvl3pPr>
            <a:lvl4pPr marL="1371600" lvl="3" indent="-228600" algn="l" rtl="0" eaLnBrk="1" latinLnBrk="0" hangingPunct="1">
              <a:spcBef>
                <a:spcPts val="800"/>
              </a:spcBef>
              <a:spcAft>
                <a:spcPts val="0"/>
              </a:spcAft>
              <a:buClr>
                <a:schemeClr val="accent3"/>
              </a:buClr>
              <a:buSzPts val="3000"/>
              <a:buFont typeface="Wingdings"/>
              <a:buNone/>
              <a:defRPr kumimoji="0" sz="3000" kern="1200">
                <a:solidFill>
                  <a:schemeClr val="tx1"/>
                </a:solidFill>
                <a:latin typeface="+mn-lt"/>
                <a:ea typeface="+mn-ea"/>
                <a:cs typeface="+mn-cs"/>
              </a:defRPr>
            </a:lvl4pPr>
            <a:lvl5pPr marL="1828800" lvl="4" indent="-228600" algn="l" rtl="0" eaLnBrk="1" latinLnBrk="0" hangingPunct="1">
              <a:spcBef>
                <a:spcPts val="800"/>
              </a:spcBef>
              <a:spcAft>
                <a:spcPts val="0"/>
              </a:spcAft>
              <a:buClr>
                <a:schemeClr val="accent4"/>
              </a:buClr>
              <a:buSzPts val="3000"/>
              <a:buFont typeface="Wingdings"/>
              <a:buNone/>
              <a:defRPr kumimoji="0" sz="3000" kern="1200">
                <a:solidFill>
                  <a:schemeClr val="tx1"/>
                </a:solidFill>
                <a:latin typeface="+mn-lt"/>
                <a:ea typeface="+mn-ea"/>
                <a:cs typeface="+mn-cs"/>
              </a:defRPr>
            </a:lvl5pPr>
            <a:lvl6pPr marL="2103120" lvl="5" indent="-228600" algn="l" rtl="0" eaLnBrk="1" latinLnBrk="0" hangingPunct="1">
              <a:spcBef>
                <a:spcPts val="800"/>
              </a:spcBef>
              <a:spcAft>
                <a:spcPts val="0"/>
              </a:spcAft>
              <a:buClr>
                <a:schemeClr val="accent1"/>
              </a:buClr>
              <a:buSzPts val="3000"/>
              <a:buFont typeface="Wingdings"/>
              <a:buNone/>
              <a:defRPr kumimoji="0" sz="3000" kern="1200" baseline="0">
                <a:solidFill>
                  <a:schemeClr val="tx1"/>
                </a:solidFill>
                <a:latin typeface="+mn-lt"/>
                <a:ea typeface="+mn-ea"/>
                <a:cs typeface="+mn-cs"/>
              </a:defRPr>
            </a:lvl6pPr>
            <a:lvl7pPr marL="2377440" lvl="6" indent="-228600" algn="l" rtl="0" eaLnBrk="1" latinLnBrk="0" hangingPunct="1">
              <a:spcBef>
                <a:spcPts val="800"/>
              </a:spcBef>
              <a:spcAft>
                <a:spcPts val="0"/>
              </a:spcAft>
              <a:buClr>
                <a:schemeClr val="accent2"/>
              </a:buClr>
              <a:buSzPts val="3000"/>
              <a:buFont typeface="Wingdings"/>
              <a:buNone/>
              <a:defRPr kumimoji="0" sz="3000" kern="1200" baseline="0">
                <a:solidFill>
                  <a:schemeClr val="tx1"/>
                </a:solidFill>
                <a:latin typeface="+mn-lt"/>
                <a:ea typeface="+mn-ea"/>
                <a:cs typeface="+mn-cs"/>
              </a:defRPr>
            </a:lvl7pPr>
            <a:lvl8pPr marL="2651760" lvl="7" indent="-228600" algn="l" rtl="0" eaLnBrk="1" latinLnBrk="0" hangingPunct="1">
              <a:spcBef>
                <a:spcPts val="800"/>
              </a:spcBef>
              <a:spcAft>
                <a:spcPts val="0"/>
              </a:spcAft>
              <a:buClr>
                <a:schemeClr val="accent3"/>
              </a:buClr>
              <a:buSzPts val="3000"/>
              <a:buFont typeface="Wingdings"/>
              <a:buNone/>
              <a:defRPr kumimoji="0" sz="3000" kern="1200" baseline="0">
                <a:solidFill>
                  <a:schemeClr val="tx1"/>
                </a:solidFill>
                <a:latin typeface="+mn-lt"/>
                <a:ea typeface="+mn-ea"/>
                <a:cs typeface="+mn-cs"/>
              </a:defRPr>
            </a:lvl8pPr>
            <a:lvl9pPr marL="2926080" lvl="8" indent="-228600" algn="l" rtl="0" eaLnBrk="1" latinLnBrk="0" hangingPunct="1">
              <a:spcBef>
                <a:spcPts val="800"/>
              </a:spcBef>
              <a:spcAft>
                <a:spcPts val="800"/>
              </a:spcAft>
              <a:buClr>
                <a:schemeClr val="accent4"/>
              </a:buClr>
              <a:buSzPts val="3000"/>
              <a:buFont typeface="Wingdings"/>
              <a:buNone/>
              <a:defRPr kumimoji="0" sz="3000" kern="1200" baseline="0">
                <a:solidFill>
                  <a:schemeClr val="tx1"/>
                </a:solidFill>
                <a:latin typeface="+mn-lt"/>
                <a:ea typeface="+mn-ea"/>
                <a:cs typeface="+mn-cs"/>
              </a:defRPr>
            </a:lvl9pPr>
          </a:lstStyle>
          <a:p>
            <a:pPr marL="457200"/>
            <a:r>
              <a:rPr lang="en-US" sz="1400" dirty="0">
                <a:latin typeface="Catamaran Thin" panose="020B0604020202020204" charset="0"/>
                <a:ea typeface="Consolas" panose="020B0609020204030204" pitchFamily="49" charset="0"/>
                <a:cs typeface="Catamaran Thin" panose="020B0604020202020204" charset="0"/>
              </a:rPr>
              <a:t>Lets you add functionality and behaviors to your website, allowing</a:t>
            </a:r>
            <a:r>
              <a:rPr lang="en-US" sz="1400" spc="5" dirty="0">
                <a:latin typeface="Catamaran Thin" panose="020B0604020202020204" charset="0"/>
                <a:ea typeface="Consolas" panose="020B0609020204030204" pitchFamily="49" charset="0"/>
                <a:cs typeface="Catamaran Thin" panose="020B0604020202020204" charset="0"/>
              </a:rPr>
              <a:t> </a:t>
            </a:r>
            <a:r>
              <a:rPr lang="en-US" sz="1400" dirty="0">
                <a:latin typeface="Catamaran Thin" panose="020B0604020202020204" charset="0"/>
                <a:ea typeface="Consolas" panose="020B0609020204030204" pitchFamily="49" charset="0"/>
                <a:cs typeface="Catamaran Thin" panose="020B0604020202020204" charset="0"/>
              </a:rPr>
              <a:t>your</a:t>
            </a:r>
            <a:r>
              <a:rPr lang="en-US" sz="1400" spc="-25" dirty="0">
                <a:latin typeface="Catamaran Thin" panose="020B0604020202020204" charset="0"/>
                <a:ea typeface="Consolas" panose="020B0609020204030204" pitchFamily="49" charset="0"/>
                <a:cs typeface="Catamaran Thin" panose="020B0604020202020204" charset="0"/>
              </a:rPr>
              <a:t> </a:t>
            </a:r>
            <a:r>
              <a:rPr lang="en-US" sz="1400" dirty="0">
                <a:latin typeface="Catamaran Thin" panose="020B0604020202020204" charset="0"/>
                <a:ea typeface="Consolas" panose="020B0609020204030204" pitchFamily="49" charset="0"/>
                <a:cs typeface="Catamaran Thin" panose="020B0604020202020204" charset="0"/>
              </a:rPr>
              <a:t>website’s</a:t>
            </a:r>
            <a:r>
              <a:rPr lang="en-US" sz="1400" spc="-15" dirty="0">
                <a:latin typeface="Catamaran Thin" panose="020B0604020202020204" charset="0"/>
                <a:ea typeface="Consolas" panose="020B0609020204030204" pitchFamily="49" charset="0"/>
                <a:cs typeface="Catamaran Thin" panose="020B0604020202020204" charset="0"/>
              </a:rPr>
              <a:t> </a:t>
            </a:r>
            <a:r>
              <a:rPr lang="en-US" sz="1400" dirty="0">
                <a:latin typeface="Catamaran Thin" panose="020B0604020202020204" charset="0"/>
                <a:ea typeface="Consolas" panose="020B0609020204030204" pitchFamily="49" charset="0"/>
                <a:cs typeface="Catamaran Thin" panose="020B0604020202020204" charset="0"/>
              </a:rPr>
              <a:t>visitors</a:t>
            </a:r>
            <a:r>
              <a:rPr lang="en-US" sz="1400" spc="-5" dirty="0">
                <a:latin typeface="Catamaran Thin" panose="020B0604020202020204" charset="0"/>
                <a:ea typeface="Consolas" panose="020B0609020204030204" pitchFamily="49" charset="0"/>
                <a:cs typeface="Catamaran Thin" panose="020B0604020202020204" charset="0"/>
              </a:rPr>
              <a:t> </a:t>
            </a:r>
            <a:r>
              <a:rPr lang="en-US" sz="1400" dirty="0">
                <a:latin typeface="Catamaran Thin" panose="020B0604020202020204" charset="0"/>
                <a:ea typeface="Consolas" panose="020B0609020204030204" pitchFamily="49" charset="0"/>
                <a:cs typeface="Catamaran Thin" panose="020B0604020202020204" charset="0"/>
              </a:rPr>
              <a:t>to interact</a:t>
            </a:r>
            <a:r>
              <a:rPr lang="en-US" sz="1400" spc="-5" dirty="0">
                <a:latin typeface="Catamaran Thin" panose="020B0604020202020204" charset="0"/>
                <a:ea typeface="Consolas" panose="020B0609020204030204" pitchFamily="49" charset="0"/>
                <a:cs typeface="Catamaran Thin" panose="020B0604020202020204" charset="0"/>
              </a:rPr>
              <a:t> with content</a:t>
            </a:r>
            <a:endParaRPr lang="en-IN" sz="1400" dirty="0">
              <a:latin typeface="Catamaran Thin" panose="020B0604020202020204" charset="0"/>
              <a:ea typeface="Consolas" panose="020B0609020204030204" pitchFamily="49" charset="0"/>
              <a:cs typeface="Catamaran Thin" panose="020B0604020202020204" charset="0"/>
            </a:endParaRPr>
          </a:p>
        </p:txBody>
      </p:sp>
      <p:pic>
        <p:nvPicPr>
          <p:cNvPr id="2097166" name="Picture 6" descr="Javascript Logo PNG Images, Free Transparent Javascript Logo Download -  KindPNG"/>
          <p:cNvPicPr>
            <a:picLocks noChangeAspect="1" noChangeArrowheads="1"/>
          </p:cNvPicPr>
          <p:nvPr/>
        </p:nvPicPr>
        <p:blipFill>
          <a:blip r:embed="rId5"/>
          <a:srcRect/>
          <a:stretch>
            <a:fillRect/>
          </a:stretch>
        </p:blipFill>
        <p:spPr bwMode="auto">
          <a:xfrm>
            <a:off x="1289192" y="2100888"/>
            <a:ext cx="461018" cy="500088"/>
          </a:xfrm>
          <a:prstGeom prst="rect">
            <a:avLst/>
          </a:prstGeom>
          <a:noFill/>
        </p:spPr>
      </p:pic>
      <p:sp>
        <p:nvSpPr>
          <p:cNvPr id="1048676" name="Rectangle 7"/>
          <p:cNvSpPr/>
          <p:nvPr/>
        </p:nvSpPr>
        <p:spPr>
          <a:xfrm>
            <a:off x="1382741" y="2694958"/>
            <a:ext cx="6048672" cy="523220"/>
          </a:xfrm>
          <a:prstGeom prst="rect">
            <a:avLst/>
          </a:prstGeom>
        </p:spPr>
        <p:txBody>
          <a:bodyPr wrap="square">
            <a:spAutoFit/>
          </a:bodyPr>
          <a:lstStyle/>
          <a:p>
            <a:pPr indent="457200"/>
            <a:r>
              <a:rPr lang="en-US" sz="1400" dirty="0">
                <a:latin typeface="Catamaran Thin" panose="020B0604020202020204" charset="0"/>
                <a:ea typeface="Consolas" panose="020B0609020204030204" pitchFamily="49" charset="0"/>
                <a:cs typeface="Catamaran Thin" panose="020B0604020202020204" charset="0"/>
              </a:rPr>
              <a:t>Used to build single-page applications &amp; allows us to create reusable UI	 components.</a:t>
            </a:r>
            <a:endParaRPr lang="en-IN" sz="1400" dirty="0">
              <a:latin typeface="Catamaran Thin" panose="020B0604020202020204" charset="0"/>
              <a:ea typeface="Consolas" panose="020B0609020204030204" pitchFamily="49" charset="0"/>
              <a:cs typeface="Catamaran Thin" panose="020B0604020202020204" charset="0"/>
            </a:endParaRPr>
          </a:p>
        </p:txBody>
      </p:sp>
      <p:pic>
        <p:nvPicPr>
          <p:cNvPr id="2097167" name="Picture 15"/>
          <p:cNvPicPr>
            <a:picLocks noChangeAspect="1" noChangeArrowheads="1"/>
          </p:cNvPicPr>
          <p:nvPr/>
        </p:nvPicPr>
        <p:blipFill>
          <a:blip r:embed="rId6"/>
          <a:srcRect/>
          <a:stretch>
            <a:fillRect/>
          </a:stretch>
        </p:blipFill>
        <p:spPr bwMode="auto">
          <a:xfrm>
            <a:off x="1253868" y="2575690"/>
            <a:ext cx="603511" cy="603511"/>
          </a:xfrm>
          <a:prstGeom prst="rect">
            <a:avLst/>
          </a:prstGeom>
          <a:noFill/>
          <a:ln>
            <a:noFill/>
          </a:ln>
          <a:effectLst/>
        </p:spPr>
      </p:pic>
      <p:pic>
        <p:nvPicPr>
          <p:cNvPr id="2097168" name="Picture 2"/>
          <p:cNvPicPr>
            <a:picLocks noChangeAspect="1" noChangeArrowheads="1"/>
          </p:cNvPicPr>
          <p:nvPr/>
        </p:nvPicPr>
        <p:blipFill rotWithShape="1">
          <a:blip r:embed="rId7"/>
          <a:srcRect l="12633" t="-6112" r="12904" b="13372"/>
          <a:stretch>
            <a:fillRect/>
          </a:stretch>
        </p:blipFill>
        <p:spPr bwMode="auto">
          <a:xfrm>
            <a:off x="993230" y="3147252"/>
            <a:ext cx="645174" cy="504839"/>
          </a:xfrm>
          <a:prstGeom prst="rect">
            <a:avLst/>
          </a:prstGeom>
          <a:noFill/>
        </p:spPr>
      </p:pic>
      <p:sp>
        <p:nvSpPr>
          <p:cNvPr id="1048677" name="Google Shape;227;p15"/>
          <p:cNvSpPr txBox="1"/>
          <p:nvPr/>
        </p:nvSpPr>
        <p:spPr>
          <a:xfrm>
            <a:off x="1638403" y="3220043"/>
            <a:ext cx="5616624" cy="432048"/>
          </a:xfrm>
          <a:prstGeom prst="rect">
            <a:avLst/>
          </a:prstGeom>
        </p:spPr>
        <p:txBody>
          <a:bodyPr spcFirstLastPara="1" vert="horz" wrap="square" lIns="0" tIns="0" rIns="0" bIns="0" anchor="t" anchorCtr="0">
            <a:noAutofit/>
          </a:bodyPr>
          <a:lstStyle>
            <a:lvl1pPr marL="320040" lvl="0" indent="-320040" algn="l" rtl="0" eaLnBrk="1" latinLnBrk="0" hangingPunct="1">
              <a:spcBef>
                <a:spcPts val="0"/>
              </a:spcBef>
              <a:spcAft>
                <a:spcPts val="0"/>
              </a:spcAft>
              <a:buClr>
                <a:schemeClr val="dk1"/>
              </a:buClr>
              <a:buSzPts val="1600"/>
              <a:buFont typeface="Wingdings"/>
              <a:buNone/>
              <a:defRPr kumimoji="0" sz="2900" kern="1200">
                <a:solidFill>
                  <a:schemeClr val="tx1"/>
                </a:solidFill>
                <a:latin typeface="+mn-lt"/>
                <a:ea typeface="+mn-ea"/>
                <a:cs typeface="+mn-cs"/>
              </a:defRPr>
            </a:lvl1pPr>
            <a:lvl2pPr marL="640080" lvl="1" indent="-274320" algn="l" rtl="0" eaLnBrk="1" latinLnBrk="0" hangingPunct="1">
              <a:spcBef>
                <a:spcPts val="800"/>
              </a:spcBef>
              <a:spcAft>
                <a:spcPts val="0"/>
              </a:spcAft>
              <a:buClr>
                <a:schemeClr val="dk1"/>
              </a:buClr>
              <a:buSzPts val="3000"/>
              <a:buFont typeface="Wingdings 2"/>
              <a:buNone/>
              <a:defRPr kumimoji="0" sz="3000" kern="1200">
                <a:solidFill>
                  <a:schemeClr val="tx1"/>
                </a:solidFill>
                <a:latin typeface="+mn-lt"/>
                <a:ea typeface="+mn-ea"/>
                <a:cs typeface="+mn-cs"/>
              </a:defRPr>
            </a:lvl2pPr>
            <a:lvl3pPr marL="914400" lvl="2" indent="-228600" algn="l" rtl="0" eaLnBrk="1" latinLnBrk="0" hangingPunct="1">
              <a:spcBef>
                <a:spcPts val="800"/>
              </a:spcBef>
              <a:spcAft>
                <a:spcPts val="0"/>
              </a:spcAft>
              <a:buClr>
                <a:schemeClr val="dk1"/>
              </a:buClr>
              <a:buSzPts val="3000"/>
              <a:buFont typeface="Wingdings"/>
              <a:buNone/>
              <a:defRPr kumimoji="0" sz="3000" kern="1200">
                <a:solidFill>
                  <a:schemeClr val="tx1"/>
                </a:solidFill>
                <a:latin typeface="+mn-lt"/>
                <a:ea typeface="+mn-ea"/>
                <a:cs typeface="+mn-cs"/>
              </a:defRPr>
            </a:lvl3pPr>
            <a:lvl4pPr marL="1371600" lvl="3" indent="-228600" algn="l" rtl="0" eaLnBrk="1" latinLnBrk="0" hangingPunct="1">
              <a:spcBef>
                <a:spcPts val="800"/>
              </a:spcBef>
              <a:spcAft>
                <a:spcPts val="0"/>
              </a:spcAft>
              <a:buClr>
                <a:schemeClr val="accent3"/>
              </a:buClr>
              <a:buSzPts val="3000"/>
              <a:buFont typeface="Wingdings"/>
              <a:buNone/>
              <a:defRPr kumimoji="0" sz="3000" kern="1200">
                <a:solidFill>
                  <a:schemeClr val="tx1"/>
                </a:solidFill>
                <a:latin typeface="+mn-lt"/>
                <a:ea typeface="+mn-ea"/>
                <a:cs typeface="+mn-cs"/>
              </a:defRPr>
            </a:lvl4pPr>
            <a:lvl5pPr marL="1828800" lvl="4" indent="-228600" algn="l" rtl="0" eaLnBrk="1" latinLnBrk="0" hangingPunct="1">
              <a:spcBef>
                <a:spcPts val="800"/>
              </a:spcBef>
              <a:spcAft>
                <a:spcPts val="0"/>
              </a:spcAft>
              <a:buClr>
                <a:schemeClr val="accent4"/>
              </a:buClr>
              <a:buSzPts val="3000"/>
              <a:buFont typeface="Wingdings"/>
              <a:buNone/>
              <a:defRPr kumimoji="0" sz="3000" kern="1200">
                <a:solidFill>
                  <a:schemeClr val="tx1"/>
                </a:solidFill>
                <a:latin typeface="+mn-lt"/>
                <a:ea typeface="+mn-ea"/>
                <a:cs typeface="+mn-cs"/>
              </a:defRPr>
            </a:lvl5pPr>
            <a:lvl6pPr marL="2103120" lvl="5" indent="-228600" algn="l" rtl="0" eaLnBrk="1" latinLnBrk="0" hangingPunct="1">
              <a:spcBef>
                <a:spcPts val="800"/>
              </a:spcBef>
              <a:spcAft>
                <a:spcPts val="0"/>
              </a:spcAft>
              <a:buClr>
                <a:schemeClr val="accent1"/>
              </a:buClr>
              <a:buSzPts val="3000"/>
              <a:buFont typeface="Wingdings"/>
              <a:buNone/>
              <a:defRPr kumimoji="0" sz="3000" kern="1200" baseline="0">
                <a:solidFill>
                  <a:schemeClr val="tx1"/>
                </a:solidFill>
                <a:latin typeface="+mn-lt"/>
                <a:ea typeface="+mn-ea"/>
                <a:cs typeface="+mn-cs"/>
              </a:defRPr>
            </a:lvl6pPr>
            <a:lvl7pPr marL="2377440" lvl="6" indent="-228600" algn="l" rtl="0" eaLnBrk="1" latinLnBrk="0" hangingPunct="1">
              <a:spcBef>
                <a:spcPts val="800"/>
              </a:spcBef>
              <a:spcAft>
                <a:spcPts val="0"/>
              </a:spcAft>
              <a:buClr>
                <a:schemeClr val="accent2"/>
              </a:buClr>
              <a:buSzPts val="3000"/>
              <a:buFont typeface="Wingdings"/>
              <a:buNone/>
              <a:defRPr kumimoji="0" sz="3000" kern="1200" baseline="0">
                <a:solidFill>
                  <a:schemeClr val="tx1"/>
                </a:solidFill>
                <a:latin typeface="+mn-lt"/>
                <a:ea typeface="+mn-ea"/>
                <a:cs typeface="+mn-cs"/>
              </a:defRPr>
            </a:lvl7pPr>
            <a:lvl8pPr marL="2651760" lvl="7" indent="-228600" algn="l" rtl="0" eaLnBrk="1" latinLnBrk="0" hangingPunct="1">
              <a:spcBef>
                <a:spcPts val="800"/>
              </a:spcBef>
              <a:spcAft>
                <a:spcPts val="0"/>
              </a:spcAft>
              <a:buClr>
                <a:schemeClr val="accent3"/>
              </a:buClr>
              <a:buSzPts val="3000"/>
              <a:buFont typeface="Wingdings"/>
              <a:buNone/>
              <a:defRPr kumimoji="0" sz="3000" kern="1200" baseline="0">
                <a:solidFill>
                  <a:schemeClr val="tx1"/>
                </a:solidFill>
                <a:latin typeface="+mn-lt"/>
                <a:ea typeface="+mn-ea"/>
                <a:cs typeface="+mn-cs"/>
              </a:defRPr>
            </a:lvl8pPr>
            <a:lvl9pPr marL="2926080" lvl="8" indent="-228600" algn="l" rtl="0" eaLnBrk="1" latinLnBrk="0" hangingPunct="1">
              <a:spcBef>
                <a:spcPts val="800"/>
              </a:spcBef>
              <a:spcAft>
                <a:spcPts val="800"/>
              </a:spcAft>
              <a:buClr>
                <a:schemeClr val="accent4"/>
              </a:buClr>
              <a:buSzPts val="3000"/>
              <a:buFont typeface="Wingdings"/>
              <a:buNone/>
              <a:defRPr kumimoji="0" sz="3000" kern="1200" baseline="0">
                <a:solidFill>
                  <a:schemeClr val="tx1"/>
                </a:solidFill>
                <a:latin typeface="+mn-lt"/>
                <a:ea typeface="+mn-ea"/>
                <a:cs typeface="+mn-cs"/>
              </a:defRPr>
            </a:lvl9pPr>
          </a:lstStyle>
          <a:p>
            <a:pPr marL="457200" marR="467995" algn="just"/>
            <a:r>
              <a:rPr lang="en-US" sz="1400" dirty="0">
                <a:latin typeface="Catamaran Thin" panose="020B0604020202020204" charset="0"/>
                <a:ea typeface="Consolas" panose="020B0609020204030204" pitchFamily="49" charset="0"/>
                <a:cs typeface="Catamaran Thin" panose="020B0604020202020204" charset="0"/>
              </a:rPr>
              <a:t>Back-end JavaScript runtime environment, runs on the JavaScript</a:t>
            </a:r>
          </a:p>
          <a:p>
            <a:pPr marL="457200" marR="467995" algn="just"/>
            <a:r>
              <a:rPr lang="en-US" sz="1400" dirty="0">
                <a:latin typeface="Catamaran Thin" panose="020B0604020202020204" charset="0"/>
                <a:ea typeface="Consolas" panose="020B0609020204030204" pitchFamily="49" charset="0"/>
                <a:cs typeface="Catamaran Thin" panose="020B0604020202020204" charset="0"/>
              </a:rPr>
              <a:t>	Engine, and executes JavaScript code outside a web browser.</a:t>
            </a:r>
            <a:endParaRPr lang="en-IN" sz="1400" dirty="0">
              <a:latin typeface="Catamaran Thin" panose="020B0604020202020204" charset="0"/>
              <a:ea typeface="Consolas" panose="020B0609020204030204" pitchFamily="49" charset="0"/>
              <a:cs typeface="Catamaran Thin" panose="020B0604020202020204" charset="0"/>
            </a:endParaRPr>
          </a:p>
        </p:txBody>
      </p:sp>
      <p:pic>
        <p:nvPicPr>
          <p:cNvPr id="2097169" name="Picture 6"/>
          <p:cNvPicPr>
            <a:picLocks noChangeAspect="1" noChangeArrowheads="1"/>
          </p:cNvPicPr>
          <p:nvPr/>
        </p:nvPicPr>
        <p:blipFill>
          <a:blip r:embed="rId8"/>
          <a:srcRect/>
          <a:stretch>
            <a:fillRect/>
          </a:stretch>
        </p:blipFill>
        <p:spPr bwMode="auto">
          <a:xfrm>
            <a:off x="718547" y="3724882"/>
            <a:ext cx="1089437" cy="611372"/>
          </a:xfrm>
          <a:prstGeom prst="rect">
            <a:avLst/>
          </a:prstGeom>
          <a:noFill/>
        </p:spPr>
      </p:pic>
      <p:sp>
        <p:nvSpPr>
          <p:cNvPr id="1048678" name="TextBox 20"/>
          <p:cNvSpPr txBox="1"/>
          <p:nvPr/>
        </p:nvSpPr>
        <p:spPr>
          <a:xfrm>
            <a:off x="1382741" y="3724882"/>
            <a:ext cx="6027025" cy="738664"/>
          </a:xfrm>
          <a:prstGeom prst="rect">
            <a:avLst/>
          </a:prstGeom>
          <a:noFill/>
        </p:spPr>
        <p:txBody>
          <a:bodyPr wrap="square">
            <a:spAutoFit/>
          </a:bodyPr>
          <a:lstStyle/>
          <a:p>
            <a:pPr marL="457200" marR="539750" algn="just">
              <a:spcBef>
                <a:spcPts val="600"/>
              </a:spcBef>
              <a:spcAft>
                <a:spcPts val="600"/>
              </a:spcAft>
            </a:pPr>
            <a:r>
              <a:rPr lang="en-US" sz="1400" dirty="0">
                <a:effectLst/>
                <a:latin typeface="Catamaran Thin" panose="020B0604020202020204" charset="0"/>
                <a:ea typeface="Consolas" panose="020B0609020204030204" pitchFamily="49" charset="0"/>
                <a:cs typeface="Catamaran Thin" panose="020B0604020202020204" charset="0"/>
              </a:rPr>
              <a:t>It makes it easier to organize your application’s functionality with middleware and routing. It adds helpful utilities to Node.js HTTP objects and facilitates the rendering of dynamic HTTP objects.</a:t>
            </a:r>
            <a:endParaRPr lang="en-IN" sz="1400" dirty="0">
              <a:effectLst/>
              <a:latin typeface="Catamaran Thin" panose="020B0604020202020204" charset="0"/>
              <a:ea typeface="Consolas" panose="020B0609020204030204" pitchFamily="49" charset="0"/>
              <a:cs typeface="Catamaran Thin" panose="020B0604020202020204" charset="0"/>
            </a:endParaRPr>
          </a:p>
        </p:txBody>
      </p:sp>
      <p:pic>
        <p:nvPicPr>
          <p:cNvPr id="2097170" name="Picture 2"/>
          <p:cNvPicPr>
            <a:picLocks noChangeAspect="1" noChangeArrowheads="1"/>
          </p:cNvPicPr>
          <p:nvPr/>
        </p:nvPicPr>
        <p:blipFill rotWithShape="1">
          <a:blip r:embed="rId9"/>
          <a:srcRect l="10413" t="35251" r="12485" b="32374"/>
          <a:stretch>
            <a:fillRect/>
          </a:stretch>
        </p:blipFill>
        <p:spPr bwMode="auto">
          <a:xfrm>
            <a:off x="668773" y="4463546"/>
            <a:ext cx="1240838" cy="347345"/>
          </a:xfrm>
          <a:prstGeom prst="rect">
            <a:avLst/>
          </a:prstGeom>
          <a:noFill/>
        </p:spPr>
      </p:pic>
      <p:sp>
        <p:nvSpPr>
          <p:cNvPr id="1048679" name="Google Shape;227;p15"/>
          <p:cNvSpPr txBox="1"/>
          <p:nvPr/>
        </p:nvSpPr>
        <p:spPr>
          <a:xfrm>
            <a:off x="1814789" y="4522858"/>
            <a:ext cx="5184576" cy="576065"/>
          </a:xfrm>
          <a:prstGeom prst="rect">
            <a:avLst/>
          </a:prstGeom>
        </p:spPr>
        <p:txBody>
          <a:bodyPr spcFirstLastPara="1" vert="horz" wrap="square" lIns="0" tIns="0" rIns="0" bIns="0" anchor="t" anchorCtr="0">
            <a:noAutofit/>
          </a:bodyPr>
          <a:lstStyle>
            <a:lvl1pPr marL="320040" lvl="0" indent="-320040" algn="l" rtl="0" eaLnBrk="1" latinLnBrk="0" hangingPunct="1">
              <a:spcBef>
                <a:spcPts val="0"/>
              </a:spcBef>
              <a:spcAft>
                <a:spcPts val="0"/>
              </a:spcAft>
              <a:buClr>
                <a:schemeClr val="dk1"/>
              </a:buClr>
              <a:buSzPts val="1600"/>
              <a:buFont typeface="Wingdings"/>
              <a:buNone/>
              <a:defRPr kumimoji="0" sz="2900" kern="1200">
                <a:solidFill>
                  <a:schemeClr val="tx1"/>
                </a:solidFill>
                <a:latin typeface="+mn-lt"/>
                <a:ea typeface="+mn-ea"/>
                <a:cs typeface="+mn-cs"/>
              </a:defRPr>
            </a:lvl1pPr>
            <a:lvl2pPr marL="640080" lvl="1" indent="-274320" algn="l" rtl="0" eaLnBrk="1" latinLnBrk="0" hangingPunct="1">
              <a:spcBef>
                <a:spcPts val="800"/>
              </a:spcBef>
              <a:spcAft>
                <a:spcPts val="0"/>
              </a:spcAft>
              <a:buClr>
                <a:schemeClr val="dk1"/>
              </a:buClr>
              <a:buSzPts val="3000"/>
              <a:buFont typeface="Wingdings 2"/>
              <a:buNone/>
              <a:defRPr kumimoji="0" sz="3000" kern="1200">
                <a:solidFill>
                  <a:schemeClr val="tx1"/>
                </a:solidFill>
                <a:latin typeface="+mn-lt"/>
                <a:ea typeface="+mn-ea"/>
                <a:cs typeface="+mn-cs"/>
              </a:defRPr>
            </a:lvl2pPr>
            <a:lvl3pPr marL="914400" lvl="2" indent="-228600" algn="l" rtl="0" eaLnBrk="1" latinLnBrk="0" hangingPunct="1">
              <a:spcBef>
                <a:spcPts val="800"/>
              </a:spcBef>
              <a:spcAft>
                <a:spcPts val="0"/>
              </a:spcAft>
              <a:buClr>
                <a:schemeClr val="dk1"/>
              </a:buClr>
              <a:buSzPts val="3000"/>
              <a:buFont typeface="Wingdings"/>
              <a:buNone/>
              <a:defRPr kumimoji="0" sz="3000" kern="1200">
                <a:solidFill>
                  <a:schemeClr val="tx1"/>
                </a:solidFill>
                <a:latin typeface="+mn-lt"/>
                <a:ea typeface="+mn-ea"/>
                <a:cs typeface="+mn-cs"/>
              </a:defRPr>
            </a:lvl3pPr>
            <a:lvl4pPr marL="1371600" lvl="3" indent="-228600" algn="l" rtl="0" eaLnBrk="1" latinLnBrk="0" hangingPunct="1">
              <a:spcBef>
                <a:spcPts val="800"/>
              </a:spcBef>
              <a:spcAft>
                <a:spcPts val="0"/>
              </a:spcAft>
              <a:buClr>
                <a:schemeClr val="accent3"/>
              </a:buClr>
              <a:buSzPts val="3000"/>
              <a:buFont typeface="Wingdings"/>
              <a:buNone/>
              <a:defRPr kumimoji="0" sz="3000" kern="1200">
                <a:solidFill>
                  <a:schemeClr val="tx1"/>
                </a:solidFill>
                <a:latin typeface="+mn-lt"/>
                <a:ea typeface="+mn-ea"/>
                <a:cs typeface="+mn-cs"/>
              </a:defRPr>
            </a:lvl4pPr>
            <a:lvl5pPr marL="1828800" lvl="4" indent="-228600" algn="l" rtl="0" eaLnBrk="1" latinLnBrk="0" hangingPunct="1">
              <a:spcBef>
                <a:spcPts val="800"/>
              </a:spcBef>
              <a:spcAft>
                <a:spcPts val="0"/>
              </a:spcAft>
              <a:buClr>
                <a:schemeClr val="accent4"/>
              </a:buClr>
              <a:buSzPts val="3000"/>
              <a:buFont typeface="Wingdings"/>
              <a:buNone/>
              <a:defRPr kumimoji="0" sz="3000" kern="1200">
                <a:solidFill>
                  <a:schemeClr val="tx1"/>
                </a:solidFill>
                <a:latin typeface="+mn-lt"/>
                <a:ea typeface="+mn-ea"/>
                <a:cs typeface="+mn-cs"/>
              </a:defRPr>
            </a:lvl5pPr>
            <a:lvl6pPr marL="2103120" lvl="5" indent="-228600" algn="l" rtl="0" eaLnBrk="1" latinLnBrk="0" hangingPunct="1">
              <a:spcBef>
                <a:spcPts val="800"/>
              </a:spcBef>
              <a:spcAft>
                <a:spcPts val="0"/>
              </a:spcAft>
              <a:buClr>
                <a:schemeClr val="accent1"/>
              </a:buClr>
              <a:buSzPts val="3000"/>
              <a:buFont typeface="Wingdings"/>
              <a:buNone/>
              <a:defRPr kumimoji="0" sz="3000" kern="1200" baseline="0">
                <a:solidFill>
                  <a:schemeClr val="tx1"/>
                </a:solidFill>
                <a:latin typeface="+mn-lt"/>
                <a:ea typeface="+mn-ea"/>
                <a:cs typeface="+mn-cs"/>
              </a:defRPr>
            </a:lvl6pPr>
            <a:lvl7pPr marL="2377440" lvl="6" indent="-228600" algn="l" rtl="0" eaLnBrk="1" latinLnBrk="0" hangingPunct="1">
              <a:spcBef>
                <a:spcPts val="800"/>
              </a:spcBef>
              <a:spcAft>
                <a:spcPts val="0"/>
              </a:spcAft>
              <a:buClr>
                <a:schemeClr val="accent2"/>
              </a:buClr>
              <a:buSzPts val="3000"/>
              <a:buFont typeface="Wingdings"/>
              <a:buNone/>
              <a:defRPr kumimoji="0" sz="3000" kern="1200" baseline="0">
                <a:solidFill>
                  <a:schemeClr val="tx1"/>
                </a:solidFill>
                <a:latin typeface="+mn-lt"/>
                <a:ea typeface="+mn-ea"/>
                <a:cs typeface="+mn-cs"/>
              </a:defRPr>
            </a:lvl7pPr>
            <a:lvl8pPr marL="2651760" lvl="7" indent="-228600" algn="l" rtl="0" eaLnBrk="1" latinLnBrk="0" hangingPunct="1">
              <a:spcBef>
                <a:spcPts val="800"/>
              </a:spcBef>
              <a:spcAft>
                <a:spcPts val="0"/>
              </a:spcAft>
              <a:buClr>
                <a:schemeClr val="accent3"/>
              </a:buClr>
              <a:buSzPts val="3000"/>
              <a:buFont typeface="Wingdings"/>
              <a:buNone/>
              <a:defRPr kumimoji="0" sz="3000" kern="1200" baseline="0">
                <a:solidFill>
                  <a:schemeClr val="tx1"/>
                </a:solidFill>
                <a:latin typeface="+mn-lt"/>
                <a:ea typeface="+mn-ea"/>
                <a:cs typeface="+mn-cs"/>
              </a:defRPr>
            </a:lvl8pPr>
            <a:lvl9pPr marL="2926080" lvl="8" indent="-228600" algn="l" rtl="0" eaLnBrk="1" latinLnBrk="0" hangingPunct="1">
              <a:spcBef>
                <a:spcPts val="800"/>
              </a:spcBef>
              <a:spcAft>
                <a:spcPts val="800"/>
              </a:spcAft>
              <a:buClr>
                <a:schemeClr val="accent4"/>
              </a:buClr>
              <a:buSzPts val="3000"/>
              <a:buFont typeface="Wingdings"/>
              <a:buNone/>
              <a:defRPr kumimoji="0" sz="3000" kern="1200" baseline="0">
                <a:solidFill>
                  <a:schemeClr val="tx1"/>
                </a:solidFill>
                <a:latin typeface="+mn-lt"/>
                <a:ea typeface="+mn-ea"/>
                <a:cs typeface="+mn-cs"/>
              </a:defRPr>
            </a:lvl9pPr>
          </a:lstStyle>
          <a:p>
            <a:pPr marL="457200" marR="539750" algn="just"/>
            <a:r>
              <a:rPr lang="en-US" sz="1400" dirty="0">
                <a:latin typeface="Catamaran Thin" panose="020B0604020202020204" charset="0"/>
                <a:ea typeface="Consolas" panose="020B0609020204030204" pitchFamily="49" charset="0"/>
                <a:cs typeface="Catamaran Thin" panose="020B0604020202020204" charset="0"/>
              </a:rPr>
              <a:t>A NoSQL database that stores data in JSON-like documents with flexible schemas. </a:t>
            </a:r>
            <a:endParaRPr lang="en-IN" sz="1400" dirty="0">
              <a:latin typeface="Catamaran Thin" panose="020B0604020202020204" charset="0"/>
              <a:ea typeface="Consolas" panose="020B0609020204030204" pitchFamily="49" charset="0"/>
              <a:cs typeface="Catamaran Thin"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3"/>
          <p:cNvPicPr>
            <a:picLocks noChangeAspect="1"/>
          </p:cNvPicPr>
          <p:nvPr/>
        </p:nvPicPr>
        <p:blipFill>
          <a:blip r:embed="rId2"/>
          <a:stretch>
            <a:fillRect/>
          </a:stretch>
        </p:blipFill>
        <p:spPr>
          <a:xfrm>
            <a:off x="1217" y="0"/>
            <a:ext cx="9144000" cy="5143500"/>
          </a:xfrm>
          <a:prstGeom prst="rect">
            <a:avLst/>
          </a:prstGeom>
        </p:spPr>
      </p:pic>
      <p:sp>
        <p:nvSpPr>
          <p:cNvPr id="1048682" name="Rectangle 5"/>
          <p:cNvSpPr/>
          <p:nvPr/>
        </p:nvSpPr>
        <p:spPr>
          <a:xfrm>
            <a:off x="2627784" y="1671288"/>
            <a:ext cx="3407343" cy="923330"/>
          </a:xfrm>
          <a:prstGeom prst="rect">
            <a:avLst/>
          </a:prstGeom>
          <a:noFill/>
        </p:spPr>
        <p:txBody>
          <a:bodyPr wrap="none" lIns="91440" tIns="45720" rIns="91440" bIns="45720">
            <a:spAutoFit/>
          </a:bodyPr>
          <a:lstStyle/>
          <a:p>
            <a:pPr algn="ctr"/>
            <a:r>
              <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4" name="Title 3"/>
          <p:cNvSpPr>
            <a:spLocks noGrp="1"/>
          </p:cNvSpPr>
          <p:nvPr>
            <p:ph type="title"/>
          </p:nvPr>
        </p:nvSpPr>
        <p:spPr>
          <a:xfrm>
            <a:off x="827584" y="331983"/>
            <a:ext cx="6010500" cy="396300"/>
          </a:xfrm>
        </p:spPr>
        <p:txBody>
          <a:bodyPr/>
          <a:lstStyle/>
          <a:p>
            <a:r>
              <a:rPr lang="en-IN" dirty="0"/>
              <a:t>Know our site… </a:t>
            </a:r>
          </a:p>
        </p:txBody>
      </p:sp>
      <p:sp>
        <p:nvSpPr>
          <p:cNvPr id="1048595" name="Text Placeholder 4"/>
          <p:cNvSpPr>
            <a:spLocks noGrp="1"/>
          </p:cNvSpPr>
          <p:nvPr>
            <p:ph type="body" idx="1"/>
          </p:nvPr>
        </p:nvSpPr>
        <p:spPr>
          <a:xfrm>
            <a:off x="683568" y="1923678"/>
            <a:ext cx="7321292" cy="2383822"/>
          </a:xfrm>
        </p:spPr>
        <p:txBody>
          <a:bodyPr/>
          <a:lstStyle/>
          <a:p>
            <a:pPr marL="127000" indent="0">
              <a:buNone/>
            </a:pP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The </a:t>
            </a:r>
            <a:r>
              <a:rPr lang="en-US" sz="1800" b="1"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TRIP MATE </a:t>
            </a: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is a tourist agent which provides the facilities for booking hotels, holiday apartments and other accommodations for customers. Any customers need to book hotel, ins or apartment they need to visit their office. It will help them to manage the customers booking easily and also to keep the customers data safer. It will also help staffs to keep in track their customer’s online booking request as well as easily to reply feedback to the customers. A hotel reservation system enables guests to schedule dates and length of stay, room selection, extras, and payment all in one place.</a:t>
            </a:r>
            <a:endParaRPr lang="en-IN" sz="1800" dirty="0">
              <a:solidFill>
                <a:schemeClr val="accent1">
                  <a:lumMod val="50000"/>
                </a:schemeClr>
              </a:solidFill>
              <a:latin typeface="Catamaran Thin" panose="020B0604020202020204" charset="0"/>
              <a:cs typeface="Catamaran Thin"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3"/>
          <p:cNvSpPr>
            <a:spLocks noGrp="1"/>
          </p:cNvSpPr>
          <p:nvPr>
            <p:ph type="title"/>
          </p:nvPr>
        </p:nvSpPr>
        <p:spPr>
          <a:xfrm>
            <a:off x="755576" y="267494"/>
            <a:ext cx="6010500" cy="396300"/>
          </a:xfrm>
        </p:spPr>
        <p:txBody>
          <a:bodyPr/>
          <a:lstStyle/>
          <a:p>
            <a:r>
              <a:rPr lang="en-IN" dirty="0"/>
              <a:t>Why this SITE is needed? </a:t>
            </a:r>
          </a:p>
        </p:txBody>
      </p:sp>
      <p:sp>
        <p:nvSpPr>
          <p:cNvPr id="1048597" name="Text Placeholder 4"/>
          <p:cNvSpPr>
            <a:spLocks noGrp="1"/>
          </p:cNvSpPr>
          <p:nvPr>
            <p:ph type="body" idx="1"/>
          </p:nvPr>
        </p:nvSpPr>
        <p:spPr>
          <a:xfrm>
            <a:off x="395536" y="1886811"/>
            <a:ext cx="8136904" cy="2701163"/>
          </a:xfrm>
        </p:spPr>
        <p:txBody>
          <a:bodyPr/>
          <a:lstStyle/>
          <a:p>
            <a:pPr>
              <a:buFont typeface="Arial" panose="020B0604020202020204" pitchFamily="34" charset="0"/>
              <a:buChar char="•"/>
            </a:pP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The main objective of the Project on Hotel Booking System is to manage the details of Hotel, Rooms, Services, Payments, Bookings. </a:t>
            </a:r>
          </a:p>
          <a:p>
            <a:pPr>
              <a:buFont typeface="Arial" panose="020B0604020202020204" pitchFamily="34" charset="0"/>
              <a:buChar char="•"/>
            </a:pPr>
            <a:endParaRPr lang="en-US" sz="1800" kern="0" dirty="0">
              <a:solidFill>
                <a:schemeClr val="accent1">
                  <a:lumMod val="50000"/>
                </a:schemeClr>
              </a:solidFill>
              <a:latin typeface="Catamaran Thin" panose="020B0604020202020204" charset="0"/>
              <a:cs typeface="Catamaran Thin" panose="020B0604020202020204" charset="0"/>
            </a:endParaRPr>
          </a:p>
          <a:p>
            <a:pPr>
              <a:buFont typeface="Arial" panose="020B0604020202020204" pitchFamily="34" charset="0"/>
              <a:buChar char="•"/>
            </a:pP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It manages all the information about Hotel, Customers, Bookings, Hotel.</a:t>
            </a:r>
          </a:p>
          <a:p>
            <a:pPr>
              <a:buFont typeface="Arial" panose="020B0604020202020204" pitchFamily="34" charset="0"/>
              <a:buChar char="•"/>
            </a:pPr>
            <a:endParaRPr lang="en-US" sz="1800" kern="0" dirty="0">
              <a:solidFill>
                <a:schemeClr val="accent1">
                  <a:lumMod val="50000"/>
                </a:schemeClr>
              </a:solidFill>
              <a:latin typeface="Catamaran Thin" panose="020B0604020202020204" charset="0"/>
              <a:cs typeface="Catamaran Thin" panose="020B0604020202020204" charset="0"/>
            </a:endParaRPr>
          </a:p>
          <a:p>
            <a:pPr>
              <a:buFont typeface="Arial" panose="020B0604020202020204" pitchFamily="34" charset="0"/>
              <a:buChar char="•"/>
            </a:pPr>
            <a:endParaRPr lang="en-US" sz="1800" dirty="0">
              <a:solidFill>
                <a:schemeClr val="accent1">
                  <a:lumMod val="50000"/>
                </a:schemeClr>
              </a:solidFill>
              <a:latin typeface="Catamaran Thin" panose="020B0604020202020204" charset="0"/>
              <a:cs typeface="Catamaran Thin" panose="020B0604020202020204" charset="0"/>
            </a:endParaRPr>
          </a:p>
          <a:p>
            <a:pPr>
              <a:buFont typeface="Arial" panose="020B0604020202020204" pitchFamily="34" charset="0"/>
              <a:buChar char="•"/>
            </a:pPr>
            <a:r>
              <a:rPr lang="en-US" sz="1800" kern="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The purpose of the project is to build an application program to reduce the manual work for managing the Hotel, Rooms, Customers, Services. It tracks all the details about the Services, Payments, Booking </a:t>
            </a:r>
            <a:endParaRPr lang="en-IN" dirty="0">
              <a:solidFill>
                <a:schemeClr val="accent1">
                  <a:lumMod val="50000"/>
                </a:schemeClr>
              </a:solidFill>
              <a:latin typeface="Catamaran Thin" panose="020B0604020202020204" charset="0"/>
              <a:cs typeface="Catamaran Thin"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1048602" name="Google Shape;592;p39"/>
          <p:cNvSpPr txBox="1">
            <a:spLocks noGrp="1"/>
          </p:cNvSpPr>
          <p:nvPr>
            <p:ph type="title"/>
          </p:nvPr>
        </p:nvSpPr>
        <p:spPr>
          <a:xfrm>
            <a:off x="452846" y="267494"/>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ROADMAP</a:t>
            </a:r>
            <a:endParaRPr dirty="0"/>
          </a:p>
        </p:txBody>
      </p:sp>
      <p:sp>
        <p:nvSpPr>
          <p:cNvPr id="1048603" name="Google Shape;593;p39"/>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1048604" name="Google Shape;594;p39"/>
          <p:cNvSpPr/>
          <p:nvPr/>
        </p:nvSpPr>
        <p:spPr>
          <a:xfrm>
            <a:off x="850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8605" name="Google Shape;595;p39"/>
          <p:cNvSpPr/>
          <p:nvPr/>
        </p:nvSpPr>
        <p:spPr>
          <a:xfrm>
            <a:off x="0" y="252342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42" name="Google Shape;596;p39"/>
          <p:cNvGrpSpPr/>
          <p:nvPr/>
        </p:nvGrpSpPr>
        <p:grpSpPr>
          <a:xfrm>
            <a:off x="1786338" y="1855801"/>
            <a:ext cx="473401" cy="473400"/>
            <a:chOff x="1786339" y="1703401"/>
            <a:chExt cx="473400" cy="473400"/>
          </a:xfrm>
        </p:grpSpPr>
        <p:sp>
          <p:nvSpPr>
            <p:cNvPr id="1048606" name="Google Shape;597;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1048607" name="Google Shape;598;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1</a:t>
              </a:r>
              <a:endParaRPr sz="600" dirty="0">
                <a:solidFill>
                  <a:schemeClr val="dk1"/>
                </a:solidFill>
                <a:latin typeface="Catamaran"/>
                <a:ea typeface="Catamaran"/>
                <a:cs typeface="Catamaran"/>
                <a:sym typeface="Catamaran"/>
              </a:endParaRPr>
            </a:p>
          </p:txBody>
        </p:sp>
      </p:grpSp>
      <p:grpSp>
        <p:nvGrpSpPr>
          <p:cNvPr id="43" name="Google Shape;599;p39"/>
          <p:cNvGrpSpPr/>
          <p:nvPr/>
        </p:nvGrpSpPr>
        <p:grpSpPr>
          <a:xfrm>
            <a:off x="3814414" y="1855801"/>
            <a:ext cx="473401" cy="473400"/>
            <a:chOff x="3814414" y="1703401"/>
            <a:chExt cx="473400" cy="473400"/>
          </a:xfrm>
        </p:grpSpPr>
        <p:sp>
          <p:nvSpPr>
            <p:cNvPr id="1048608" name="Google Shape;600;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1048609" name="Google Shape;601;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3</a:t>
              </a:r>
              <a:endParaRPr sz="600" dirty="0">
                <a:solidFill>
                  <a:schemeClr val="dk1"/>
                </a:solidFill>
                <a:latin typeface="Catamaran"/>
                <a:ea typeface="Catamaran"/>
                <a:cs typeface="Catamaran"/>
                <a:sym typeface="Catamaran"/>
              </a:endParaRPr>
            </a:p>
          </p:txBody>
        </p:sp>
      </p:grpSp>
      <p:grpSp>
        <p:nvGrpSpPr>
          <p:cNvPr id="44" name="Google Shape;602;p39"/>
          <p:cNvGrpSpPr/>
          <p:nvPr/>
        </p:nvGrpSpPr>
        <p:grpSpPr>
          <a:xfrm>
            <a:off x="5842489" y="1855801"/>
            <a:ext cx="473401" cy="473400"/>
            <a:chOff x="5842489" y="1703401"/>
            <a:chExt cx="473400" cy="473400"/>
          </a:xfrm>
        </p:grpSpPr>
        <p:sp>
          <p:nvSpPr>
            <p:cNvPr id="1048610" name="Google Shape;603;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1048611" name="Google Shape;604;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5</a:t>
              </a:r>
              <a:endParaRPr sz="600" dirty="0">
                <a:solidFill>
                  <a:schemeClr val="dk1"/>
                </a:solidFill>
                <a:latin typeface="Catamaran"/>
                <a:ea typeface="Catamaran"/>
                <a:cs typeface="Catamaran"/>
                <a:sym typeface="Catamaran"/>
              </a:endParaRPr>
            </a:p>
          </p:txBody>
        </p:sp>
      </p:grpSp>
      <p:grpSp>
        <p:nvGrpSpPr>
          <p:cNvPr id="45" name="Google Shape;605;p39"/>
          <p:cNvGrpSpPr/>
          <p:nvPr/>
        </p:nvGrpSpPr>
        <p:grpSpPr>
          <a:xfrm>
            <a:off x="6880814" y="3728700"/>
            <a:ext cx="473401" cy="473400"/>
            <a:chOff x="6880814" y="3576300"/>
            <a:chExt cx="473400" cy="473400"/>
          </a:xfrm>
        </p:grpSpPr>
        <p:sp>
          <p:nvSpPr>
            <p:cNvPr id="1048612" name="Google Shape;606;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1048613" name="Google Shape;607;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6</a:t>
              </a:r>
              <a:endParaRPr sz="600" dirty="0">
                <a:solidFill>
                  <a:schemeClr val="dk1"/>
                </a:solidFill>
                <a:latin typeface="Catamaran"/>
                <a:ea typeface="Catamaran"/>
                <a:cs typeface="Catamaran"/>
                <a:sym typeface="Catamaran"/>
              </a:endParaRPr>
            </a:p>
          </p:txBody>
        </p:sp>
      </p:grpSp>
      <p:grpSp>
        <p:nvGrpSpPr>
          <p:cNvPr id="46" name="Google Shape;608;p39"/>
          <p:cNvGrpSpPr/>
          <p:nvPr/>
        </p:nvGrpSpPr>
        <p:grpSpPr>
          <a:xfrm>
            <a:off x="4852738" y="3728700"/>
            <a:ext cx="473401" cy="473400"/>
            <a:chOff x="4852739" y="3576300"/>
            <a:chExt cx="473400" cy="473400"/>
          </a:xfrm>
        </p:grpSpPr>
        <p:sp>
          <p:nvSpPr>
            <p:cNvPr id="1048614" name="Google Shape;609;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1048615" name="Google Shape;610;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4</a:t>
              </a:r>
              <a:endParaRPr sz="600" dirty="0">
                <a:solidFill>
                  <a:schemeClr val="dk1"/>
                </a:solidFill>
                <a:latin typeface="Catamaran"/>
                <a:ea typeface="Catamaran"/>
                <a:cs typeface="Catamaran"/>
                <a:sym typeface="Catamaran"/>
              </a:endParaRPr>
            </a:p>
          </p:txBody>
        </p:sp>
      </p:grpSp>
      <p:grpSp>
        <p:nvGrpSpPr>
          <p:cNvPr id="47" name="Google Shape;611;p39"/>
          <p:cNvGrpSpPr/>
          <p:nvPr/>
        </p:nvGrpSpPr>
        <p:grpSpPr>
          <a:xfrm>
            <a:off x="2824663" y="3728700"/>
            <a:ext cx="473401" cy="473400"/>
            <a:chOff x="2824664" y="3576300"/>
            <a:chExt cx="473400" cy="473400"/>
          </a:xfrm>
        </p:grpSpPr>
        <p:sp>
          <p:nvSpPr>
            <p:cNvPr id="1048616" name="Google Shape;612;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Catamaran"/>
                <a:ea typeface="Catamaran"/>
                <a:cs typeface="Catamaran"/>
                <a:sym typeface="Catamaran"/>
              </a:endParaRPr>
            </a:p>
          </p:txBody>
        </p:sp>
        <p:sp>
          <p:nvSpPr>
            <p:cNvPr id="1048617" name="Google Shape;613;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Catamaran"/>
                  <a:ea typeface="Catamaran"/>
                  <a:cs typeface="Catamaran"/>
                  <a:sym typeface="Catamaran"/>
                </a:rPr>
                <a:t>2</a:t>
              </a:r>
              <a:endParaRPr sz="600" dirty="0">
                <a:solidFill>
                  <a:schemeClr val="dk1"/>
                </a:solidFill>
                <a:latin typeface="Catamaran"/>
                <a:ea typeface="Catamaran"/>
                <a:cs typeface="Catamaran"/>
                <a:sym typeface="Catamaran"/>
              </a:endParaRPr>
            </a:p>
          </p:txBody>
        </p:sp>
      </p:grpSp>
      <p:sp>
        <p:nvSpPr>
          <p:cNvPr id="1048618" name="Google Shape;617;p39"/>
          <p:cNvSpPr txBox="1"/>
          <p:nvPr/>
        </p:nvSpPr>
        <p:spPr>
          <a:xfrm>
            <a:off x="2351113" y="4206041"/>
            <a:ext cx="1286400" cy="533400"/>
          </a:xfrm>
          <a:prstGeom prst="rect">
            <a:avLst/>
          </a:prstGeom>
          <a:noFill/>
          <a:ln>
            <a:noFill/>
          </a:ln>
        </p:spPr>
        <p:txBody>
          <a:bodyPr spcFirstLastPara="1" wrap="square" lIns="0" tIns="0" rIns="0" bIns="0" anchor="t" anchorCtr="0">
            <a:noAutofit/>
          </a:bodyPr>
          <a:lstStyle/>
          <a:p>
            <a:pPr algn="ctr"/>
            <a:endParaRPr lang="en" sz="900" dirty="0">
              <a:solidFill>
                <a:schemeClr val="tx1">
                  <a:lumMod val="75000"/>
                  <a:lumOff val="25000"/>
                </a:schemeClr>
              </a:solidFill>
              <a:latin typeface="Catamaran"/>
              <a:ea typeface="Catamaran"/>
              <a:cs typeface="Catamaran"/>
              <a:sym typeface="Catamaran"/>
            </a:endParaRPr>
          </a:p>
        </p:txBody>
      </p:sp>
      <p:grpSp>
        <p:nvGrpSpPr>
          <p:cNvPr id="48" name="Google Shape;875;p47"/>
          <p:cNvGrpSpPr/>
          <p:nvPr/>
        </p:nvGrpSpPr>
        <p:grpSpPr>
          <a:xfrm>
            <a:off x="113628" y="843558"/>
            <a:ext cx="335906" cy="397142"/>
            <a:chOff x="4636075" y="261925"/>
            <a:chExt cx="401800" cy="475050"/>
          </a:xfrm>
          <a:solidFill>
            <a:schemeClr val="bg1"/>
          </a:solidFill>
        </p:grpSpPr>
        <p:sp>
          <p:nvSpPr>
            <p:cNvPr id="1048619" name="Google Shape;876;p47"/>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048620" name="Google Shape;877;p47"/>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048621" name="Google Shape;878;p47"/>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048622" name="Google Shape;879;p47"/>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
        <p:nvSpPr>
          <p:cNvPr id="1048623" name="Rectangle 1"/>
          <p:cNvSpPr/>
          <p:nvPr/>
        </p:nvSpPr>
        <p:spPr>
          <a:xfrm>
            <a:off x="871217" y="1363689"/>
            <a:ext cx="2123096" cy="396240"/>
          </a:xfrm>
          <a:prstGeom prst="rect">
            <a:avLst/>
          </a:prstGeom>
          <a:solidFill>
            <a:schemeClr val="bg1"/>
          </a:solidFill>
        </p:spPr>
        <p:txBody>
          <a:bodyPr wrap="square">
            <a:spAutoFit/>
          </a:bodyPr>
          <a:lstStyle/>
          <a:p>
            <a:pPr lvl="0" algn="ctr"/>
            <a:r>
              <a:rPr lang="en" dirty="0">
                <a:solidFill>
                  <a:schemeClr val="tx1">
                    <a:lumMod val="90000"/>
                    <a:lumOff val="10000"/>
                  </a:schemeClr>
                </a:solidFill>
                <a:latin typeface="Catamaran"/>
                <a:ea typeface="Catamaran"/>
                <a:cs typeface="Catamaran"/>
                <a:sym typeface="Catamaran"/>
              </a:rPr>
              <a:t>Landing Page</a:t>
            </a:r>
          </a:p>
        </p:txBody>
      </p:sp>
      <p:sp>
        <p:nvSpPr>
          <p:cNvPr id="1048624" name="Rectangle 2"/>
          <p:cNvSpPr/>
          <p:nvPr/>
        </p:nvSpPr>
        <p:spPr>
          <a:xfrm>
            <a:off x="2273576" y="4157131"/>
            <a:ext cx="2145129" cy="396240"/>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Registration screen</a:t>
            </a:r>
          </a:p>
        </p:txBody>
      </p:sp>
      <p:sp>
        <p:nvSpPr>
          <p:cNvPr id="1048625" name="Rectangle 3"/>
          <p:cNvSpPr/>
          <p:nvPr/>
        </p:nvSpPr>
        <p:spPr>
          <a:xfrm>
            <a:off x="3434600" y="1625299"/>
            <a:ext cx="1663521" cy="396239"/>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Sign In Screen</a:t>
            </a:r>
          </a:p>
        </p:txBody>
      </p:sp>
      <p:sp>
        <p:nvSpPr>
          <p:cNvPr id="1048626" name="Rectangle 4"/>
          <p:cNvSpPr/>
          <p:nvPr/>
        </p:nvSpPr>
        <p:spPr>
          <a:xfrm>
            <a:off x="4454299" y="4157131"/>
            <a:ext cx="1392257" cy="396240"/>
          </a:xfrm>
          <a:prstGeom prst="rect">
            <a:avLst/>
          </a:prstGeom>
        </p:spPr>
        <p:txBody>
          <a:bodyPr wrap="none">
            <a:spAutoFit/>
          </a:bodyPr>
          <a:lstStyle/>
          <a:p>
            <a:pPr lvl="0" algn="ctr"/>
            <a:r>
              <a:rPr lang="en" dirty="0">
                <a:solidFill>
                  <a:schemeClr val="tx1">
                    <a:lumMod val="90000"/>
                    <a:lumOff val="10000"/>
                  </a:schemeClr>
                </a:solidFill>
                <a:latin typeface="Catamaran"/>
                <a:ea typeface="Catamaran"/>
                <a:cs typeface="Catamaran"/>
                <a:sym typeface="Catamaran"/>
              </a:rPr>
              <a:t>Home Page</a:t>
            </a:r>
          </a:p>
        </p:txBody>
      </p:sp>
      <p:sp>
        <p:nvSpPr>
          <p:cNvPr id="1048627" name="Rectangle 5"/>
          <p:cNvSpPr/>
          <p:nvPr/>
        </p:nvSpPr>
        <p:spPr>
          <a:xfrm>
            <a:off x="5319480" y="1607458"/>
            <a:ext cx="1471334" cy="396240"/>
          </a:xfrm>
          <a:prstGeom prst="rect">
            <a:avLst/>
          </a:prstGeom>
        </p:spPr>
        <p:txBody>
          <a:bodyPr wrap="none">
            <a:spAutoFit/>
          </a:bodyPr>
          <a:lstStyle/>
          <a:p>
            <a:pPr lvl="0" algn="ctr"/>
            <a:r>
              <a:rPr lang="en-IN" dirty="0">
                <a:solidFill>
                  <a:schemeClr val="tx1">
                    <a:lumMod val="90000"/>
                    <a:lumOff val="10000"/>
                  </a:schemeClr>
                </a:solidFill>
                <a:latin typeface="Catamaran"/>
                <a:ea typeface="Catamaran"/>
                <a:cs typeface="Catamaran"/>
                <a:sym typeface="Catamaran"/>
              </a:rPr>
              <a:t>Profile Page</a:t>
            </a:r>
            <a:r>
              <a:rPr lang="en" dirty="0">
                <a:solidFill>
                  <a:schemeClr val="tx1">
                    <a:lumMod val="90000"/>
                    <a:lumOff val="10000"/>
                  </a:schemeClr>
                </a:solidFill>
                <a:latin typeface="Catamaran"/>
                <a:ea typeface="Catamaran"/>
                <a:cs typeface="Catamaran"/>
                <a:sym typeface="Catamaran"/>
              </a:rPr>
              <a:t> </a:t>
            </a:r>
          </a:p>
        </p:txBody>
      </p:sp>
      <p:sp>
        <p:nvSpPr>
          <p:cNvPr id="1048628" name="Rectangle 6"/>
          <p:cNvSpPr/>
          <p:nvPr/>
        </p:nvSpPr>
        <p:spPr>
          <a:xfrm>
            <a:off x="6348074" y="4157131"/>
            <a:ext cx="1606530" cy="396240"/>
          </a:xfrm>
          <a:prstGeom prst="rect">
            <a:avLst/>
          </a:prstGeom>
        </p:spPr>
        <p:txBody>
          <a:bodyPr wrap="square">
            <a:spAutoFit/>
          </a:bodyPr>
          <a:lstStyle/>
          <a:p>
            <a:pPr lvl="0" algn="ctr"/>
            <a:r>
              <a:rPr lang="en" dirty="0">
                <a:solidFill>
                  <a:schemeClr val="tx1">
                    <a:lumMod val="90000"/>
                    <a:lumOff val="10000"/>
                  </a:schemeClr>
                </a:solidFill>
                <a:latin typeface="Catamaran"/>
                <a:ea typeface="Catamaran"/>
                <a:cs typeface="Catamaran"/>
                <a:sym typeface="Catamaran"/>
              </a:rPr>
              <a:t>Admin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1000"/>
                                        <p:tgtEl>
                                          <p:spTgt spid="47"/>
                                        </p:tgtEl>
                                      </p:cBhvr>
                                    </p:animEffect>
                                    <p:anim calcmode="lin" valueType="num">
                                      <p:cBhvr>
                                        <p:cTn id="15" dur="1000" fill="hold"/>
                                        <p:tgtEl>
                                          <p:spTgt spid="47"/>
                                        </p:tgtEl>
                                        <p:attrNameLst>
                                          <p:attrName>ppt_x</p:attrName>
                                        </p:attrNameLst>
                                      </p:cBhvr>
                                      <p:tavLst>
                                        <p:tav tm="0">
                                          <p:val>
                                            <p:strVal val="#ppt_x"/>
                                          </p:val>
                                        </p:tav>
                                        <p:tav tm="100000">
                                          <p:val>
                                            <p:strVal val="#ppt_x"/>
                                          </p:val>
                                        </p:tav>
                                      </p:tavLst>
                                    </p:anim>
                                    <p:anim calcmode="lin" valueType="num">
                                      <p:cBhvr>
                                        <p:cTn id="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1000"/>
                                        <p:tgtEl>
                                          <p:spTgt spid="46"/>
                                        </p:tgtEl>
                                      </p:cBhvr>
                                    </p:animEffect>
                                    <p:anim calcmode="lin" valueType="num">
                                      <p:cBhvr>
                                        <p:cTn id="29" dur="1000" fill="hold"/>
                                        <p:tgtEl>
                                          <p:spTgt spid="46"/>
                                        </p:tgtEl>
                                        <p:attrNameLst>
                                          <p:attrName>ppt_x</p:attrName>
                                        </p:attrNameLst>
                                      </p:cBhvr>
                                      <p:tavLst>
                                        <p:tav tm="0">
                                          <p:val>
                                            <p:strVal val="#ppt_x"/>
                                          </p:val>
                                        </p:tav>
                                        <p:tav tm="100000">
                                          <p:val>
                                            <p:strVal val="#ppt_x"/>
                                          </p:val>
                                        </p:tav>
                                      </p:tavLst>
                                    </p:anim>
                                    <p:anim calcmode="lin" valueType="num">
                                      <p:cBhvr>
                                        <p:cTn id="3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anim calcmode="lin" valueType="num">
                                      <p:cBhvr>
                                        <p:cTn id="36" dur="1000" fill="hold"/>
                                        <p:tgtEl>
                                          <p:spTgt spid="44"/>
                                        </p:tgtEl>
                                        <p:attrNameLst>
                                          <p:attrName>ppt_x</p:attrName>
                                        </p:attrNameLst>
                                      </p:cBhvr>
                                      <p:tavLst>
                                        <p:tav tm="0">
                                          <p:val>
                                            <p:strVal val="#ppt_x"/>
                                          </p:val>
                                        </p:tav>
                                        <p:tav tm="100000">
                                          <p:val>
                                            <p:strVal val="#ppt_x"/>
                                          </p:val>
                                        </p:tav>
                                      </p:tavLst>
                                    </p:anim>
                                    <p:anim calcmode="lin" valueType="num">
                                      <p:cBhvr>
                                        <p:cTn id="3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anim calcmode="lin" valueType="num">
                                      <p:cBhvr>
                                        <p:cTn id="43" dur="1000" fill="hold"/>
                                        <p:tgtEl>
                                          <p:spTgt spid="45"/>
                                        </p:tgtEl>
                                        <p:attrNameLst>
                                          <p:attrName>ppt_x</p:attrName>
                                        </p:attrNameLst>
                                      </p:cBhvr>
                                      <p:tavLst>
                                        <p:tav tm="0">
                                          <p:val>
                                            <p:strVal val="#ppt_x"/>
                                          </p:val>
                                        </p:tav>
                                        <p:tav tm="100000">
                                          <p:val>
                                            <p:strVal val="#ppt_x"/>
                                          </p:val>
                                        </p:tav>
                                      </p:tavLst>
                                    </p:anim>
                                    <p:anim calcmode="lin" valueType="num">
                                      <p:cBhvr>
                                        <p:cTn id="4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Slide Number Placeholder 1"/>
          <p:cNvSpPr>
            <a:spLocks noGrp="1"/>
          </p:cNvSpPr>
          <p:nvPr>
            <p:ph type="sldNum" sz="quarter" idx="12"/>
          </p:nvPr>
        </p:nvSpPr>
        <p:spPr/>
        <p:txBody>
          <a:bodyPr>
            <a:normAutofit/>
          </a:bodyPr>
          <a:lstStyle/>
          <a:p>
            <a:pPr marL="0" lvl="0" indent="0" algn="r" rtl="0">
              <a:spcBef>
                <a:spcPts val="0"/>
              </a:spcBef>
              <a:spcAft>
                <a:spcPts val="0"/>
              </a:spcAft>
              <a:buNone/>
            </a:pPr>
            <a:fld id="{00000000-1234-1234-1234-123412341234}" type="slidenum">
              <a:rPr lang="en" smtClean="0"/>
              <a:t>5</a:t>
            </a:fld>
            <a:endParaRPr lang="en" dirty="0"/>
          </a:p>
        </p:txBody>
      </p:sp>
      <p:sp>
        <p:nvSpPr>
          <p:cNvPr id="1048635" name="TextBox 7"/>
          <p:cNvSpPr txBox="1"/>
          <p:nvPr/>
        </p:nvSpPr>
        <p:spPr>
          <a:xfrm>
            <a:off x="467545" y="1203598"/>
            <a:ext cx="3672408" cy="3329940"/>
          </a:xfrm>
          <a:prstGeom prst="rect">
            <a:avLst/>
          </a:prstGeom>
          <a:noFill/>
        </p:spPr>
        <p:txBody>
          <a:bodyPr wrap="square">
            <a:spAutoFit/>
          </a:bodyPr>
          <a:lstStyle/>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Registration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Enter Username and Password</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Sign Up the new user</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Make new Reservation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Verify reservation Details</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Pay Bill</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Admin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User Management</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Offers Management</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Configuration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p:txBody>
      </p:sp>
      <p:sp>
        <p:nvSpPr>
          <p:cNvPr id="1048636" name="TextBox 9"/>
          <p:cNvSpPr txBox="1"/>
          <p:nvPr/>
        </p:nvSpPr>
        <p:spPr>
          <a:xfrm>
            <a:off x="5508104" y="1040033"/>
            <a:ext cx="3240360" cy="2999740"/>
          </a:xfrm>
          <a:prstGeom prst="rect">
            <a:avLst/>
          </a:prstGeom>
          <a:noFill/>
        </p:spPr>
        <p:txBody>
          <a:bodyPr wrap="square">
            <a:spAutoFit/>
          </a:bodyPr>
          <a:lstStyle/>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Select Room</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Select Category</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View Room details</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Reserve Room</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Manage User Profile</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Maintain User information.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Add User Information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Modify User Information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a:p>
            <a:pPr marL="342900" lvl="0" indent="-342900">
              <a:spcAft>
                <a:spcPts val="500"/>
              </a:spcAft>
              <a:buFont typeface="Wingdings" panose="05000000000000000000" pitchFamily="2" charset="2"/>
              <a:buChar char=""/>
            </a:pPr>
            <a:r>
              <a:rPr lang="en-US" sz="1600" b="1"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rPr>
              <a:t>Manage Reservation</a:t>
            </a:r>
            <a:endParaRPr lang="en-IN" sz="1600" dirty="0">
              <a:solidFill>
                <a:schemeClr val="accent1">
                  <a:lumMod val="50000"/>
                </a:schemeClr>
              </a:solidFill>
              <a:effectLst/>
              <a:latin typeface="Catamaran Thin" panose="020B0604020202020204" charset="0"/>
              <a:ea typeface="Times New Roman" panose="02020603050405020304" pitchFamily="18" charset="0"/>
              <a:cs typeface="Catamaran Thin" panose="020B0604020202020204" charset="0"/>
            </a:endParaRPr>
          </a:p>
        </p:txBody>
      </p:sp>
      <p:sp>
        <p:nvSpPr>
          <p:cNvPr id="1048637" name="TextBox 11"/>
          <p:cNvSpPr txBox="1"/>
          <p:nvPr/>
        </p:nvSpPr>
        <p:spPr>
          <a:xfrm>
            <a:off x="467545" y="267494"/>
            <a:ext cx="4789564" cy="764539"/>
          </a:xfrm>
          <a:prstGeom prst="rect">
            <a:avLst/>
          </a:prstGeom>
          <a:noFill/>
        </p:spPr>
        <p:txBody>
          <a:bodyPr wrap="square">
            <a:spAutoFit/>
          </a:bodyPr>
          <a:lstStyle/>
          <a:p>
            <a:r>
              <a:rPr lang="en" sz="4000" dirty="0">
                <a:solidFill>
                  <a:schemeClr val="accent6">
                    <a:lumMod val="75000"/>
                  </a:schemeClr>
                </a:solidFill>
                <a:latin typeface="+mj-lt"/>
              </a:rPr>
              <a:t>Features:</a:t>
            </a:r>
            <a:endParaRPr lang="en-IN" sz="4000" dirty="0">
              <a:solidFill>
                <a:schemeClr val="accent6">
                  <a:lumMod val="75000"/>
                </a:schemeClr>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1048638" name="Google Shape;275;p19"/>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048639" name="Rectangle 2"/>
          <p:cNvSpPr>
            <a:spLocks noChangeArrowheads="1"/>
          </p:cNvSpPr>
          <p:nvPr/>
        </p:nvSpPr>
        <p:spPr bwMode="auto">
          <a:xfrm>
            <a:off x="528128" y="89889"/>
            <a:ext cx="7134498" cy="1000074"/>
          </a:xfrm>
          <a:prstGeom prst="rect">
            <a:avLst/>
          </a:prstGeom>
          <a:noFill/>
          <a:ln>
            <a:noFill/>
          </a:ln>
          <a:effectLst/>
        </p:spPr>
        <p:txBody>
          <a:bodyPr vert="horz" wrap="square" lIns="457056" tIns="161874" rIns="50784"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ea typeface="Times New Roman" panose="02020603050405020304" pitchFamily="18" charset="0"/>
              </a:rPr>
              <a:t>1. Landing Page: This is th</a:t>
            </a:r>
            <a:r>
              <a:rPr lang="en-US" altLang="en-US" sz="1600" b="1" dirty="0">
                <a:solidFill>
                  <a:schemeClr val="accent1">
                    <a:lumMod val="50000"/>
                  </a:schemeClr>
                </a:solidFill>
                <a:ea typeface="Times New Roman" panose="02020603050405020304" pitchFamily="18" charset="0"/>
              </a:rPr>
              <a:t>e first page of the website and contains the icon and theme related information of the website.</a:t>
            </a:r>
            <a:endParaRPr kumimoji="0" lang="en-US" altLang="en-US" sz="1600" b="1" i="0" u="none" strike="noStrike" cap="none" normalizeH="0" baseline="0" dirty="0">
              <a:ln>
                <a:noFill/>
              </a:ln>
              <a:solidFill>
                <a:schemeClr val="accent1">
                  <a:lumMod val="50000"/>
                </a:schemeClr>
              </a:solidFill>
              <a:effectLst/>
              <a:ea typeface="Times New Roman" panose="02020603050405020304" pitchFamily="18" charset="0"/>
            </a:endParaRPr>
          </a:p>
          <a:p>
            <a:pPr marL="0" marR="0" lvl="0" indent="10160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0" name="Rectangle 3"/>
          <p:cNvSpPr>
            <a:spLocks noChangeArrowheads="1"/>
          </p:cNvSpPr>
          <p:nvPr/>
        </p:nvSpPr>
        <p:spPr bwMode="auto">
          <a:xfrm>
            <a:off x="323528" y="4468368"/>
            <a:ext cx="182880" cy="4724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100" b="0" i="0" u="none" strike="noStrike" cap="none" normalizeH="0" baseline="0">
                <a:ln>
                  <a:noFill/>
                </a:ln>
                <a:solidFill>
                  <a:schemeClr val="tx1"/>
                </a:solidFill>
                <a:effectLst/>
                <a:latin typeface="Times New Roman" panose="02020603050405020304" pitchFamily="18" charset="0"/>
                <a:ea typeface="Consolas" panose="020B0609020204030204" pitchFamily="49"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97153" name="image5.jpeg"/>
          <p:cNvPicPr>
            <a:picLocks/>
          </p:cNvPicPr>
          <p:nvPr/>
        </p:nvPicPr>
        <p:blipFill>
          <a:blip r:embed="rId3" cstate="print"/>
          <a:stretch>
            <a:fillRect/>
          </a:stretch>
        </p:blipFill>
        <p:spPr>
          <a:xfrm>
            <a:off x="1043608" y="1106016"/>
            <a:ext cx="6706870" cy="3409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1048643" name="Google Shape;220;p1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1048644" name="Rectangle 4"/>
          <p:cNvSpPr>
            <a:spLocks noChangeArrowheads="1"/>
          </p:cNvSpPr>
          <p:nvPr/>
        </p:nvSpPr>
        <p:spPr bwMode="auto">
          <a:xfrm>
            <a:off x="3957961" y="531221"/>
            <a:ext cx="4788024" cy="692497"/>
          </a:xfrm>
          <a:prstGeom prst="rect">
            <a:avLst/>
          </a:prstGeom>
          <a:noFill/>
          <a:ln>
            <a:noFill/>
          </a:ln>
          <a:effectLst/>
        </p:spPr>
        <p:txBody>
          <a:bodyPr vert="horz" wrap="square" lIns="68875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dirty="0">
                <a:ln>
                  <a:noFill/>
                </a:ln>
                <a:solidFill>
                  <a:schemeClr val="tx1"/>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accent1">
                    <a:lumMod val="50000"/>
                  </a:schemeClr>
                </a:solidFill>
                <a:effectLst/>
                <a:ea typeface="Times New Roman" panose="02020603050405020304" pitchFamily="18" charset="0"/>
              </a:rPr>
              <a:t>3.Registration/</a:t>
            </a:r>
            <a:r>
              <a:rPr kumimoji="0" lang="en-US" altLang="en-US" b="1" i="0" u="none" strike="noStrike" cap="none" normalizeH="0" baseline="0" dirty="0" err="1">
                <a:ln>
                  <a:noFill/>
                </a:ln>
                <a:solidFill>
                  <a:schemeClr val="accent1">
                    <a:lumMod val="50000"/>
                  </a:schemeClr>
                </a:solidFill>
                <a:effectLst/>
                <a:ea typeface="Times New Roman" panose="02020603050405020304" pitchFamily="18" charset="0"/>
              </a:rPr>
              <a:t>SignUp</a:t>
            </a:r>
            <a:r>
              <a:rPr kumimoji="0" lang="en-US" altLang="en-US" b="1" i="0" u="none" strike="noStrike" cap="none" normalizeH="0" baseline="0" dirty="0">
                <a:ln>
                  <a:noFill/>
                </a:ln>
                <a:solidFill>
                  <a:schemeClr val="accent1">
                    <a:lumMod val="50000"/>
                  </a:schemeClr>
                </a:solidFill>
                <a:effectLst/>
                <a:ea typeface="Times New Roman" panose="02020603050405020304" pitchFamily="18" charset="0"/>
              </a:rPr>
              <a:t> Page</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45" name="Rectangle 5"/>
          <p:cNvSpPr>
            <a:spLocks noChangeArrowheads="1"/>
          </p:cNvSpPr>
          <p:nvPr/>
        </p:nvSpPr>
        <p:spPr bwMode="auto">
          <a:xfrm>
            <a:off x="0" y="6635750"/>
            <a:ext cx="9144000" cy="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200" b="0" i="0" u="none" strike="noStrike" cap="none" normalizeH="0" baseline="0">
                <a:ln>
                  <a:noFill/>
                </a:ln>
                <a:solidFill>
                  <a:schemeClr val="tx1"/>
                </a:solidFill>
                <a:effectLst/>
                <a:latin typeface="Times New Roman" panose="02020603050405020304" pitchFamily="18" charset="0"/>
                <a:ea typeface="Consolas" panose="020B0609020204030204" pitchFamily="49"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8646" name="Rectangle 4"/>
          <p:cNvSpPr>
            <a:spLocks noChangeArrowheads="1"/>
          </p:cNvSpPr>
          <p:nvPr/>
        </p:nvSpPr>
        <p:spPr bwMode="auto">
          <a:xfrm>
            <a:off x="-402424" y="493638"/>
            <a:ext cx="4788024" cy="692497"/>
          </a:xfrm>
          <a:prstGeom prst="rect">
            <a:avLst/>
          </a:prstGeom>
          <a:noFill/>
          <a:ln>
            <a:noFill/>
          </a:ln>
          <a:effectLst/>
        </p:spPr>
        <p:txBody>
          <a:bodyPr vert="horz" wrap="square" lIns="68875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dirty="0">
                <a:ln>
                  <a:noFill/>
                </a:ln>
                <a:solidFill>
                  <a:schemeClr val="tx1"/>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lang="en-US" altLang="en-US" b="1" dirty="0">
                <a:solidFill>
                  <a:schemeClr val="accent1">
                    <a:lumMod val="50000"/>
                  </a:schemeClr>
                </a:solidFill>
                <a:ea typeface="Times New Roman" panose="02020603050405020304" pitchFamily="18" charset="0"/>
              </a:rPr>
              <a:t>2. Login Page :</a:t>
            </a:r>
            <a:endParaRPr kumimoji="0" lang="en-US" altLang="en-US" b="1" i="0" u="none" strike="noStrike" cap="none" normalizeH="0" baseline="0" dirty="0">
              <a:ln>
                <a:noFill/>
              </a:ln>
              <a:solidFill>
                <a:schemeClr val="accent1">
                  <a:lumMod val="50000"/>
                </a:schemeClr>
              </a:solidFill>
              <a:effectLst/>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Arial" panose="020B0604020202020204" pitchFamily="34" charset="0"/>
                <a:ea typeface="Consolas" panose="020B0609020204030204" pitchFamily="49" charset="0"/>
                <a:cs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97154" name="image6.jpeg"/>
          <p:cNvPicPr>
            <a:picLocks/>
          </p:cNvPicPr>
          <p:nvPr/>
        </p:nvPicPr>
        <p:blipFill>
          <a:blip r:embed="rId3" cstate="print"/>
          <a:stretch>
            <a:fillRect/>
          </a:stretch>
        </p:blipFill>
        <p:spPr>
          <a:xfrm>
            <a:off x="179512" y="1223718"/>
            <a:ext cx="4238625" cy="3253740"/>
          </a:xfrm>
          <a:prstGeom prst="rect">
            <a:avLst/>
          </a:prstGeom>
        </p:spPr>
      </p:pic>
      <p:pic>
        <p:nvPicPr>
          <p:cNvPr id="2097155" name="image7.jpeg"/>
          <p:cNvPicPr>
            <a:picLocks/>
          </p:cNvPicPr>
          <p:nvPr/>
        </p:nvPicPr>
        <p:blipFill>
          <a:blip r:embed="rId4" cstate="print"/>
          <a:stretch>
            <a:fillRect/>
          </a:stretch>
        </p:blipFill>
        <p:spPr>
          <a:xfrm>
            <a:off x="4644008" y="1422473"/>
            <a:ext cx="4376420" cy="3054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1048649" name="Google Shape;289;p2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1048650" name="Rectangle 2"/>
          <p:cNvSpPr>
            <a:spLocks noChangeArrowheads="1"/>
          </p:cNvSpPr>
          <p:nvPr/>
        </p:nvSpPr>
        <p:spPr bwMode="auto">
          <a:xfrm>
            <a:off x="683568" y="123478"/>
            <a:ext cx="7416824" cy="98488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indent="177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7780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accent1">
                    <a:lumMod val="50000"/>
                  </a:schemeClr>
                </a:solidFill>
                <a:effectLst/>
                <a:latin typeface="+mn-lt"/>
                <a:ea typeface="Consolas" panose="020B0609020204030204" pitchFamily="49" charset="0"/>
                <a:cs typeface="Times New Roman" panose="02020603050405020304" pitchFamily="18" charset="0"/>
              </a:rPr>
              <a:t>4. Home Page: The home page contains details of all the hotels and properties linked with the website.</a:t>
            </a:r>
            <a:endParaRPr kumimoji="0" lang="en-US" altLang="en-US" sz="2000" b="0" i="0" u="none" strike="noStrike" cap="none" normalizeH="0" baseline="0" dirty="0">
              <a:ln>
                <a:noFill/>
              </a:ln>
              <a:solidFill>
                <a:schemeClr val="accent1">
                  <a:lumMod val="50000"/>
                </a:schemeClr>
              </a:solidFill>
              <a:effectLst/>
              <a:latin typeface="+mn-lt"/>
            </a:endParaRPr>
          </a:p>
          <a:p>
            <a:pPr marL="0" marR="0" lvl="0" indent="17780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97156" name="image8.jpeg"/>
          <p:cNvPicPr>
            <a:picLocks/>
          </p:cNvPicPr>
          <p:nvPr/>
        </p:nvPicPr>
        <p:blipFill>
          <a:blip r:embed="rId3" cstate="print"/>
          <a:stretch>
            <a:fillRect/>
          </a:stretch>
        </p:blipFill>
        <p:spPr>
          <a:xfrm>
            <a:off x="1234756" y="1075655"/>
            <a:ext cx="6674485" cy="3394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1048653" name="Google Shape;220;p1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1048654" name="TextBox 5"/>
          <p:cNvSpPr txBox="1"/>
          <p:nvPr/>
        </p:nvSpPr>
        <p:spPr>
          <a:xfrm>
            <a:off x="107504" y="73274"/>
            <a:ext cx="8424936" cy="646331"/>
          </a:xfrm>
          <a:prstGeom prst="rect">
            <a:avLst/>
          </a:prstGeom>
          <a:noFill/>
        </p:spPr>
        <p:txBody>
          <a:bodyPr wrap="square">
            <a:spAutoFit/>
          </a:bodyPr>
          <a:lstStyle/>
          <a:p>
            <a:r>
              <a:rPr kumimoji="0" lang="en-US" altLang="en-US" sz="1800" b="1" i="0" u="none" strike="noStrike" cap="none" normalizeH="0" baseline="0" dirty="0">
                <a:ln>
                  <a:noFill/>
                </a:ln>
                <a:solidFill>
                  <a:schemeClr val="accent1">
                    <a:lumMod val="50000"/>
                  </a:schemeClr>
                </a:solidFill>
                <a:effectLst/>
                <a:latin typeface="+mn-lt"/>
                <a:ea typeface="Consolas" panose="020B0609020204030204" pitchFamily="49" charset="0"/>
                <a:cs typeface="Times New Roman" panose="02020603050405020304" pitchFamily="18" charset="0"/>
              </a:rPr>
              <a:t>5. </a:t>
            </a:r>
            <a:r>
              <a:rPr lang="en-US" altLang="en-US" b="1" dirty="0">
                <a:solidFill>
                  <a:schemeClr val="accent1">
                    <a:lumMod val="50000"/>
                  </a:schemeClr>
                </a:solidFill>
                <a:ea typeface="Consolas" panose="020B0609020204030204" pitchFamily="49" charset="0"/>
                <a:cs typeface="Times New Roman" panose="02020603050405020304" pitchFamily="18" charset="0"/>
              </a:rPr>
              <a:t>Profil</a:t>
            </a:r>
            <a:r>
              <a:rPr kumimoji="0" lang="en-US" altLang="en-US" sz="1800" b="1" i="0" u="none" strike="noStrike" cap="none" normalizeH="0" baseline="0" dirty="0">
                <a:ln>
                  <a:noFill/>
                </a:ln>
                <a:solidFill>
                  <a:schemeClr val="accent1">
                    <a:lumMod val="50000"/>
                  </a:schemeClr>
                </a:solidFill>
                <a:effectLst/>
                <a:latin typeface="+mn-lt"/>
                <a:ea typeface="Consolas" panose="020B0609020204030204" pitchFamily="49" charset="0"/>
                <a:cs typeface="Times New Roman" panose="02020603050405020304" pitchFamily="18" charset="0"/>
              </a:rPr>
              <a:t>e Page: This page contains the account details of the user and also the booking details done by the user.</a:t>
            </a:r>
            <a:endParaRPr lang="en-IN" dirty="0"/>
          </a:p>
        </p:txBody>
      </p:sp>
      <p:pic>
        <p:nvPicPr>
          <p:cNvPr id="2097157" name="image10.jpeg"/>
          <p:cNvPicPr>
            <a:picLocks/>
          </p:cNvPicPr>
          <p:nvPr/>
        </p:nvPicPr>
        <p:blipFill>
          <a:blip r:embed="rId3" cstate="print"/>
          <a:stretch>
            <a:fillRect/>
          </a:stretch>
        </p:blipFill>
        <p:spPr>
          <a:xfrm>
            <a:off x="4067944" y="1131590"/>
            <a:ext cx="4909562" cy="2959869"/>
          </a:xfrm>
          <a:prstGeom prst="rect">
            <a:avLst/>
          </a:prstGeom>
        </p:spPr>
      </p:pic>
      <p:pic>
        <p:nvPicPr>
          <p:cNvPr id="2097158" name="image9.jpeg"/>
          <p:cNvPicPr>
            <a:picLocks/>
          </p:cNvPicPr>
          <p:nvPr/>
        </p:nvPicPr>
        <p:blipFill>
          <a:blip r:embed="rId4" cstate="print"/>
          <a:stretch>
            <a:fillRect/>
          </a:stretch>
        </p:blipFill>
        <p:spPr>
          <a:xfrm>
            <a:off x="127146" y="1707654"/>
            <a:ext cx="3796782" cy="238380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939</Words>
  <Application>Microsoft Office PowerPoint</Application>
  <PresentationFormat>On-screen Show (16:9)</PresentationFormat>
  <Paragraphs>141</Paragraphs>
  <Slides>16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Tw Cen MT</vt:lpstr>
      <vt:lpstr>Calibri</vt:lpstr>
      <vt:lpstr>Wingdings</vt:lpstr>
      <vt:lpstr>Catamaran</vt:lpstr>
      <vt:lpstr>Arial</vt:lpstr>
      <vt:lpstr>Times New Roman</vt:lpstr>
      <vt:lpstr>Symbol</vt:lpstr>
      <vt:lpstr>Colonna MT</vt:lpstr>
      <vt:lpstr>Wingdings 2</vt:lpstr>
      <vt:lpstr>Catamaran Thin</vt:lpstr>
      <vt:lpstr>Median</vt:lpstr>
      <vt:lpstr>Mini Project</vt:lpstr>
      <vt:lpstr>Know our site… </vt:lpstr>
      <vt:lpstr>Why this SITE is needed? </vt:lpstr>
      <vt:lpstr>ROADMAP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App Development (Flutter)</dc:title>
  <dc:creator>Nandini</dc:creator>
  <cp:lastModifiedBy>aadya agrawal</cp:lastModifiedBy>
  <cp:revision>1</cp:revision>
  <dcterms:created xsi:type="dcterms:W3CDTF">2023-04-27T06:31:48Z</dcterms:created>
  <dcterms:modified xsi:type="dcterms:W3CDTF">2023-04-27T06:43:21Z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e325d5f83e8340de9d8ce915507ce330</vt:lpwstr>
  </property>
</Properties>
</file>