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f0d3fc859e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f0d3fc859e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f0d3fc859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f0d3fc859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0d3fc859e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f0d3fc859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0d3fc859e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f0d3fc859e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0d3fc859e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f0d3fc859e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0d3fc859e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f0d3fc859e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f0d3fc859e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f0d3fc859e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f0d3fc859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f0d3fc859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f0d3fc859e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f0d3fc859e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4730850" y="1578400"/>
            <a:ext cx="3823800" cy="23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Impact of Disney + Hotstar: Case Study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</a:t>
            </a:r>
            <a:r>
              <a:rPr lang="en"/>
              <a:t> the evolution, strategies and future potential of Disney + Hotstar in the entertainment industry.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4550" y="116225"/>
            <a:ext cx="1714500" cy="11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775" y="1371600"/>
            <a:ext cx="4181472" cy="28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96" name="Google Shape;196;p22"/>
          <p:cNvSpPr txBox="1"/>
          <p:nvPr/>
        </p:nvSpPr>
        <p:spPr>
          <a:xfrm>
            <a:off x="2656025" y="2365425"/>
            <a:ext cx="649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823850" y="1216000"/>
            <a:ext cx="8207700" cy="38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Overview of Disney + Hotstar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Disney+ Hotstar is a popular OTT platform offering a mix of Disney content and local shows, catering to diverse audience preferences.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Ownership and International Reach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Owned by Disney, Disney+ Hotstar has a wide international presence, providing exclusive access to Disney-owned content globally.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Position in the OTT Market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Disney+ Hotstar holds a significant position in the competitive OTT market, offering a unique blend of international and regional content.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Primary Goals and Objectives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The case study focuses on analyzing Disney+ Hotstar's strategic goals and objectives, shedding light on its growth trajectory and success factors.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738100" y="238275"/>
            <a:ext cx="841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OTT Market Analysis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738100" y="534700"/>
            <a:ext cx="829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Introduction to Disney + Hotstar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807850" y="831100"/>
            <a:ext cx="834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Exploring the influence and reach of Disney + Hotstar in OTT platform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494075" y="1420350"/>
            <a:ext cx="4288500" cy="11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460">
                <a:latin typeface="Lato"/>
                <a:ea typeface="Lato"/>
                <a:cs typeface="Lato"/>
                <a:sym typeface="Lato"/>
              </a:rPr>
              <a:t>EVOLUTION TIMELINE</a:t>
            </a:r>
            <a:endParaRPr b="1" sz="146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46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EVOLUTION OF DISNEY+ HOTSTAR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6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354575" y="2188175"/>
            <a:ext cx="4288500" cy="18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Exploring the Impact and Growth of Disney+ Hotstar</a:t>
            </a:r>
            <a:endParaRPr/>
          </a:p>
        </p:txBody>
      </p:sp>
      <p:sp>
        <p:nvSpPr>
          <p:cNvPr id="152" name="Google Shape;152;p15"/>
          <p:cNvSpPr txBox="1"/>
          <p:nvPr/>
        </p:nvSpPr>
        <p:spPr>
          <a:xfrm>
            <a:off x="4643075" y="1092625"/>
            <a:ext cx="42885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2015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Launch of Disney+ Hotstar, marking the beginning of its journey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2017-2019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Introduction of key milestones and significant expansions in content and services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2020-2021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Rapid growth trajectory and substantial market penetration, solidifying its presence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Ongoing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Recognition and achievements in the industry, establishing Disney+ Hotstar as a major player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3" name="Google Shape;153;p15"/>
          <p:cNvCxnSpPr/>
          <p:nvPr/>
        </p:nvCxnSpPr>
        <p:spPr>
          <a:xfrm>
            <a:off x="4347275" y="1266975"/>
            <a:ext cx="34800" cy="3190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254775" y="4410000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4925"/>
            <a:ext cx="8839199" cy="304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 txBox="1"/>
          <p:nvPr/>
        </p:nvSpPr>
        <p:spPr>
          <a:xfrm>
            <a:off x="563750" y="342900"/>
            <a:ext cx="85899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CONTENT DISTRIBUTION ANALYSIS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CONTENT STRATEGY AND OFFERINGS Analyzing the Content Diversity and Strategy of Disney+ Hotstar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440275" y="239100"/>
            <a:ext cx="4587000" cy="15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USER ENGAGEMENT INSIGHTS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USER ENGAGEMENT AND POPULARITY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The Impact of Disney+ Hotstar: A Case Study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3675"/>
            <a:ext cx="8839200" cy="3123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353075" y="134475"/>
            <a:ext cx="4587000" cy="14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>
                <a:latin typeface="Calibri"/>
                <a:ea typeface="Calibri"/>
                <a:cs typeface="Calibri"/>
                <a:sym typeface="Calibri"/>
              </a:rPr>
              <a:t>DATA INSIGHTS</a:t>
            </a:r>
            <a:endParaRPr sz="172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72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latin typeface="Calibri"/>
                <a:ea typeface="Calibri"/>
                <a:cs typeface="Calibri"/>
                <a:sym typeface="Calibri"/>
              </a:rPr>
              <a:t>DATA ANALYSIS AND INSIGHTS</a:t>
            </a:r>
            <a:endParaRPr sz="232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20">
                <a:latin typeface="Calibri"/>
                <a:ea typeface="Calibri"/>
                <a:cs typeface="Calibri"/>
                <a:sym typeface="Calibri"/>
              </a:rPr>
              <a:t>Understanding the Impact of Disney+ Hotstar through Data Analysis</a:t>
            </a:r>
            <a:endParaRPr sz="122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72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6225"/>
            <a:ext cx="8421949" cy="35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302225" y="238275"/>
            <a:ext cx="4045200" cy="13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REVENUE MODEL ANALYSIS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44">
                <a:latin typeface="Calibri"/>
                <a:ea typeface="Calibri"/>
                <a:cs typeface="Calibri"/>
                <a:sym typeface="Calibri"/>
              </a:rPr>
              <a:t>BUSINESS AND REVENUE MODELS</a:t>
            </a:r>
            <a:endParaRPr sz="2244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5">
                <a:latin typeface="Calibri"/>
                <a:ea typeface="Calibri"/>
                <a:cs typeface="Calibri"/>
                <a:sym typeface="Calibri"/>
              </a:rPr>
              <a:t>Analyzing Subscription Plans, Partnerships, and Financial Performance</a:t>
            </a:r>
            <a:endParaRPr sz="1355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575"/>
            <a:ext cx="8677107" cy="324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302225" y="238275"/>
            <a:ext cx="6695400" cy="13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88">
                <a:latin typeface="Calibri"/>
                <a:ea typeface="Calibri"/>
                <a:cs typeface="Calibri"/>
                <a:sym typeface="Calibri"/>
              </a:rPr>
              <a:t>STREAMING MARKET ANALYSIS</a:t>
            </a:r>
            <a:endParaRPr b="1" sz="1688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88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5">
                <a:latin typeface="Calibri"/>
                <a:ea typeface="Calibri"/>
                <a:cs typeface="Calibri"/>
                <a:sym typeface="Calibri"/>
              </a:rPr>
              <a:t>SWOT ANALYSIS OF DISNEY+ HOTSTAR</a:t>
            </a:r>
            <a:endParaRPr b="1" sz="2355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5">
                <a:latin typeface="Calibri"/>
                <a:ea typeface="Calibri"/>
                <a:cs typeface="Calibri"/>
                <a:sym typeface="Calibri"/>
              </a:rPr>
              <a:t>Analyzing the Strengths, Weaknesses, Opportunities, and Threats of Disney+ Hotstar in the Streaming Market</a:t>
            </a:r>
            <a:endParaRPr b="1" sz="1355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575"/>
            <a:ext cx="8555341" cy="324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302225" y="238275"/>
            <a:ext cx="6695400" cy="13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INNOVATIONS &amp; IMPACT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FUTURE POTENTIAL AND INNOVATIONS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5">
                <a:latin typeface="Calibri"/>
                <a:ea typeface="Calibri"/>
                <a:cs typeface="Calibri"/>
                <a:sym typeface="Calibri"/>
              </a:rPr>
              <a:t>Exploring the Impact of Disney+ Hotstar through Future Innovations</a:t>
            </a:r>
            <a:endParaRPr sz="1355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225" y="1667925"/>
            <a:ext cx="8143728" cy="324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