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4b2e0ea5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4b2e0ea5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4b2e0ea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4b2e0ea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4b2e0ea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4b2e0ea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4b2e0ea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4b2e0ea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4b2e0ea5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4b2e0ea5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4b2e0ea5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4b2e0ea5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4b2e0ea5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4b2e0ea5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4b2e0ea5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4b2e0ea5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4b2e0ea5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4b2e0ea5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neplan.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9625" y="1479150"/>
            <a:ext cx="76881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SEO Audit &amp; Optimization for Organic Traffic Growth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https://dineplan.net</a:t>
            </a:r>
            <a:endParaRPr b="0" sz="160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5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Empowering brands with smart software solution</a:t>
            </a:r>
            <a:endParaRPr b="0" sz="1605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DinePlan is a cloud-based software solution designed to streamline restaurant operations and enhance return on investment, currently serving over 10,000 outlets globally. 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Established in 2008 by Retail Solutions Architects, the company has evolved to be a foremost provider of efficient F&amp;B and retail technology solutions, empowering restaurant teams through innovative systems. DinePlan has garnered high customer satisfaction ratings and continues to focus on improving efficiency in the food service sector.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101" y="366725"/>
            <a:ext cx="3320199" cy="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About Company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66975"/>
            <a:ext cx="34305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DinePlan provides cloud-based software solutions aimed at improving restaurant operations and increasing ROI.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company has successfully partnered with over 10,000 restaurants, highlighting its global reach and reliability.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DinePlan experienced significant growth, scaling to over 5,000 restaurants by 2015 and beyond 10,000 by 2023.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266925"/>
            <a:ext cx="34305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platform emphasizes user-friendly and accessible software tailored for the food and beverage industry at affordable prices.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Customer feedback showcases an average rating of 4.8/5 stars, indicating high satisfaction with the services.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DinePlan supports both front-end and back-end management operations for restaurants, facilitating improved efficiency and customer service.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AF7B51"/>
              </a:buClr>
              <a:buSzPts val="2600"/>
              <a:buFont typeface="Lato"/>
              <a:buAutoNum type="arabicPeriod"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Initial Audit: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19300"/>
            <a:ext cx="70305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Site Speed: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website worked well in testing, so it should be reasonably speedy and responsive for users.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Page speed info: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Server Response - 0.3 s</a:t>
            </a:r>
            <a:b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All Page Content Loaded - 3.0 s</a:t>
            </a:r>
            <a:b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All Page Scripts Complete - 8.4 s</a:t>
            </a:r>
            <a:endParaRPr sz="1000">
              <a:solidFill>
                <a:srgbClr val="000000"/>
              </a:solidFill>
              <a:highlight>
                <a:srgbClr val="FB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Website  have a title tag of optimal length (between 50 and 60 characters) and  has a meta description of optimal length (between 120 and 160 characters).</a:t>
            </a:r>
            <a:br>
              <a:rPr lang="en" sz="11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Dineplan page's main keywords are distributed well across the important HTML tags.</a:t>
            </a:r>
            <a:endParaRPr sz="1100">
              <a:solidFill>
                <a:srgbClr val="000000"/>
              </a:solidFill>
              <a:highlight>
                <a:srgbClr val="FBFB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Weakness</a:t>
            </a:r>
            <a: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0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page is passable but might be improved for cross-platform use.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You have images on your page that are missing Alt attributes.We found 410 images on website and 240 of them are missing the attribute.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348850"/>
            <a:ext cx="70305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2. Keyword Research: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806675"/>
            <a:ext cx="70305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Primary Keywords: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Restaurant management system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Online reservations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 booking software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Secondary Keywords: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Restaurant reservation software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Customer relationship management for restaurants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 management solutions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Long-Tail Keywords: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How to manage restaurant reservations online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Best restaurant booking system for small businesses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Easy table management software for busy restaurants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Competitive Analysis: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Direct Competitors, OpenTable, Resy, Tock, TableAgent, Bookatable are direct competitors of dineplan.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160450"/>
            <a:ext cx="70305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b="0"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On-Page SEO Optimization Audit</a:t>
            </a:r>
            <a:endParaRPr b="0"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AF7B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748725"/>
            <a:ext cx="7030500" cy="4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Conducting an on-page SEO optimization audit for the specific page on DinePlan at https://dineplan</a:t>
            </a:r>
            <a:r>
              <a:rPr lang="en" sz="1500" u="sng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net involves several key areas.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Title Tag: Title tag of optimal length - 58 (Recommended length: 50-60 characters)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Meta Description: Page has meta description of optimal length 156. (Recommended length: 150-160 characters)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Headings:  Page is using multiple level of header tags  (H1, H2, etc.).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Content: </a:t>
            </a:r>
            <a:r>
              <a:rPr lang="en" sz="1500">
                <a:solidFill>
                  <a:srgbClr val="000000"/>
                </a:solidFill>
                <a:highlight>
                  <a:srgbClr val="FBFBFB"/>
                </a:highlight>
                <a:latin typeface="Calibri"/>
                <a:ea typeface="Calibri"/>
                <a:cs typeface="Calibri"/>
                <a:sym typeface="Calibri"/>
              </a:rPr>
              <a:t>Your page's main keywords are distributed well across the important HTML tags.</a:t>
            </a:r>
            <a:b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Weakness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 of website’s  images are missing ALT text on https://dineplan.net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140075"/>
            <a:ext cx="70305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4. Content Strategy:</a:t>
            </a:r>
            <a:endParaRPr b="0"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AF7B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719675"/>
            <a:ext cx="70305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Amount of Content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Your page has a low volume of text content which search engines can interpret as 'thin content'.Word Count: 213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has been well researched that higher text content volumes are related to better ranking ability in general.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Content Types and Formats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Blog Articles: Focus on in-depth guides, how-to articles, and thought leadership pieces based on cluster topics.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Infographics: Create visually appealing content that summarizes key insights about restaurant management and customer engagement.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Videos: Develop tutorial videos demonstrating DinePlan’s features or showcasing case studies of successful clients.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Webinars: Host live sessions discussing industry trends, tips, and best practices for restaurant management.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E-books/Guides: Create comprehensive guides (e.g., "The Ultimate Guide to Restaurant Management”) that can be downloadable in exchange for email sign-ups.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Content Calendar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Frequency: Aim for at least one blog post weekly, supplemented by a monthly video or infographic.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464775"/>
            <a:ext cx="70305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5.</a:t>
            </a: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 Off-Page SEO</a:t>
            </a:r>
            <a:endParaRPr b="0"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AF7B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179675"/>
            <a:ext cx="7030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Off-page SEO Plan and Strategy for DinePlan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Guest Blogging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:Identify relevant blogs and websites in the food and restaurant niche.Create high-quality, original content that provides value to the target audience. Aim for at least 2 guest posts per month.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Resource Page Link Building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Find resource pages in the restaurant industry that list helpful tools and services.Reach out and provide DinePlan as an addition to their resources for restaurant management.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Influencer Outreach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:Collaborate with food bloggers, chefs, and restaurant industry influencers for reviews or features.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Encourage Reviews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:Ask satisfied users to leave reviews on Google My Business and other relevant platforms.Respond to reviews promptly to foster a positive online reputation.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464775"/>
            <a:ext cx="70305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rgbClr val="AF7B51"/>
                </a:solidFill>
                <a:latin typeface="Lato"/>
                <a:ea typeface="Lato"/>
                <a:cs typeface="Lato"/>
                <a:sym typeface="Lato"/>
              </a:rPr>
              <a:t>Recommendations:</a:t>
            </a:r>
            <a:endParaRPr b="0"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solidFill>
                <a:srgbClr val="AF7B5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179675"/>
            <a:ext cx="70305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Optimize for Core Web Vitals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Optimize page for Mobile PageSpeed Insights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Optimize your page for Desktop PageSpeed Insights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Increase page text content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Update Link URLs to be more human and Search Engine readable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 Alt attributes to all images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Setup &amp; Install a Facebook Pixel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Remove inline styles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