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8E18F-E373-4CFA-A079-2F99CD297040}" type="doc">
      <dgm:prSet loTypeId="urn:microsoft.com/office/officeart/2018/2/layout/IconCircle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E558EE-C8F1-47D5-9655-8C71E7F04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- Students and professionals are increasingly targeted by fraudulent online content.</a:t>
          </a:r>
        </a:p>
      </dgm:t>
    </dgm:pt>
    <dgm:pt modelId="{4C4BEEFB-EA88-4B1E-B97D-F0EF1F51D80C}" type="parTrans" cxnId="{5FFC1CE5-E201-4B72-AFCD-3CF1949350B9}">
      <dgm:prSet/>
      <dgm:spPr/>
      <dgm:t>
        <a:bodyPr/>
        <a:lstStyle/>
        <a:p>
          <a:endParaRPr lang="en-IN"/>
        </a:p>
      </dgm:t>
    </dgm:pt>
    <dgm:pt modelId="{FC2EA7FB-1CDF-44D7-9977-CD7994DC7C64}" type="sibTrans" cxnId="{5FFC1CE5-E201-4B72-AFCD-3CF1949350B9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085212A1-5744-4A81-B2D7-921B49460C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- Fake WhatsApp/Telegram groups → scam internships &amp; jobs</a:t>
          </a:r>
          <a:r>
            <a:rPr lang="en-US" sz="1500" dirty="0"/>
            <a:t>.</a:t>
          </a:r>
        </a:p>
      </dgm:t>
    </dgm:pt>
    <dgm:pt modelId="{02A83B1D-23CF-4413-BB26-0ED7D616B7B7}" type="parTrans" cxnId="{245D7D18-D49F-49B1-975C-E5D2BE365252}">
      <dgm:prSet/>
      <dgm:spPr/>
      <dgm:t>
        <a:bodyPr/>
        <a:lstStyle/>
        <a:p>
          <a:endParaRPr lang="en-IN"/>
        </a:p>
      </dgm:t>
    </dgm:pt>
    <dgm:pt modelId="{5A2AEFA5-1032-4585-A840-B4303BDF0B73}" type="sibTrans" cxnId="{245D7D18-D49F-49B1-975C-E5D2BE365252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EBFAD514-721A-4DA8-8086-5F4CA6F4EE2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- Phishing websites mimic banks &amp; services to steal credentials.</a:t>
          </a:r>
        </a:p>
      </dgm:t>
    </dgm:pt>
    <dgm:pt modelId="{B4308FFF-9644-47F5-AA79-6D38A7EA3DAB}" type="parTrans" cxnId="{4864ADD5-594A-48D9-A816-A0870D9A918C}">
      <dgm:prSet/>
      <dgm:spPr/>
      <dgm:t>
        <a:bodyPr/>
        <a:lstStyle/>
        <a:p>
          <a:endParaRPr lang="en-IN"/>
        </a:p>
      </dgm:t>
    </dgm:pt>
    <dgm:pt modelId="{CE7E0701-B3AF-4ADF-A0EB-6ACD2A601A07}" type="sibTrans" cxnId="{4864ADD5-594A-48D9-A816-A0870D9A918C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AED33F39-A647-4E0C-97CF-6AD3F8382E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500" dirty="0"/>
            <a:t>- </a:t>
          </a:r>
          <a:r>
            <a:rPr lang="en-US" sz="1600" dirty="0"/>
            <a:t>Malicious mobile apps trick users into giving personal/financial data</a:t>
          </a:r>
          <a:r>
            <a:rPr lang="en-US" sz="1500" dirty="0"/>
            <a:t>.</a:t>
          </a:r>
        </a:p>
      </dgm:t>
    </dgm:pt>
    <dgm:pt modelId="{9FF65944-F71A-468D-905F-9A599DCA3E49}" type="parTrans" cxnId="{34816493-5217-4D46-B951-9EAB44554836}">
      <dgm:prSet/>
      <dgm:spPr/>
      <dgm:t>
        <a:bodyPr/>
        <a:lstStyle/>
        <a:p>
          <a:endParaRPr lang="en-IN"/>
        </a:p>
      </dgm:t>
    </dgm:pt>
    <dgm:pt modelId="{1CF5F24C-A6D5-4911-A223-13C87D89EE9D}" type="sibTrans" cxnId="{34816493-5217-4D46-B951-9EAB44554836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A1B81CB2-9C2B-4DA4-87FE-DFCA1A63439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👉 Current detection is reactive, slow, and not proactive.</a:t>
          </a:r>
        </a:p>
      </dgm:t>
    </dgm:pt>
    <dgm:pt modelId="{9639D366-CBAF-45A0-A2A1-9DB9F5BC5FE1}" type="parTrans" cxnId="{88E1CB8B-F670-4094-8E14-5FB7EC6342FF}">
      <dgm:prSet/>
      <dgm:spPr/>
      <dgm:t>
        <a:bodyPr/>
        <a:lstStyle/>
        <a:p>
          <a:endParaRPr lang="en-IN"/>
        </a:p>
      </dgm:t>
    </dgm:pt>
    <dgm:pt modelId="{97AA9739-CDAF-4007-8204-C682734CCBF2}" type="sibTrans" cxnId="{88E1CB8B-F670-4094-8E14-5FB7EC6342FF}">
      <dgm:prSet/>
      <dgm:spPr/>
      <dgm:t>
        <a:bodyPr/>
        <a:lstStyle/>
        <a:p>
          <a:endParaRPr lang="en-IN"/>
        </a:p>
      </dgm:t>
    </dgm:pt>
    <dgm:pt modelId="{11FA44A7-594E-4CEB-AEED-355801E9E6F1}" type="pres">
      <dgm:prSet presAssocID="{EE88E18F-E373-4CFA-A079-2F99CD297040}" presName="root" presStyleCnt="0">
        <dgm:presLayoutVars>
          <dgm:dir/>
          <dgm:resizeHandles val="exact"/>
        </dgm:presLayoutVars>
      </dgm:prSet>
      <dgm:spPr/>
    </dgm:pt>
    <dgm:pt modelId="{818B6730-26DA-46F7-8184-1B6F1AC7A578}" type="pres">
      <dgm:prSet presAssocID="{EE88E18F-E373-4CFA-A079-2F99CD297040}" presName="container" presStyleCnt="0">
        <dgm:presLayoutVars>
          <dgm:dir/>
          <dgm:resizeHandles val="exact"/>
        </dgm:presLayoutVars>
      </dgm:prSet>
      <dgm:spPr/>
    </dgm:pt>
    <dgm:pt modelId="{A6813194-8546-4386-AC54-33ED1F3C276C}" type="pres">
      <dgm:prSet presAssocID="{D5E558EE-C8F1-47D5-9655-8C71E7F04B6D}" presName="compNode" presStyleCnt="0"/>
      <dgm:spPr/>
    </dgm:pt>
    <dgm:pt modelId="{75043D49-7B27-40C7-8812-7D7110E19DC0}" type="pres">
      <dgm:prSet presAssocID="{D5E558EE-C8F1-47D5-9655-8C71E7F04B6D}" presName="iconBgRect" presStyleLbl="bgShp" presStyleIdx="0" presStyleCnt="5"/>
      <dgm:spPr/>
    </dgm:pt>
    <dgm:pt modelId="{57BCC9C0-EB81-4F79-91E8-0319B0C72905}" type="pres">
      <dgm:prSet presAssocID="{D5E558EE-C8F1-47D5-9655-8C71E7F04B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BFE1E24-F615-4B87-A373-2AC52CF24C92}" type="pres">
      <dgm:prSet presAssocID="{D5E558EE-C8F1-47D5-9655-8C71E7F04B6D}" presName="spaceRect" presStyleCnt="0"/>
      <dgm:spPr/>
    </dgm:pt>
    <dgm:pt modelId="{2A36BDC2-522D-4D94-98E4-CD31B8FD97B5}" type="pres">
      <dgm:prSet presAssocID="{D5E558EE-C8F1-47D5-9655-8C71E7F04B6D}" presName="textRect" presStyleLbl="revTx" presStyleIdx="0" presStyleCnt="5">
        <dgm:presLayoutVars>
          <dgm:chMax val="1"/>
          <dgm:chPref val="1"/>
        </dgm:presLayoutVars>
      </dgm:prSet>
      <dgm:spPr/>
    </dgm:pt>
    <dgm:pt modelId="{A59D95DB-FD4D-447C-8185-B6776D92DBBC}" type="pres">
      <dgm:prSet presAssocID="{FC2EA7FB-1CDF-44D7-9977-CD7994DC7C64}" presName="sibTrans" presStyleLbl="sibTrans2D1" presStyleIdx="0" presStyleCnt="0"/>
      <dgm:spPr/>
    </dgm:pt>
    <dgm:pt modelId="{E752C547-B16F-4240-BA9D-B229B9FFDC90}" type="pres">
      <dgm:prSet presAssocID="{085212A1-5744-4A81-B2D7-921B49460CAC}" presName="compNode" presStyleCnt="0"/>
      <dgm:spPr/>
    </dgm:pt>
    <dgm:pt modelId="{8AA092C4-107D-433C-83A1-C6B707AE06B3}" type="pres">
      <dgm:prSet presAssocID="{085212A1-5744-4A81-B2D7-921B49460CAC}" presName="iconBgRect" presStyleLbl="bgShp" presStyleIdx="1" presStyleCnt="5"/>
      <dgm:spPr/>
    </dgm:pt>
    <dgm:pt modelId="{52C96408-3AE5-452C-B5FA-A3769CA904E8}" type="pres">
      <dgm:prSet presAssocID="{085212A1-5744-4A81-B2D7-921B49460C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A8B7E527-CB57-4997-894E-EBBC61B0CF02}" type="pres">
      <dgm:prSet presAssocID="{085212A1-5744-4A81-B2D7-921B49460CAC}" presName="spaceRect" presStyleCnt="0"/>
      <dgm:spPr/>
    </dgm:pt>
    <dgm:pt modelId="{588211A9-1A92-4D1C-A10F-AE021991A12B}" type="pres">
      <dgm:prSet presAssocID="{085212A1-5744-4A81-B2D7-921B49460CAC}" presName="textRect" presStyleLbl="revTx" presStyleIdx="1" presStyleCnt="5">
        <dgm:presLayoutVars>
          <dgm:chMax val="1"/>
          <dgm:chPref val="1"/>
        </dgm:presLayoutVars>
      </dgm:prSet>
      <dgm:spPr/>
    </dgm:pt>
    <dgm:pt modelId="{A7E01C92-E3DD-4E95-A62F-AF6F7F3EB03D}" type="pres">
      <dgm:prSet presAssocID="{5A2AEFA5-1032-4585-A840-B4303BDF0B73}" presName="sibTrans" presStyleLbl="sibTrans2D1" presStyleIdx="0" presStyleCnt="0"/>
      <dgm:spPr/>
    </dgm:pt>
    <dgm:pt modelId="{D5BF1E3E-EF76-42C1-A4D8-37A8F75EBD02}" type="pres">
      <dgm:prSet presAssocID="{EBFAD514-721A-4DA8-8086-5F4CA6F4EE22}" presName="compNode" presStyleCnt="0"/>
      <dgm:spPr/>
    </dgm:pt>
    <dgm:pt modelId="{33487147-E2A8-49EF-B82D-EB19079C5881}" type="pres">
      <dgm:prSet presAssocID="{EBFAD514-721A-4DA8-8086-5F4CA6F4EE22}" presName="iconBgRect" presStyleLbl="bgShp" presStyleIdx="2" presStyleCnt="5"/>
      <dgm:spPr/>
    </dgm:pt>
    <dgm:pt modelId="{017DF0F8-3D0B-42EC-B145-39125269C7FE}" type="pres">
      <dgm:prSet presAssocID="{EBFAD514-721A-4DA8-8086-5F4CA6F4EE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C1AF17E-B95C-439F-908D-C1A44FAAA573}" type="pres">
      <dgm:prSet presAssocID="{EBFAD514-721A-4DA8-8086-5F4CA6F4EE22}" presName="spaceRect" presStyleCnt="0"/>
      <dgm:spPr/>
    </dgm:pt>
    <dgm:pt modelId="{A2DDEC55-88E7-416F-A685-7CC495A4C33C}" type="pres">
      <dgm:prSet presAssocID="{EBFAD514-721A-4DA8-8086-5F4CA6F4EE22}" presName="textRect" presStyleLbl="revTx" presStyleIdx="2" presStyleCnt="5">
        <dgm:presLayoutVars>
          <dgm:chMax val="1"/>
          <dgm:chPref val="1"/>
        </dgm:presLayoutVars>
      </dgm:prSet>
      <dgm:spPr/>
    </dgm:pt>
    <dgm:pt modelId="{66060692-DEE8-4131-8B4A-263910721E7D}" type="pres">
      <dgm:prSet presAssocID="{CE7E0701-B3AF-4ADF-A0EB-6ACD2A601A07}" presName="sibTrans" presStyleLbl="sibTrans2D1" presStyleIdx="0" presStyleCnt="0"/>
      <dgm:spPr/>
    </dgm:pt>
    <dgm:pt modelId="{383CBAA3-8B29-4C42-A624-335205F66268}" type="pres">
      <dgm:prSet presAssocID="{AED33F39-A647-4E0C-97CF-6AD3F8382EA6}" presName="compNode" presStyleCnt="0"/>
      <dgm:spPr/>
    </dgm:pt>
    <dgm:pt modelId="{FB36D882-FD91-4B6C-B6BA-C20214CFDE8B}" type="pres">
      <dgm:prSet presAssocID="{AED33F39-A647-4E0C-97CF-6AD3F8382EA6}" presName="iconBgRect" presStyleLbl="bgShp" presStyleIdx="3" presStyleCnt="5"/>
      <dgm:spPr/>
    </dgm:pt>
    <dgm:pt modelId="{948F89DE-4B30-4D96-8F05-A559182BD3D0}" type="pres">
      <dgm:prSet presAssocID="{AED33F39-A647-4E0C-97CF-6AD3F8382E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9D0099-DE45-4B1F-B09B-E5C10767458C}" type="pres">
      <dgm:prSet presAssocID="{AED33F39-A647-4E0C-97CF-6AD3F8382EA6}" presName="spaceRect" presStyleCnt="0"/>
      <dgm:spPr/>
    </dgm:pt>
    <dgm:pt modelId="{EC5F837C-380E-494D-9A53-5A392B0EFB44}" type="pres">
      <dgm:prSet presAssocID="{AED33F39-A647-4E0C-97CF-6AD3F8382EA6}" presName="textRect" presStyleLbl="revTx" presStyleIdx="3" presStyleCnt="5">
        <dgm:presLayoutVars>
          <dgm:chMax val="1"/>
          <dgm:chPref val="1"/>
        </dgm:presLayoutVars>
      </dgm:prSet>
      <dgm:spPr/>
    </dgm:pt>
    <dgm:pt modelId="{67016C5B-4BF8-4359-AC9F-84999F96539A}" type="pres">
      <dgm:prSet presAssocID="{1CF5F24C-A6D5-4911-A223-13C87D89EE9D}" presName="sibTrans" presStyleLbl="sibTrans2D1" presStyleIdx="0" presStyleCnt="0"/>
      <dgm:spPr/>
    </dgm:pt>
    <dgm:pt modelId="{C4ECE75C-D0B9-42F8-9C79-545E139A18D9}" type="pres">
      <dgm:prSet presAssocID="{A1B81CB2-9C2B-4DA4-87FE-DFCA1A63439A}" presName="compNode" presStyleCnt="0"/>
      <dgm:spPr/>
    </dgm:pt>
    <dgm:pt modelId="{0BD4CD37-2C78-4B48-B3FF-075985E171D8}" type="pres">
      <dgm:prSet presAssocID="{A1B81CB2-9C2B-4DA4-87FE-DFCA1A63439A}" presName="iconBgRect" presStyleLbl="bgShp" presStyleIdx="4" presStyleCnt="5"/>
      <dgm:spPr/>
    </dgm:pt>
    <dgm:pt modelId="{DA6B29E2-8198-4DDD-9C9E-B13C528D0995}" type="pres">
      <dgm:prSet presAssocID="{A1B81CB2-9C2B-4DA4-87FE-DFCA1A6343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D6B78E09-C78A-49DC-A570-69170AFAA271}" type="pres">
      <dgm:prSet presAssocID="{A1B81CB2-9C2B-4DA4-87FE-DFCA1A63439A}" presName="spaceRect" presStyleCnt="0"/>
      <dgm:spPr/>
    </dgm:pt>
    <dgm:pt modelId="{0580473C-1C2E-4A17-B116-42EA75153341}" type="pres">
      <dgm:prSet presAssocID="{A1B81CB2-9C2B-4DA4-87FE-DFCA1A6343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45D7D18-D49F-49B1-975C-E5D2BE365252}" srcId="{EE88E18F-E373-4CFA-A079-2F99CD297040}" destId="{085212A1-5744-4A81-B2D7-921B49460CAC}" srcOrd="1" destOrd="0" parTransId="{02A83B1D-23CF-4413-BB26-0ED7D616B7B7}" sibTransId="{5A2AEFA5-1032-4585-A840-B4303BDF0B73}"/>
    <dgm:cxn modelId="{00E9B61F-AB2F-4096-965B-D3EBB3C91344}" type="presOf" srcId="{D5E558EE-C8F1-47D5-9655-8C71E7F04B6D}" destId="{2A36BDC2-522D-4D94-98E4-CD31B8FD97B5}" srcOrd="0" destOrd="0" presId="urn:microsoft.com/office/officeart/2018/2/layout/IconCircleList"/>
    <dgm:cxn modelId="{B7A9C01F-943C-4E3E-A334-1BE6C5DF3411}" type="presOf" srcId="{A1B81CB2-9C2B-4DA4-87FE-DFCA1A63439A}" destId="{0580473C-1C2E-4A17-B116-42EA75153341}" srcOrd="0" destOrd="0" presId="urn:microsoft.com/office/officeart/2018/2/layout/IconCircleList"/>
    <dgm:cxn modelId="{27692972-22AA-4FEA-9553-CB6327D559E3}" type="presOf" srcId="{5A2AEFA5-1032-4585-A840-B4303BDF0B73}" destId="{A7E01C92-E3DD-4E95-A62F-AF6F7F3EB03D}" srcOrd="0" destOrd="0" presId="urn:microsoft.com/office/officeart/2018/2/layout/IconCircleList"/>
    <dgm:cxn modelId="{5CB07354-CDA4-4138-9F56-22CC3E893C74}" type="presOf" srcId="{CE7E0701-B3AF-4ADF-A0EB-6ACD2A601A07}" destId="{66060692-DEE8-4131-8B4A-263910721E7D}" srcOrd="0" destOrd="0" presId="urn:microsoft.com/office/officeart/2018/2/layout/IconCircleList"/>
    <dgm:cxn modelId="{88E1CB8B-F670-4094-8E14-5FB7EC6342FF}" srcId="{EE88E18F-E373-4CFA-A079-2F99CD297040}" destId="{A1B81CB2-9C2B-4DA4-87FE-DFCA1A63439A}" srcOrd="4" destOrd="0" parTransId="{9639D366-CBAF-45A0-A2A1-9DB9F5BC5FE1}" sibTransId="{97AA9739-CDAF-4007-8204-C682734CCBF2}"/>
    <dgm:cxn modelId="{34816493-5217-4D46-B951-9EAB44554836}" srcId="{EE88E18F-E373-4CFA-A079-2F99CD297040}" destId="{AED33F39-A647-4E0C-97CF-6AD3F8382EA6}" srcOrd="3" destOrd="0" parTransId="{9FF65944-F71A-468D-905F-9A599DCA3E49}" sibTransId="{1CF5F24C-A6D5-4911-A223-13C87D89EE9D}"/>
    <dgm:cxn modelId="{9D17A2B2-3B1A-4826-A4CE-6735171B529C}" type="presOf" srcId="{AED33F39-A647-4E0C-97CF-6AD3F8382EA6}" destId="{EC5F837C-380E-494D-9A53-5A392B0EFB44}" srcOrd="0" destOrd="0" presId="urn:microsoft.com/office/officeart/2018/2/layout/IconCircleList"/>
    <dgm:cxn modelId="{D0798AC8-C8ED-4699-B755-6737C99F7987}" type="presOf" srcId="{FC2EA7FB-1CDF-44D7-9977-CD7994DC7C64}" destId="{A59D95DB-FD4D-447C-8185-B6776D92DBBC}" srcOrd="0" destOrd="0" presId="urn:microsoft.com/office/officeart/2018/2/layout/IconCircleList"/>
    <dgm:cxn modelId="{362701CB-A12E-4BE4-A847-53554B46739F}" type="presOf" srcId="{EE88E18F-E373-4CFA-A079-2F99CD297040}" destId="{11FA44A7-594E-4CEB-AEED-355801E9E6F1}" srcOrd="0" destOrd="0" presId="urn:microsoft.com/office/officeart/2018/2/layout/IconCircleList"/>
    <dgm:cxn modelId="{4864ADD5-594A-48D9-A816-A0870D9A918C}" srcId="{EE88E18F-E373-4CFA-A079-2F99CD297040}" destId="{EBFAD514-721A-4DA8-8086-5F4CA6F4EE22}" srcOrd="2" destOrd="0" parTransId="{B4308FFF-9644-47F5-AA79-6D38A7EA3DAB}" sibTransId="{CE7E0701-B3AF-4ADF-A0EB-6ACD2A601A07}"/>
    <dgm:cxn modelId="{5FFC1CE5-E201-4B72-AFCD-3CF1949350B9}" srcId="{EE88E18F-E373-4CFA-A079-2F99CD297040}" destId="{D5E558EE-C8F1-47D5-9655-8C71E7F04B6D}" srcOrd="0" destOrd="0" parTransId="{4C4BEEFB-EA88-4B1E-B97D-F0EF1F51D80C}" sibTransId="{FC2EA7FB-1CDF-44D7-9977-CD7994DC7C64}"/>
    <dgm:cxn modelId="{37B169F4-C134-442E-98BF-EF5AB15BC262}" type="presOf" srcId="{EBFAD514-721A-4DA8-8086-5F4CA6F4EE22}" destId="{A2DDEC55-88E7-416F-A685-7CC495A4C33C}" srcOrd="0" destOrd="0" presId="urn:microsoft.com/office/officeart/2018/2/layout/IconCircleList"/>
    <dgm:cxn modelId="{EEFDAEFB-EF77-43E1-A181-D218C492C684}" type="presOf" srcId="{085212A1-5744-4A81-B2D7-921B49460CAC}" destId="{588211A9-1A92-4D1C-A10F-AE021991A12B}" srcOrd="0" destOrd="0" presId="urn:microsoft.com/office/officeart/2018/2/layout/IconCircleList"/>
    <dgm:cxn modelId="{06AE65FC-1B43-4E10-B87F-FFF7D365F5F2}" type="presOf" srcId="{1CF5F24C-A6D5-4911-A223-13C87D89EE9D}" destId="{67016C5B-4BF8-4359-AC9F-84999F96539A}" srcOrd="0" destOrd="0" presId="urn:microsoft.com/office/officeart/2018/2/layout/IconCircleList"/>
    <dgm:cxn modelId="{EFA73259-6373-47F4-BDE3-B192DC8BF068}" type="presParOf" srcId="{11FA44A7-594E-4CEB-AEED-355801E9E6F1}" destId="{818B6730-26DA-46F7-8184-1B6F1AC7A578}" srcOrd="0" destOrd="0" presId="urn:microsoft.com/office/officeart/2018/2/layout/IconCircleList"/>
    <dgm:cxn modelId="{194ADBA4-E8A3-4C55-AB8A-591A82E07EC2}" type="presParOf" srcId="{818B6730-26DA-46F7-8184-1B6F1AC7A578}" destId="{A6813194-8546-4386-AC54-33ED1F3C276C}" srcOrd="0" destOrd="0" presId="urn:microsoft.com/office/officeart/2018/2/layout/IconCircleList"/>
    <dgm:cxn modelId="{202FF1F7-0296-480F-A599-78C1F6E63B5E}" type="presParOf" srcId="{A6813194-8546-4386-AC54-33ED1F3C276C}" destId="{75043D49-7B27-40C7-8812-7D7110E19DC0}" srcOrd="0" destOrd="0" presId="urn:microsoft.com/office/officeart/2018/2/layout/IconCircleList"/>
    <dgm:cxn modelId="{5DE21186-02C3-4522-B21F-AB2AB36FFDB0}" type="presParOf" srcId="{A6813194-8546-4386-AC54-33ED1F3C276C}" destId="{57BCC9C0-EB81-4F79-91E8-0319B0C72905}" srcOrd="1" destOrd="0" presId="urn:microsoft.com/office/officeart/2018/2/layout/IconCircleList"/>
    <dgm:cxn modelId="{379949FB-5B0E-4D4D-9734-8C3BBECD54EC}" type="presParOf" srcId="{A6813194-8546-4386-AC54-33ED1F3C276C}" destId="{ABFE1E24-F615-4B87-A373-2AC52CF24C92}" srcOrd="2" destOrd="0" presId="urn:microsoft.com/office/officeart/2018/2/layout/IconCircleList"/>
    <dgm:cxn modelId="{5B9CFAEC-1941-4909-B90E-BEBBBED6A6BA}" type="presParOf" srcId="{A6813194-8546-4386-AC54-33ED1F3C276C}" destId="{2A36BDC2-522D-4D94-98E4-CD31B8FD97B5}" srcOrd="3" destOrd="0" presId="urn:microsoft.com/office/officeart/2018/2/layout/IconCircleList"/>
    <dgm:cxn modelId="{9A18A920-714B-4489-8459-8E8162DE888A}" type="presParOf" srcId="{818B6730-26DA-46F7-8184-1B6F1AC7A578}" destId="{A59D95DB-FD4D-447C-8185-B6776D92DBBC}" srcOrd="1" destOrd="0" presId="urn:microsoft.com/office/officeart/2018/2/layout/IconCircleList"/>
    <dgm:cxn modelId="{F8DD872F-610B-4D83-B1DE-7FE7F43D7B69}" type="presParOf" srcId="{818B6730-26DA-46F7-8184-1B6F1AC7A578}" destId="{E752C547-B16F-4240-BA9D-B229B9FFDC90}" srcOrd="2" destOrd="0" presId="urn:microsoft.com/office/officeart/2018/2/layout/IconCircleList"/>
    <dgm:cxn modelId="{D03B533E-2A8F-4999-930B-57F1EF6F3072}" type="presParOf" srcId="{E752C547-B16F-4240-BA9D-B229B9FFDC90}" destId="{8AA092C4-107D-433C-83A1-C6B707AE06B3}" srcOrd="0" destOrd="0" presId="urn:microsoft.com/office/officeart/2018/2/layout/IconCircleList"/>
    <dgm:cxn modelId="{C3D3D509-6F1D-4FB3-BD7E-8D7C5DFCA6DE}" type="presParOf" srcId="{E752C547-B16F-4240-BA9D-B229B9FFDC90}" destId="{52C96408-3AE5-452C-B5FA-A3769CA904E8}" srcOrd="1" destOrd="0" presId="urn:microsoft.com/office/officeart/2018/2/layout/IconCircleList"/>
    <dgm:cxn modelId="{54110E9B-6332-4AAB-8A6E-66D056358B51}" type="presParOf" srcId="{E752C547-B16F-4240-BA9D-B229B9FFDC90}" destId="{A8B7E527-CB57-4997-894E-EBBC61B0CF02}" srcOrd="2" destOrd="0" presId="urn:microsoft.com/office/officeart/2018/2/layout/IconCircleList"/>
    <dgm:cxn modelId="{0E8C9FE7-EDE3-4F01-822F-2A543DDC9E48}" type="presParOf" srcId="{E752C547-B16F-4240-BA9D-B229B9FFDC90}" destId="{588211A9-1A92-4D1C-A10F-AE021991A12B}" srcOrd="3" destOrd="0" presId="urn:microsoft.com/office/officeart/2018/2/layout/IconCircleList"/>
    <dgm:cxn modelId="{15A8797C-62B0-4837-8221-C6E9D6DD166C}" type="presParOf" srcId="{818B6730-26DA-46F7-8184-1B6F1AC7A578}" destId="{A7E01C92-E3DD-4E95-A62F-AF6F7F3EB03D}" srcOrd="3" destOrd="0" presId="urn:microsoft.com/office/officeart/2018/2/layout/IconCircleList"/>
    <dgm:cxn modelId="{D66C8CD6-81EE-4380-BD43-E72CFF97F51F}" type="presParOf" srcId="{818B6730-26DA-46F7-8184-1B6F1AC7A578}" destId="{D5BF1E3E-EF76-42C1-A4D8-37A8F75EBD02}" srcOrd="4" destOrd="0" presId="urn:microsoft.com/office/officeart/2018/2/layout/IconCircleList"/>
    <dgm:cxn modelId="{F284A394-15DF-46DF-8A0F-311F89490830}" type="presParOf" srcId="{D5BF1E3E-EF76-42C1-A4D8-37A8F75EBD02}" destId="{33487147-E2A8-49EF-B82D-EB19079C5881}" srcOrd="0" destOrd="0" presId="urn:microsoft.com/office/officeart/2018/2/layout/IconCircleList"/>
    <dgm:cxn modelId="{9F809023-0A51-48EB-A978-D2E4FF4109B7}" type="presParOf" srcId="{D5BF1E3E-EF76-42C1-A4D8-37A8F75EBD02}" destId="{017DF0F8-3D0B-42EC-B145-39125269C7FE}" srcOrd="1" destOrd="0" presId="urn:microsoft.com/office/officeart/2018/2/layout/IconCircleList"/>
    <dgm:cxn modelId="{43C906B3-C056-455B-A0AE-39F3A811A6A1}" type="presParOf" srcId="{D5BF1E3E-EF76-42C1-A4D8-37A8F75EBD02}" destId="{8C1AF17E-B95C-439F-908D-C1A44FAAA573}" srcOrd="2" destOrd="0" presId="urn:microsoft.com/office/officeart/2018/2/layout/IconCircleList"/>
    <dgm:cxn modelId="{F06C038F-55D7-454D-B8D3-3E3C39F178CC}" type="presParOf" srcId="{D5BF1E3E-EF76-42C1-A4D8-37A8F75EBD02}" destId="{A2DDEC55-88E7-416F-A685-7CC495A4C33C}" srcOrd="3" destOrd="0" presId="urn:microsoft.com/office/officeart/2018/2/layout/IconCircleList"/>
    <dgm:cxn modelId="{2159A0F0-03C3-4BC3-BE72-8EFB83A2843B}" type="presParOf" srcId="{818B6730-26DA-46F7-8184-1B6F1AC7A578}" destId="{66060692-DEE8-4131-8B4A-263910721E7D}" srcOrd="5" destOrd="0" presId="urn:microsoft.com/office/officeart/2018/2/layout/IconCircleList"/>
    <dgm:cxn modelId="{FC88C553-179B-4F74-80AA-543B688AA404}" type="presParOf" srcId="{818B6730-26DA-46F7-8184-1B6F1AC7A578}" destId="{383CBAA3-8B29-4C42-A624-335205F66268}" srcOrd="6" destOrd="0" presId="urn:microsoft.com/office/officeart/2018/2/layout/IconCircleList"/>
    <dgm:cxn modelId="{0B51D11F-FBE1-4EBD-9E31-C75195E1BD09}" type="presParOf" srcId="{383CBAA3-8B29-4C42-A624-335205F66268}" destId="{FB36D882-FD91-4B6C-B6BA-C20214CFDE8B}" srcOrd="0" destOrd="0" presId="urn:microsoft.com/office/officeart/2018/2/layout/IconCircleList"/>
    <dgm:cxn modelId="{7FD32FC7-5468-48EE-A825-80D31A8E161A}" type="presParOf" srcId="{383CBAA3-8B29-4C42-A624-335205F66268}" destId="{948F89DE-4B30-4D96-8F05-A559182BD3D0}" srcOrd="1" destOrd="0" presId="urn:microsoft.com/office/officeart/2018/2/layout/IconCircleList"/>
    <dgm:cxn modelId="{FFE9CA2D-6724-43AB-8729-EE546BFD4427}" type="presParOf" srcId="{383CBAA3-8B29-4C42-A624-335205F66268}" destId="{9C9D0099-DE45-4B1F-B09B-E5C10767458C}" srcOrd="2" destOrd="0" presId="urn:microsoft.com/office/officeart/2018/2/layout/IconCircleList"/>
    <dgm:cxn modelId="{CA1C6004-DA31-4C59-8CB9-6D22D07511E7}" type="presParOf" srcId="{383CBAA3-8B29-4C42-A624-335205F66268}" destId="{EC5F837C-380E-494D-9A53-5A392B0EFB44}" srcOrd="3" destOrd="0" presId="urn:microsoft.com/office/officeart/2018/2/layout/IconCircleList"/>
    <dgm:cxn modelId="{310C6234-6FEF-43F7-85E5-D97FCEB06A71}" type="presParOf" srcId="{818B6730-26DA-46F7-8184-1B6F1AC7A578}" destId="{67016C5B-4BF8-4359-AC9F-84999F96539A}" srcOrd="7" destOrd="0" presId="urn:microsoft.com/office/officeart/2018/2/layout/IconCircleList"/>
    <dgm:cxn modelId="{114EDA9E-FE60-490A-83A1-27E1E8B42EC9}" type="presParOf" srcId="{818B6730-26DA-46F7-8184-1B6F1AC7A578}" destId="{C4ECE75C-D0B9-42F8-9C79-545E139A18D9}" srcOrd="8" destOrd="0" presId="urn:microsoft.com/office/officeart/2018/2/layout/IconCircleList"/>
    <dgm:cxn modelId="{B0F5C4AC-948F-46BB-A0FE-46485F6B79C9}" type="presParOf" srcId="{C4ECE75C-D0B9-42F8-9C79-545E139A18D9}" destId="{0BD4CD37-2C78-4B48-B3FF-075985E171D8}" srcOrd="0" destOrd="0" presId="urn:microsoft.com/office/officeart/2018/2/layout/IconCircleList"/>
    <dgm:cxn modelId="{0909F688-AFCA-428F-8F7B-8D3DEEA44625}" type="presParOf" srcId="{C4ECE75C-D0B9-42F8-9C79-545E139A18D9}" destId="{DA6B29E2-8198-4DDD-9C9E-B13C528D0995}" srcOrd="1" destOrd="0" presId="urn:microsoft.com/office/officeart/2018/2/layout/IconCircleList"/>
    <dgm:cxn modelId="{619F1A66-04E0-404E-ACB2-C48424B12620}" type="presParOf" srcId="{C4ECE75C-D0B9-42F8-9C79-545E139A18D9}" destId="{D6B78E09-C78A-49DC-A570-69170AFAA271}" srcOrd="2" destOrd="0" presId="urn:microsoft.com/office/officeart/2018/2/layout/IconCircleList"/>
    <dgm:cxn modelId="{3E3B40F6-29A0-4ABE-9AA8-C012E55A1B6F}" type="presParOf" srcId="{C4ECE75C-D0B9-42F8-9C79-545E139A18D9}" destId="{0580473C-1C2E-4A17-B116-42EA7515334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C3043-58E0-482B-82DB-5077B125B02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E57B2E-518B-4B73-AA51-EB51F539D7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100" dirty="0"/>
            <a:t>🔐 </a:t>
          </a:r>
          <a:r>
            <a:rPr lang="en-IN" sz="1400" dirty="0"/>
            <a:t>Email Verification – Stops outsiders</a:t>
          </a:r>
          <a:endParaRPr lang="en-US" sz="1400" dirty="0"/>
        </a:p>
      </dgm:t>
    </dgm:pt>
    <dgm:pt modelId="{23C40F15-5E0E-4584-B49C-066993C7DC27}" type="parTrans" cxnId="{4988F2FF-35C2-4153-A26B-40D47AD98F75}">
      <dgm:prSet/>
      <dgm:spPr/>
      <dgm:t>
        <a:bodyPr/>
        <a:lstStyle/>
        <a:p>
          <a:endParaRPr lang="en-US"/>
        </a:p>
      </dgm:t>
    </dgm:pt>
    <dgm:pt modelId="{81FAFA06-D1F2-48D1-AE8A-37F83EA3C3B6}" type="sibTrans" cxnId="{4988F2FF-35C2-4153-A26B-40D47AD98F75}">
      <dgm:prSet/>
      <dgm:spPr/>
      <dgm:t>
        <a:bodyPr/>
        <a:lstStyle/>
        <a:p>
          <a:endParaRPr lang="en-US"/>
        </a:p>
      </dgm:t>
    </dgm:pt>
    <dgm:pt modelId="{4BCB9A67-269B-43D2-A105-34AEC0EA2C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100" dirty="0"/>
            <a:t>- </a:t>
          </a:r>
          <a:r>
            <a:rPr lang="en-IN" sz="1400" dirty="0"/>
            <a:t>🤖 AI-Powered Fraud Detection – Phishing, scams, crypto fraud</a:t>
          </a:r>
          <a:endParaRPr lang="en-US" sz="1400" dirty="0"/>
        </a:p>
      </dgm:t>
    </dgm:pt>
    <dgm:pt modelId="{525664B3-BA24-4E52-8305-4A8874E1EE44}" type="parTrans" cxnId="{ED235147-265F-4EA0-ABF6-3B9F41694F00}">
      <dgm:prSet/>
      <dgm:spPr/>
      <dgm:t>
        <a:bodyPr/>
        <a:lstStyle/>
        <a:p>
          <a:endParaRPr lang="en-US"/>
        </a:p>
      </dgm:t>
    </dgm:pt>
    <dgm:pt modelId="{53D3D5BF-EBD1-458C-BA1B-CAF1F877413D}" type="sibTrans" cxnId="{ED235147-265F-4EA0-ABF6-3B9F41694F00}">
      <dgm:prSet/>
      <dgm:spPr/>
      <dgm:t>
        <a:bodyPr/>
        <a:lstStyle/>
        <a:p>
          <a:endParaRPr lang="en-US"/>
        </a:p>
      </dgm:t>
    </dgm:pt>
    <dgm:pt modelId="{3BA4B666-DD02-4ECB-B767-B66EC35681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100" dirty="0"/>
            <a:t>- </a:t>
          </a:r>
          <a:r>
            <a:rPr lang="en-IN" sz="1400" dirty="0"/>
            <a:t>📂 Centralized Repository – One trusted source for links</a:t>
          </a:r>
          <a:endParaRPr lang="en-US" sz="1400" dirty="0"/>
        </a:p>
      </dgm:t>
    </dgm:pt>
    <dgm:pt modelId="{AE5CC612-2955-4ECB-888A-E721A04ABD15}" type="parTrans" cxnId="{C874BD60-7B9E-4C28-AA0F-31D2B59B0337}">
      <dgm:prSet/>
      <dgm:spPr/>
      <dgm:t>
        <a:bodyPr/>
        <a:lstStyle/>
        <a:p>
          <a:endParaRPr lang="en-US"/>
        </a:p>
      </dgm:t>
    </dgm:pt>
    <dgm:pt modelId="{4A16CC72-3815-423A-9C2F-8F6655E4A60B}" type="sibTrans" cxnId="{C874BD60-7B9E-4C28-AA0F-31D2B59B0337}">
      <dgm:prSet/>
      <dgm:spPr/>
      <dgm:t>
        <a:bodyPr/>
        <a:lstStyle/>
        <a:p>
          <a:endParaRPr lang="en-US"/>
        </a:p>
      </dgm:t>
    </dgm:pt>
    <dgm:pt modelId="{41A06555-61CB-4723-84E9-BB778186EF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100" dirty="0"/>
            <a:t>- </a:t>
          </a:r>
          <a:r>
            <a:rPr lang="en-IN" sz="1400" dirty="0"/>
            <a:t>🏢 Multi-Org Support – Colleges, corporates, institutions</a:t>
          </a:r>
          <a:endParaRPr lang="en-US" sz="1400" dirty="0"/>
        </a:p>
      </dgm:t>
    </dgm:pt>
    <dgm:pt modelId="{495FF084-4D5E-4DF8-9D89-F88AC93D09D0}" type="parTrans" cxnId="{65DC553B-3DFB-41C7-92F5-3E95DF3E2F2D}">
      <dgm:prSet/>
      <dgm:spPr/>
      <dgm:t>
        <a:bodyPr/>
        <a:lstStyle/>
        <a:p>
          <a:endParaRPr lang="en-US"/>
        </a:p>
      </dgm:t>
    </dgm:pt>
    <dgm:pt modelId="{B4F31E28-D663-42F2-B137-A0A6BB5CC379}" type="sibTrans" cxnId="{65DC553B-3DFB-41C7-92F5-3E95DF3E2F2D}">
      <dgm:prSet/>
      <dgm:spPr/>
      <dgm:t>
        <a:bodyPr/>
        <a:lstStyle/>
        <a:p>
          <a:endParaRPr lang="en-US"/>
        </a:p>
      </dgm:t>
    </dgm:pt>
    <dgm:pt modelId="{0DA2C968-E024-4752-AF9C-6D74EB67788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100" dirty="0"/>
            <a:t>- </a:t>
          </a:r>
          <a:r>
            <a:rPr lang="en-IN" sz="1400" dirty="0"/>
            <a:t>🚨 Real-Time Alerts – Students + faculty notified instantly</a:t>
          </a:r>
          <a:endParaRPr lang="en-US" sz="1400" dirty="0"/>
        </a:p>
      </dgm:t>
    </dgm:pt>
    <dgm:pt modelId="{D28100EE-94B5-4FEE-ABFF-A4158C522BE2}" type="parTrans" cxnId="{03B9AD31-2AB8-482C-A49E-CA318AD68624}">
      <dgm:prSet/>
      <dgm:spPr/>
      <dgm:t>
        <a:bodyPr/>
        <a:lstStyle/>
        <a:p>
          <a:endParaRPr lang="en-US"/>
        </a:p>
      </dgm:t>
    </dgm:pt>
    <dgm:pt modelId="{FF5BF42F-4BA0-44BD-88DE-7335419B0721}" type="sibTrans" cxnId="{03B9AD31-2AB8-482C-A49E-CA318AD68624}">
      <dgm:prSet/>
      <dgm:spPr/>
      <dgm:t>
        <a:bodyPr/>
        <a:lstStyle/>
        <a:p>
          <a:endParaRPr lang="en-US"/>
        </a:p>
      </dgm:t>
    </dgm:pt>
    <dgm:pt modelId="{C1A80414-8F2D-4C3A-8515-83CF504F32EC}" type="pres">
      <dgm:prSet presAssocID="{72EC3043-58E0-482B-82DB-5077B125B023}" presName="root" presStyleCnt="0">
        <dgm:presLayoutVars>
          <dgm:dir/>
          <dgm:resizeHandles val="exact"/>
        </dgm:presLayoutVars>
      </dgm:prSet>
      <dgm:spPr/>
    </dgm:pt>
    <dgm:pt modelId="{E6BA911B-B747-489D-AEEA-47E28DB0843D}" type="pres">
      <dgm:prSet presAssocID="{9BE57B2E-518B-4B73-AA51-EB51F539D7A7}" presName="compNode" presStyleCnt="0"/>
      <dgm:spPr/>
    </dgm:pt>
    <dgm:pt modelId="{4E107A08-6156-4F61-8A66-EB1A6AE65B6D}" type="pres">
      <dgm:prSet presAssocID="{9BE57B2E-518B-4B73-AA51-EB51F539D7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9560125C-5F2F-4DC6-BA71-DCCD1E0A0489}" type="pres">
      <dgm:prSet presAssocID="{9BE57B2E-518B-4B73-AA51-EB51F539D7A7}" presName="spaceRect" presStyleCnt="0"/>
      <dgm:spPr/>
    </dgm:pt>
    <dgm:pt modelId="{129D0B00-404F-4534-8852-BB2A1019A834}" type="pres">
      <dgm:prSet presAssocID="{9BE57B2E-518B-4B73-AA51-EB51F539D7A7}" presName="textRect" presStyleLbl="revTx" presStyleIdx="0" presStyleCnt="5">
        <dgm:presLayoutVars>
          <dgm:chMax val="1"/>
          <dgm:chPref val="1"/>
        </dgm:presLayoutVars>
      </dgm:prSet>
      <dgm:spPr/>
    </dgm:pt>
    <dgm:pt modelId="{57BD6715-DB67-45D9-87C0-4B3F1234CBDB}" type="pres">
      <dgm:prSet presAssocID="{81FAFA06-D1F2-48D1-AE8A-37F83EA3C3B6}" presName="sibTrans" presStyleCnt="0"/>
      <dgm:spPr/>
    </dgm:pt>
    <dgm:pt modelId="{806D323B-62EE-490D-B0F1-FF4B721220D3}" type="pres">
      <dgm:prSet presAssocID="{4BCB9A67-269B-43D2-A105-34AEC0EA2C6F}" presName="compNode" presStyleCnt="0"/>
      <dgm:spPr/>
    </dgm:pt>
    <dgm:pt modelId="{D19C1663-2717-4317-B845-37C6111DDF56}" type="pres">
      <dgm:prSet presAssocID="{4BCB9A67-269B-43D2-A105-34AEC0EA2C6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43473A98-37C7-4126-BA2B-B3E8DD781DFA}" type="pres">
      <dgm:prSet presAssocID="{4BCB9A67-269B-43D2-A105-34AEC0EA2C6F}" presName="spaceRect" presStyleCnt="0"/>
      <dgm:spPr/>
    </dgm:pt>
    <dgm:pt modelId="{F55A3883-D8A7-4F3E-8337-F393D198A399}" type="pres">
      <dgm:prSet presAssocID="{4BCB9A67-269B-43D2-A105-34AEC0EA2C6F}" presName="textRect" presStyleLbl="revTx" presStyleIdx="1" presStyleCnt="5">
        <dgm:presLayoutVars>
          <dgm:chMax val="1"/>
          <dgm:chPref val="1"/>
        </dgm:presLayoutVars>
      </dgm:prSet>
      <dgm:spPr/>
    </dgm:pt>
    <dgm:pt modelId="{E8A20E69-1C18-4A95-B193-03620E9404F1}" type="pres">
      <dgm:prSet presAssocID="{53D3D5BF-EBD1-458C-BA1B-CAF1F877413D}" presName="sibTrans" presStyleCnt="0"/>
      <dgm:spPr/>
    </dgm:pt>
    <dgm:pt modelId="{0E890599-BBC3-4393-B29F-FEAC273DD60A}" type="pres">
      <dgm:prSet presAssocID="{3BA4B666-DD02-4ECB-B767-B66EC356817D}" presName="compNode" presStyleCnt="0"/>
      <dgm:spPr/>
    </dgm:pt>
    <dgm:pt modelId="{F23F54CE-C7B3-4B00-B762-962AD983857D}" type="pres">
      <dgm:prSet presAssocID="{3BA4B666-DD02-4ECB-B767-B66EC35681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7EC2F6C-E646-41E9-9E7C-C2CCD232A124}" type="pres">
      <dgm:prSet presAssocID="{3BA4B666-DD02-4ECB-B767-B66EC356817D}" presName="spaceRect" presStyleCnt="0"/>
      <dgm:spPr/>
    </dgm:pt>
    <dgm:pt modelId="{08E8F346-A39D-49D9-9ADA-D9B7F0196606}" type="pres">
      <dgm:prSet presAssocID="{3BA4B666-DD02-4ECB-B767-B66EC356817D}" presName="textRect" presStyleLbl="revTx" presStyleIdx="2" presStyleCnt="5">
        <dgm:presLayoutVars>
          <dgm:chMax val="1"/>
          <dgm:chPref val="1"/>
        </dgm:presLayoutVars>
      </dgm:prSet>
      <dgm:spPr/>
    </dgm:pt>
    <dgm:pt modelId="{C15F9E01-BEBD-43C6-B51A-E87F384C9181}" type="pres">
      <dgm:prSet presAssocID="{4A16CC72-3815-423A-9C2F-8F6655E4A60B}" presName="sibTrans" presStyleCnt="0"/>
      <dgm:spPr/>
    </dgm:pt>
    <dgm:pt modelId="{4AD96DB7-7904-4C39-9244-8C058B7EC453}" type="pres">
      <dgm:prSet presAssocID="{41A06555-61CB-4723-84E9-BB778186EF99}" presName="compNode" presStyleCnt="0"/>
      <dgm:spPr/>
    </dgm:pt>
    <dgm:pt modelId="{1BDB8403-8602-4032-B9B9-2C56650689CE}" type="pres">
      <dgm:prSet presAssocID="{41A06555-61CB-4723-84E9-BB778186EF99}" presName="iconRect" presStyleLbl="node1" presStyleIdx="3" presStyleCnt="5" custLinFactNeighborY="3135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0FDD01F-E7D6-4855-814E-FA97956161C3}" type="pres">
      <dgm:prSet presAssocID="{41A06555-61CB-4723-84E9-BB778186EF99}" presName="spaceRect" presStyleCnt="0"/>
      <dgm:spPr/>
    </dgm:pt>
    <dgm:pt modelId="{D8B232C6-C606-4C75-BEBD-F805CB72D508}" type="pres">
      <dgm:prSet presAssocID="{41A06555-61CB-4723-84E9-BB778186EF99}" presName="textRect" presStyleLbl="revTx" presStyleIdx="3" presStyleCnt="5">
        <dgm:presLayoutVars>
          <dgm:chMax val="1"/>
          <dgm:chPref val="1"/>
        </dgm:presLayoutVars>
      </dgm:prSet>
      <dgm:spPr/>
    </dgm:pt>
    <dgm:pt modelId="{EFA39A73-54E0-452A-82E8-B88FB569641E}" type="pres">
      <dgm:prSet presAssocID="{B4F31E28-D663-42F2-B137-A0A6BB5CC379}" presName="sibTrans" presStyleCnt="0"/>
      <dgm:spPr/>
    </dgm:pt>
    <dgm:pt modelId="{BCD99A5E-E395-456C-BD3D-666BAB307888}" type="pres">
      <dgm:prSet presAssocID="{0DA2C968-E024-4752-AF9C-6D74EB67788A}" presName="compNode" presStyleCnt="0"/>
      <dgm:spPr/>
    </dgm:pt>
    <dgm:pt modelId="{7B8E195D-3BD3-4F84-8D99-D8A58D1665F0}" type="pres">
      <dgm:prSet presAssocID="{0DA2C968-E024-4752-AF9C-6D74EB67788A}" presName="iconRect" presStyleLbl="node1" presStyleIdx="4" presStyleCnt="5" custLinFactNeighborY="297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6126360-5644-42A4-8155-11C1BB156F61}" type="pres">
      <dgm:prSet presAssocID="{0DA2C968-E024-4752-AF9C-6D74EB67788A}" presName="spaceRect" presStyleCnt="0"/>
      <dgm:spPr/>
    </dgm:pt>
    <dgm:pt modelId="{10F59B5C-F530-4FE1-99BF-6665BA947B06}" type="pres">
      <dgm:prSet presAssocID="{0DA2C968-E024-4752-AF9C-6D74EB67788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3B9AD31-2AB8-482C-A49E-CA318AD68624}" srcId="{72EC3043-58E0-482B-82DB-5077B125B023}" destId="{0DA2C968-E024-4752-AF9C-6D74EB67788A}" srcOrd="4" destOrd="0" parTransId="{D28100EE-94B5-4FEE-ABFF-A4158C522BE2}" sibTransId="{FF5BF42F-4BA0-44BD-88DE-7335419B0721}"/>
    <dgm:cxn modelId="{65DC553B-3DFB-41C7-92F5-3E95DF3E2F2D}" srcId="{72EC3043-58E0-482B-82DB-5077B125B023}" destId="{41A06555-61CB-4723-84E9-BB778186EF99}" srcOrd="3" destOrd="0" parTransId="{495FF084-4D5E-4DF8-9D89-F88AC93D09D0}" sibTransId="{B4F31E28-D663-42F2-B137-A0A6BB5CC379}"/>
    <dgm:cxn modelId="{C874BD60-7B9E-4C28-AA0F-31D2B59B0337}" srcId="{72EC3043-58E0-482B-82DB-5077B125B023}" destId="{3BA4B666-DD02-4ECB-B767-B66EC356817D}" srcOrd="2" destOrd="0" parTransId="{AE5CC612-2955-4ECB-888A-E721A04ABD15}" sibTransId="{4A16CC72-3815-423A-9C2F-8F6655E4A60B}"/>
    <dgm:cxn modelId="{88BEA842-EF02-4140-A27B-FEA0A4039619}" type="presOf" srcId="{4BCB9A67-269B-43D2-A105-34AEC0EA2C6F}" destId="{F55A3883-D8A7-4F3E-8337-F393D198A399}" srcOrd="0" destOrd="0" presId="urn:microsoft.com/office/officeart/2018/2/layout/IconLabelList"/>
    <dgm:cxn modelId="{ED235147-265F-4EA0-ABF6-3B9F41694F00}" srcId="{72EC3043-58E0-482B-82DB-5077B125B023}" destId="{4BCB9A67-269B-43D2-A105-34AEC0EA2C6F}" srcOrd="1" destOrd="0" parTransId="{525664B3-BA24-4E52-8305-4A8874E1EE44}" sibTransId="{53D3D5BF-EBD1-458C-BA1B-CAF1F877413D}"/>
    <dgm:cxn modelId="{65482F49-700F-4575-9844-A621D66187A5}" type="presOf" srcId="{0DA2C968-E024-4752-AF9C-6D74EB67788A}" destId="{10F59B5C-F530-4FE1-99BF-6665BA947B06}" srcOrd="0" destOrd="0" presId="urn:microsoft.com/office/officeart/2018/2/layout/IconLabelList"/>
    <dgm:cxn modelId="{AF86CE6F-C91B-49E8-83C7-54EBEA029931}" type="presOf" srcId="{3BA4B666-DD02-4ECB-B767-B66EC356817D}" destId="{08E8F346-A39D-49D9-9ADA-D9B7F0196606}" srcOrd="0" destOrd="0" presId="urn:microsoft.com/office/officeart/2018/2/layout/IconLabelList"/>
    <dgm:cxn modelId="{48C0FF6F-0B06-4F80-AD45-7010FC8B3834}" type="presOf" srcId="{72EC3043-58E0-482B-82DB-5077B125B023}" destId="{C1A80414-8F2D-4C3A-8515-83CF504F32EC}" srcOrd="0" destOrd="0" presId="urn:microsoft.com/office/officeart/2018/2/layout/IconLabelList"/>
    <dgm:cxn modelId="{20F2C077-9D7C-4453-98F6-420E27A3F870}" type="presOf" srcId="{9BE57B2E-518B-4B73-AA51-EB51F539D7A7}" destId="{129D0B00-404F-4534-8852-BB2A1019A834}" srcOrd="0" destOrd="0" presId="urn:microsoft.com/office/officeart/2018/2/layout/IconLabelList"/>
    <dgm:cxn modelId="{A18C15FD-41D4-4299-A888-9D24D219AAFA}" type="presOf" srcId="{41A06555-61CB-4723-84E9-BB778186EF99}" destId="{D8B232C6-C606-4C75-BEBD-F805CB72D508}" srcOrd="0" destOrd="0" presId="urn:microsoft.com/office/officeart/2018/2/layout/IconLabelList"/>
    <dgm:cxn modelId="{4988F2FF-35C2-4153-A26B-40D47AD98F75}" srcId="{72EC3043-58E0-482B-82DB-5077B125B023}" destId="{9BE57B2E-518B-4B73-AA51-EB51F539D7A7}" srcOrd="0" destOrd="0" parTransId="{23C40F15-5E0E-4584-B49C-066993C7DC27}" sibTransId="{81FAFA06-D1F2-48D1-AE8A-37F83EA3C3B6}"/>
    <dgm:cxn modelId="{97432EB0-4DD9-4093-BF8D-A6341BEA2ACD}" type="presParOf" srcId="{C1A80414-8F2D-4C3A-8515-83CF504F32EC}" destId="{E6BA911B-B747-489D-AEEA-47E28DB0843D}" srcOrd="0" destOrd="0" presId="urn:microsoft.com/office/officeart/2018/2/layout/IconLabelList"/>
    <dgm:cxn modelId="{A36BB274-C074-4603-9113-1A5343A20013}" type="presParOf" srcId="{E6BA911B-B747-489D-AEEA-47E28DB0843D}" destId="{4E107A08-6156-4F61-8A66-EB1A6AE65B6D}" srcOrd="0" destOrd="0" presId="urn:microsoft.com/office/officeart/2018/2/layout/IconLabelList"/>
    <dgm:cxn modelId="{4929870C-B993-4CC6-96FD-1B7060246DDF}" type="presParOf" srcId="{E6BA911B-B747-489D-AEEA-47E28DB0843D}" destId="{9560125C-5F2F-4DC6-BA71-DCCD1E0A0489}" srcOrd="1" destOrd="0" presId="urn:microsoft.com/office/officeart/2018/2/layout/IconLabelList"/>
    <dgm:cxn modelId="{00BCE5E3-9CB0-4E0C-ADDD-1AFCF9D88E80}" type="presParOf" srcId="{E6BA911B-B747-489D-AEEA-47E28DB0843D}" destId="{129D0B00-404F-4534-8852-BB2A1019A834}" srcOrd="2" destOrd="0" presId="urn:microsoft.com/office/officeart/2018/2/layout/IconLabelList"/>
    <dgm:cxn modelId="{000F325F-BC46-40DF-9283-CED3DF62E7A8}" type="presParOf" srcId="{C1A80414-8F2D-4C3A-8515-83CF504F32EC}" destId="{57BD6715-DB67-45D9-87C0-4B3F1234CBDB}" srcOrd="1" destOrd="0" presId="urn:microsoft.com/office/officeart/2018/2/layout/IconLabelList"/>
    <dgm:cxn modelId="{B9D015C7-F365-4F14-80BC-8EEB840E9E49}" type="presParOf" srcId="{C1A80414-8F2D-4C3A-8515-83CF504F32EC}" destId="{806D323B-62EE-490D-B0F1-FF4B721220D3}" srcOrd="2" destOrd="0" presId="urn:microsoft.com/office/officeart/2018/2/layout/IconLabelList"/>
    <dgm:cxn modelId="{83174473-4BDB-4757-A714-B67B241394E6}" type="presParOf" srcId="{806D323B-62EE-490D-B0F1-FF4B721220D3}" destId="{D19C1663-2717-4317-B845-37C6111DDF56}" srcOrd="0" destOrd="0" presId="urn:microsoft.com/office/officeart/2018/2/layout/IconLabelList"/>
    <dgm:cxn modelId="{D4F91CB9-7D4F-494F-B714-CB968754305D}" type="presParOf" srcId="{806D323B-62EE-490D-B0F1-FF4B721220D3}" destId="{43473A98-37C7-4126-BA2B-B3E8DD781DFA}" srcOrd="1" destOrd="0" presId="urn:microsoft.com/office/officeart/2018/2/layout/IconLabelList"/>
    <dgm:cxn modelId="{4CA2AD73-F4EF-4D4F-B65E-B63793EFD4EF}" type="presParOf" srcId="{806D323B-62EE-490D-B0F1-FF4B721220D3}" destId="{F55A3883-D8A7-4F3E-8337-F393D198A399}" srcOrd="2" destOrd="0" presId="urn:microsoft.com/office/officeart/2018/2/layout/IconLabelList"/>
    <dgm:cxn modelId="{EDA9A66E-2EB7-4D37-B0C9-0A27D751CC49}" type="presParOf" srcId="{C1A80414-8F2D-4C3A-8515-83CF504F32EC}" destId="{E8A20E69-1C18-4A95-B193-03620E9404F1}" srcOrd="3" destOrd="0" presId="urn:microsoft.com/office/officeart/2018/2/layout/IconLabelList"/>
    <dgm:cxn modelId="{BE1F46BF-BC6D-4718-BCC1-42EA4DB91A02}" type="presParOf" srcId="{C1A80414-8F2D-4C3A-8515-83CF504F32EC}" destId="{0E890599-BBC3-4393-B29F-FEAC273DD60A}" srcOrd="4" destOrd="0" presId="urn:microsoft.com/office/officeart/2018/2/layout/IconLabelList"/>
    <dgm:cxn modelId="{0A7ED117-E621-4339-BC50-99BE6E2803EC}" type="presParOf" srcId="{0E890599-BBC3-4393-B29F-FEAC273DD60A}" destId="{F23F54CE-C7B3-4B00-B762-962AD983857D}" srcOrd="0" destOrd="0" presId="urn:microsoft.com/office/officeart/2018/2/layout/IconLabelList"/>
    <dgm:cxn modelId="{2D33DD7B-8CF5-4861-BF7A-215EEE862665}" type="presParOf" srcId="{0E890599-BBC3-4393-B29F-FEAC273DD60A}" destId="{07EC2F6C-E646-41E9-9E7C-C2CCD232A124}" srcOrd="1" destOrd="0" presId="urn:microsoft.com/office/officeart/2018/2/layout/IconLabelList"/>
    <dgm:cxn modelId="{A98DEB75-9425-4D2C-AE9E-9782B0E0D39C}" type="presParOf" srcId="{0E890599-BBC3-4393-B29F-FEAC273DD60A}" destId="{08E8F346-A39D-49D9-9ADA-D9B7F0196606}" srcOrd="2" destOrd="0" presId="urn:microsoft.com/office/officeart/2018/2/layout/IconLabelList"/>
    <dgm:cxn modelId="{D53786F5-1F24-4931-A722-BE4C601BE88B}" type="presParOf" srcId="{C1A80414-8F2D-4C3A-8515-83CF504F32EC}" destId="{C15F9E01-BEBD-43C6-B51A-E87F384C9181}" srcOrd="5" destOrd="0" presId="urn:microsoft.com/office/officeart/2018/2/layout/IconLabelList"/>
    <dgm:cxn modelId="{C1A80D00-080C-4A57-804C-C5E790D0D6E9}" type="presParOf" srcId="{C1A80414-8F2D-4C3A-8515-83CF504F32EC}" destId="{4AD96DB7-7904-4C39-9244-8C058B7EC453}" srcOrd="6" destOrd="0" presId="urn:microsoft.com/office/officeart/2018/2/layout/IconLabelList"/>
    <dgm:cxn modelId="{D8918B27-8C5C-4468-8972-8E56C09C50BC}" type="presParOf" srcId="{4AD96DB7-7904-4C39-9244-8C058B7EC453}" destId="{1BDB8403-8602-4032-B9B9-2C56650689CE}" srcOrd="0" destOrd="0" presId="urn:microsoft.com/office/officeart/2018/2/layout/IconLabelList"/>
    <dgm:cxn modelId="{10B9C102-C486-4DA5-AB9B-7025ECB89597}" type="presParOf" srcId="{4AD96DB7-7904-4C39-9244-8C058B7EC453}" destId="{F0FDD01F-E7D6-4855-814E-FA97956161C3}" srcOrd="1" destOrd="0" presId="urn:microsoft.com/office/officeart/2018/2/layout/IconLabelList"/>
    <dgm:cxn modelId="{8FC61E15-4497-4F13-97DF-14BF6417EA63}" type="presParOf" srcId="{4AD96DB7-7904-4C39-9244-8C058B7EC453}" destId="{D8B232C6-C606-4C75-BEBD-F805CB72D508}" srcOrd="2" destOrd="0" presId="urn:microsoft.com/office/officeart/2018/2/layout/IconLabelList"/>
    <dgm:cxn modelId="{D4DAEEDF-1ED0-4AEE-AED5-D2B93C2A1357}" type="presParOf" srcId="{C1A80414-8F2D-4C3A-8515-83CF504F32EC}" destId="{EFA39A73-54E0-452A-82E8-B88FB569641E}" srcOrd="7" destOrd="0" presId="urn:microsoft.com/office/officeart/2018/2/layout/IconLabelList"/>
    <dgm:cxn modelId="{8BD768CC-6F35-4FD5-A1CF-FF9863599B91}" type="presParOf" srcId="{C1A80414-8F2D-4C3A-8515-83CF504F32EC}" destId="{BCD99A5E-E395-456C-BD3D-666BAB307888}" srcOrd="8" destOrd="0" presId="urn:microsoft.com/office/officeart/2018/2/layout/IconLabelList"/>
    <dgm:cxn modelId="{82FEC222-5734-449F-A650-8DA63AB83EC6}" type="presParOf" srcId="{BCD99A5E-E395-456C-BD3D-666BAB307888}" destId="{7B8E195D-3BD3-4F84-8D99-D8A58D1665F0}" srcOrd="0" destOrd="0" presId="urn:microsoft.com/office/officeart/2018/2/layout/IconLabelList"/>
    <dgm:cxn modelId="{848D3DBF-40C2-4C26-8B83-4536964B4D17}" type="presParOf" srcId="{BCD99A5E-E395-456C-BD3D-666BAB307888}" destId="{16126360-5644-42A4-8155-11C1BB156F61}" srcOrd="1" destOrd="0" presId="urn:microsoft.com/office/officeart/2018/2/layout/IconLabelList"/>
    <dgm:cxn modelId="{23228009-9818-4DCB-8FA1-104AA8E9729A}" type="presParOf" srcId="{BCD99A5E-E395-456C-BD3D-666BAB307888}" destId="{10F59B5C-F530-4FE1-99BF-6665BA947B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15E259-3A85-408E-9911-0DDD5AA9F098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B9142F-7CCB-41EC-B6AB-5DC411AAFEAF}">
      <dgm:prSet/>
      <dgm:spPr/>
      <dgm:t>
        <a:bodyPr/>
        <a:lstStyle/>
        <a:p>
          <a:r>
            <a:rPr lang="en-US"/>
            <a:t>✅ Protects students &amp; employees from online frauds</a:t>
          </a:r>
          <a:endParaRPr lang="en-US" dirty="0"/>
        </a:p>
      </dgm:t>
    </dgm:pt>
    <dgm:pt modelId="{4FCF135C-7813-4F1C-BB07-AABA7CEB95B0}" type="parTrans" cxnId="{CF749DC3-B09A-49CA-98B0-CB779D858DB6}">
      <dgm:prSet/>
      <dgm:spPr/>
      <dgm:t>
        <a:bodyPr/>
        <a:lstStyle/>
        <a:p>
          <a:endParaRPr lang="en-IN"/>
        </a:p>
      </dgm:t>
    </dgm:pt>
    <dgm:pt modelId="{DEECF8F4-A552-474D-8757-83C28FB23627}" type="sibTrans" cxnId="{CF749DC3-B09A-49CA-98B0-CB779D858DB6}">
      <dgm:prSet/>
      <dgm:spPr/>
      <dgm:t>
        <a:bodyPr/>
        <a:lstStyle/>
        <a:p>
          <a:endParaRPr lang="en-IN"/>
        </a:p>
      </dgm:t>
    </dgm:pt>
    <dgm:pt modelId="{9153BF5E-B410-4790-B4B4-B17A9C4D079C}">
      <dgm:prSet/>
      <dgm:spPr/>
      <dgm:t>
        <a:bodyPr/>
        <a:lstStyle/>
        <a:p>
          <a:r>
            <a:rPr lang="en-US"/>
            <a:t>✅ Eliminates fake internships &amp; scam groups</a:t>
          </a:r>
          <a:endParaRPr lang="en-US" dirty="0"/>
        </a:p>
      </dgm:t>
    </dgm:pt>
    <dgm:pt modelId="{51520A0D-1002-4ED0-88C9-115233F3077D}" type="parTrans" cxnId="{D72ADA28-50C0-48A4-B471-ADA22D1F3D5B}">
      <dgm:prSet/>
      <dgm:spPr/>
      <dgm:t>
        <a:bodyPr/>
        <a:lstStyle/>
        <a:p>
          <a:endParaRPr lang="en-IN"/>
        </a:p>
      </dgm:t>
    </dgm:pt>
    <dgm:pt modelId="{0B4B9013-CD43-48ED-99D4-25820788E828}" type="sibTrans" cxnId="{D72ADA28-50C0-48A4-B471-ADA22D1F3D5B}">
      <dgm:prSet/>
      <dgm:spPr/>
      <dgm:t>
        <a:bodyPr/>
        <a:lstStyle/>
        <a:p>
          <a:endParaRPr lang="en-IN"/>
        </a:p>
      </dgm:t>
    </dgm:pt>
    <dgm:pt modelId="{92AD8197-B010-46C0-BE86-FDEFED882A8F}">
      <dgm:prSet/>
      <dgm:spPr/>
      <dgm:t>
        <a:bodyPr/>
        <a:lstStyle/>
        <a:p>
          <a:r>
            <a:rPr lang="en-IN"/>
            <a:t>✅ Promotes cybersecurity awareness</a:t>
          </a:r>
          <a:endParaRPr lang="en-IN" dirty="0"/>
        </a:p>
      </dgm:t>
    </dgm:pt>
    <dgm:pt modelId="{016D1B24-C9E8-4B93-801E-F9DA8EF5447E}" type="parTrans" cxnId="{A596BBAF-97E6-45E8-8385-FF7066D37D6F}">
      <dgm:prSet/>
      <dgm:spPr/>
      <dgm:t>
        <a:bodyPr/>
        <a:lstStyle/>
        <a:p>
          <a:endParaRPr lang="en-IN"/>
        </a:p>
      </dgm:t>
    </dgm:pt>
    <dgm:pt modelId="{95286E55-23FD-4292-AE09-57B5323D538E}" type="sibTrans" cxnId="{A596BBAF-97E6-45E8-8385-FF7066D37D6F}">
      <dgm:prSet/>
      <dgm:spPr/>
      <dgm:t>
        <a:bodyPr/>
        <a:lstStyle/>
        <a:p>
          <a:endParaRPr lang="en-IN"/>
        </a:p>
      </dgm:t>
    </dgm:pt>
    <dgm:pt modelId="{61E355D2-E71D-4EA8-B603-7BCB8BCA819D}">
      <dgm:prSet/>
      <dgm:spPr/>
      <dgm:t>
        <a:bodyPr/>
        <a:lstStyle/>
        <a:p>
          <a:r>
            <a:rPr lang="en-IN"/>
            <a:t>✅ Scalable across colleges &amp; organizations</a:t>
          </a:r>
          <a:endParaRPr lang="en-IN" dirty="0"/>
        </a:p>
      </dgm:t>
    </dgm:pt>
    <dgm:pt modelId="{4988B26A-3587-4539-8954-82AD3CFC6B18}" type="parTrans" cxnId="{81854E57-F145-4581-BAD6-408B4F937A1E}">
      <dgm:prSet/>
      <dgm:spPr/>
      <dgm:t>
        <a:bodyPr/>
        <a:lstStyle/>
        <a:p>
          <a:endParaRPr lang="en-IN"/>
        </a:p>
      </dgm:t>
    </dgm:pt>
    <dgm:pt modelId="{D73AA49C-F4EB-46EC-908F-C0A1682F69E0}" type="sibTrans" cxnId="{81854E57-F145-4581-BAD6-408B4F937A1E}">
      <dgm:prSet/>
      <dgm:spPr/>
      <dgm:t>
        <a:bodyPr/>
        <a:lstStyle/>
        <a:p>
          <a:endParaRPr lang="en-IN"/>
        </a:p>
      </dgm:t>
    </dgm:pt>
    <dgm:pt modelId="{A17ADFA5-170F-4A6B-BB8A-35B60B0F672F}">
      <dgm:prSet/>
      <dgm:spPr/>
      <dgm:t>
        <a:bodyPr/>
        <a:lstStyle/>
        <a:p>
          <a:r>
            <a:rPr lang="en-US" dirty="0"/>
            <a:t>✅ Builds trust in digital platforms</a:t>
          </a:r>
        </a:p>
      </dgm:t>
    </dgm:pt>
    <dgm:pt modelId="{4C5B4CD5-6791-4099-9273-AF34721E2AB9}" type="parTrans" cxnId="{EA4ECD49-93DD-4000-B9CA-4788E95C7A6A}">
      <dgm:prSet/>
      <dgm:spPr/>
      <dgm:t>
        <a:bodyPr/>
        <a:lstStyle/>
        <a:p>
          <a:endParaRPr lang="en-IN"/>
        </a:p>
      </dgm:t>
    </dgm:pt>
    <dgm:pt modelId="{B3E6A01F-B8A1-47FC-858C-DE37B4D4D2BD}" type="sibTrans" cxnId="{EA4ECD49-93DD-4000-B9CA-4788E95C7A6A}">
      <dgm:prSet/>
      <dgm:spPr/>
      <dgm:t>
        <a:bodyPr/>
        <a:lstStyle/>
        <a:p>
          <a:endParaRPr lang="en-IN"/>
        </a:p>
      </dgm:t>
    </dgm:pt>
    <dgm:pt modelId="{2A36FC86-3A48-4772-B0D0-F92B2ABB399C}" type="pres">
      <dgm:prSet presAssocID="{6A15E259-3A85-408E-9911-0DDD5AA9F098}" presName="diagram" presStyleCnt="0">
        <dgm:presLayoutVars>
          <dgm:dir/>
          <dgm:resizeHandles val="exact"/>
        </dgm:presLayoutVars>
      </dgm:prSet>
      <dgm:spPr/>
    </dgm:pt>
    <dgm:pt modelId="{4566AB91-8116-4241-922C-8540A2458495}" type="pres">
      <dgm:prSet presAssocID="{3CB9142F-7CCB-41EC-B6AB-5DC411AAFEAF}" presName="node" presStyleLbl="node1" presStyleIdx="0" presStyleCnt="5">
        <dgm:presLayoutVars>
          <dgm:bulletEnabled val="1"/>
        </dgm:presLayoutVars>
      </dgm:prSet>
      <dgm:spPr/>
    </dgm:pt>
    <dgm:pt modelId="{847D8692-80B9-4976-9A16-EFB1A32709BE}" type="pres">
      <dgm:prSet presAssocID="{DEECF8F4-A552-474D-8757-83C28FB23627}" presName="sibTrans" presStyleLbl="sibTrans2D1" presStyleIdx="0" presStyleCnt="4"/>
      <dgm:spPr/>
    </dgm:pt>
    <dgm:pt modelId="{E1D97A19-CA35-4008-8A1E-B310E678F014}" type="pres">
      <dgm:prSet presAssocID="{DEECF8F4-A552-474D-8757-83C28FB23627}" presName="connectorText" presStyleLbl="sibTrans2D1" presStyleIdx="0" presStyleCnt="4"/>
      <dgm:spPr/>
    </dgm:pt>
    <dgm:pt modelId="{11CA92A6-DBC6-4D6C-B460-0B8C2700A223}" type="pres">
      <dgm:prSet presAssocID="{9153BF5E-B410-4790-B4B4-B17A9C4D079C}" presName="node" presStyleLbl="node1" presStyleIdx="1" presStyleCnt="5">
        <dgm:presLayoutVars>
          <dgm:bulletEnabled val="1"/>
        </dgm:presLayoutVars>
      </dgm:prSet>
      <dgm:spPr/>
    </dgm:pt>
    <dgm:pt modelId="{999A2E8A-7F22-4211-89E2-F7EC108F0020}" type="pres">
      <dgm:prSet presAssocID="{0B4B9013-CD43-48ED-99D4-25820788E828}" presName="sibTrans" presStyleLbl="sibTrans2D1" presStyleIdx="1" presStyleCnt="4"/>
      <dgm:spPr/>
    </dgm:pt>
    <dgm:pt modelId="{90988B80-05CF-45CE-AB2C-03E35C8FFF32}" type="pres">
      <dgm:prSet presAssocID="{0B4B9013-CD43-48ED-99D4-25820788E828}" presName="connectorText" presStyleLbl="sibTrans2D1" presStyleIdx="1" presStyleCnt="4"/>
      <dgm:spPr/>
    </dgm:pt>
    <dgm:pt modelId="{659E7792-496D-4846-839B-59CCE82D4F09}" type="pres">
      <dgm:prSet presAssocID="{92AD8197-B010-46C0-BE86-FDEFED882A8F}" presName="node" presStyleLbl="node1" presStyleIdx="2" presStyleCnt="5">
        <dgm:presLayoutVars>
          <dgm:bulletEnabled val="1"/>
        </dgm:presLayoutVars>
      </dgm:prSet>
      <dgm:spPr/>
    </dgm:pt>
    <dgm:pt modelId="{1A1000BE-5332-4FD1-8CA8-2457EB2AB4E3}" type="pres">
      <dgm:prSet presAssocID="{95286E55-23FD-4292-AE09-57B5323D538E}" presName="sibTrans" presStyleLbl="sibTrans2D1" presStyleIdx="2" presStyleCnt="4"/>
      <dgm:spPr/>
    </dgm:pt>
    <dgm:pt modelId="{BDDC2386-DABD-410F-9ACC-58DEC6DE2263}" type="pres">
      <dgm:prSet presAssocID="{95286E55-23FD-4292-AE09-57B5323D538E}" presName="connectorText" presStyleLbl="sibTrans2D1" presStyleIdx="2" presStyleCnt="4"/>
      <dgm:spPr/>
    </dgm:pt>
    <dgm:pt modelId="{07A69048-0553-4DFD-BA4F-06A6EDD9E553}" type="pres">
      <dgm:prSet presAssocID="{61E355D2-E71D-4EA8-B603-7BCB8BCA819D}" presName="node" presStyleLbl="node1" presStyleIdx="3" presStyleCnt="5">
        <dgm:presLayoutVars>
          <dgm:bulletEnabled val="1"/>
        </dgm:presLayoutVars>
      </dgm:prSet>
      <dgm:spPr/>
    </dgm:pt>
    <dgm:pt modelId="{0029CE88-15F8-416E-9FD6-456CD120C117}" type="pres">
      <dgm:prSet presAssocID="{D73AA49C-F4EB-46EC-908F-C0A1682F69E0}" presName="sibTrans" presStyleLbl="sibTrans2D1" presStyleIdx="3" presStyleCnt="4"/>
      <dgm:spPr/>
    </dgm:pt>
    <dgm:pt modelId="{A5F8793C-032F-4A0A-83FC-C6F2E3FD4818}" type="pres">
      <dgm:prSet presAssocID="{D73AA49C-F4EB-46EC-908F-C0A1682F69E0}" presName="connectorText" presStyleLbl="sibTrans2D1" presStyleIdx="3" presStyleCnt="4"/>
      <dgm:spPr/>
    </dgm:pt>
    <dgm:pt modelId="{25EA0E68-1514-46CA-8F83-92E8C4F43390}" type="pres">
      <dgm:prSet presAssocID="{A17ADFA5-170F-4A6B-BB8A-35B60B0F672F}" presName="node" presStyleLbl="node1" presStyleIdx="4" presStyleCnt="5">
        <dgm:presLayoutVars>
          <dgm:bulletEnabled val="1"/>
        </dgm:presLayoutVars>
      </dgm:prSet>
      <dgm:spPr/>
    </dgm:pt>
  </dgm:ptLst>
  <dgm:cxnLst>
    <dgm:cxn modelId="{C1DCC20F-04D8-41B1-8430-323093052E3F}" type="presOf" srcId="{95286E55-23FD-4292-AE09-57B5323D538E}" destId="{1A1000BE-5332-4FD1-8CA8-2457EB2AB4E3}" srcOrd="0" destOrd="0" presId="urn:microsoft.com/office/officeart/2005/8/layout/process5"/>
    <dgm:cxn modelId="{B6F85A1D-B7C1-45EC-987D-41CC3C2CBF9D}" type="presOf" srcId="{0B4B9013-CD43-48ED-99D4-25820788E828}" destId="{90988B80-05CF-45CE-AB2C-03E35C8FFF32}" srcOrd="1" destOrd="0" presId="urn:microsoft.com/office/officeart/2005/8/layout/process5"/>
    <dgm:cxn modelId="{0A651322-2D99-49FD-9048-9D11C58C530E}" type="presOf" srcId="{D73AA49C-F4EB-46EC-908F-C0A1682F69E0}" destId="{A5F8793C-032F-4A0A-83FC-C6F2E3FD4818}" srcOrd="1" destOrd="0" presId="urn:microsoft.com/office/officeart/2005/8/layout/process5"/>
    <dgm:cxn modelId="{D72ADA28-50C0-48A4-B471-ADA22D1F3D5B}" srcId="{6A15E259-3A85-408E-9911-0DDD5AA9F098}" destId="{9153BF5E-B410-4790-B4B4-B17A9C4D079C}" srcOrd="1" destOrd="0" parTransId="{51520A0D-1002-4ED0-88C9-115233F3077D}" sibTransId="{0B4B9013-CD43-48ED-99D4-25820788E828}"/>
    <dgm:cxn modelId="{2544D02F-0A16-47B4-B23D-5F4958FCC9B6}" type="presOf" srcId="{92AD8197-B010-46C0-BE86-FDEFED882A8F}" destId="{659E7792-496D-4846-839B-59CCE82D4F09}" srcOrd="0" destOrd="0" presId="urn:microsoft.com/office/officeart/2005/8/layout/process5"/>
    <dgm:cxn modelId="{D9141335-B2C1-44C0-BCC8-C1121A314ADD}" type="presOf" srcId="{61E355D2-E71D-4EA8-B603-7BCB8BCA819D}" destId="{07A69048-0553-4DFD-BA4F-06A6EDD9E553}" srcOrd="0" destOrd="0" presId="urn:microsoft.com/office/officeart/2005/8/layout/process5"/>
    <dgm:cxn modelId="{60234067-E285-49B2-A964-3F3C356A2569}" type="presOf" srcId="{9153BF5E-B410-4790-B4B4-B17A9C4D079C}" destId="{11CA92A6-DBC6-4D6C-B460-0B8C2700A223}" srcOrd="0" destOrd="0" presId="urn:microsoft.com/office/officeart/2005/8/layout/process5"/>
    <dgm:cxn modelId="{EA4ECD49-93DD-4000-B9CA-4788E95C7A6A}" srcId="{6A15E259-3A85-408E-9911-0DDD5AA9F098}" destId="{A17ADFA5-170F-4A6B-BB8A-35B60B0F672F}" srcOrd="4" destOrd="0" parTransId="{4C5B4CD5-6791-4099-9273-AF34721E2AB9}" sibTransId="{B3E6A01F-B8A1-47FC-858C-DE37B4D4D2BD}"/>
    <dgm:cxn modelId="{81854E57-F145-4581-BAD6-408B4F937A1E}" srcId="{6A15E259-3A85-408E-9911-0DDD5AA9F098}" destId="{61E355D2-E71D-4EA8-B603-7BCB8BCA819D}" srcOrd="3" destOrd="0" parTransId="{4988B26A-3587-4539-8954-82AD3CFC6B18}" sibTransId="{D73AA49C-F4EB-46EC-908F-C0A1682F69E0}"/>
    <dgm:cxn modelId="{0C714C7E-619F-4B95-B20C-BE4B45CE4CC1}" type="presOf" srcId="{DEECF8F4-A552-474D-8757-83C28FB23627}" destId="{847D8692-80B9-4976-9A16-EFB1A32709BE}" srcOrd="0" destOrd="0" presId="urn:microsoft.com/office/officeart/2005/8/layout/process5"/>
    <dgm:cxn modelId="{8683538A-2EBE-48EC-9570-DA9E2373D2D7}" type="presOf" srcId="{0B4B9013-CD43-48ED-99D4-25820788E828}" destId="{999A2E8A-7F22-4211-89E2-F7EC108F0020}" srcOrd="0" destOrd="0" presId="urn:microsoft.com/office/officeart/2005/8/layout/process5"/>
    <dgm:cxn modelId="{75BDDE94-21E1-4226-8CE0-2D570F9EA0F7}" type="presOf" srcId="{A17ADFA5-170F-4A6B-BB8A-35B60B0F672F}" destId="{25EA0E68-1514-46CA-8F83-92E8C4F43390}" srcOrd="0" destOrd="0" presId="urn:microsoft.com/office/officeart/2005/8/layout/process5"/>
    <dgm:cxn modelId="{A596BBAF-97E6-45E8-8385-FF7066D37D6F}" srcId="{6A15E259-3A85-408E-9911-0DDD5AA9F098}" destId="{92AD8197-B010-46C0-BE86-FDEFED882A8F}" srcOrd="2" destOrd="0" parTransId="{016D1B24-C9E8-4B93-801E-F9DA8EF5447E}" sibTransId="{95286E55-23FD-4292-AE09-57B5323D538E}"/>
    <dgm:cxn modelId="{C161C4BE-44F3-4530-AE4C-22C565ABBB05}" type="presOf" srcId="{D73AA49C-F4EB-46EC-908F-C0A1682F69E0}" destId="{0029CE88-15F8-416E-9FD6-456CD120C117}" srcOrd="0" destOrd="0" presId="urn:microsoft.com/office/officeart/2005/8/layout/process5"/>
    <dgm:cxn modelId="{CF749DC3-B09A-49CA-98B0-CB779D858DB6}" srcId="{6A15E259-3A85-408E-9911-0DDD5AA9F098}" destId="{3CB9142F-7CCB-41EC-B6AB-5DC411AAFEAF}" srcOrd="0" destOrd="0" parTransId="{4FCF135C-7813-4F1C-BB07-AABA7CEB95B0}" sibTransId="{DEECF8F4-A552-474D-8757-83C28FB23627}"/>
    <dgm:cxn modelId="{3DBB13CF-D93A-4F29-8AF7-5389CA99124F}" type="presOf" srcId="{3CB9142F-7CCB-41EC-B6AB-5DC411AAFEAF}" destId="{4566AB91-8116-4241-922C-8540A2458495}" srcOrd="0" destOrd="0" presId="urn:microsoft.com/office/officeart/2005/8/layout/process5"/>
    <dgm:cxn modelId="{7DDB14E6-50B3-4CA5-BB5F-88F154B8AA26}" type="presOf" srcId="{95286E55-23FD-4292-AE09-57B5323D538E}" destId="{BDDC2386-DABD-410F-9ACC-58DEC6DE2263}" srcOrd="1" destOrd="0" presId="urn:microsoft.com/office/officeart/2005/8/layout/process5"/>
    <dgm:cxn modelId="{08DDB7F9-2A8A-4CF7-AE93-2B29E8510CB1}" type="presOf" srcId="{DEECF8F4-A552-474D-8757-83C28FB23627}" destId="{E1D97A19-CA35-4008-8A1E-B310E678F014}" srcOrd="1" destOrd="0" presId="urn:microsoft.com/office/officeart/2005/8/layout/process5"/>
    <dgm:cxn modelId="{36BE3FFE-6E81-481C-9AD3-64BF0D6D9E5F}" type="presOf" srcId="{6A15E259-3A85-408E-9911-0DDD5AA9F098}" destId="{2A36FC86-3A48-4772-B0D0-F92B2ABB399C}" srcOrd="0" destOrd="0" presId="urn:microsoft.com/office/officeart/2005/8/layout/process5"/>
    <dgm:cxn modelId="{92E961DC-28BD-48C1-9110-F226E36E2FF2}" type="presParOf" srcId="{2A36FC86-3A48-4772-B0D0-F92B2ABB399C}" destId="{4566AB91-8116-4241-922C-8540A2458495}" srcOrd="0" destOrd="0" presId="urn:microsoft.com/office/officeart/2005/8/layout/process5"/>
    <dgm:cxn modelId="{5A4E1AC0-A66E-44CB-93C9-47C66A37F2BB}" type="presParOf" srcId="{2A36FC86-3A48-4772-B0D0-F92B2ABB399C}" destId="{847D8692-80B9-4976-9A16-EFB1A32709BE}" srcOrd="1" destOrd="0" presId="urn:microsoft.com/office/officeart/2005/8/layout/process5"/>
    <dgm:cxn modelId="{04101540-0D2E-4A5C-A95C-85BE9BAC86CD}" type="presParOf" srcId="{847D8692-80B9-4976-9A16-EFB1A32709BE}" destId="{E1D97A19-CA35-4008-8A1E-B310E678F014}" srcOrd="0" destOrd="0" presId="urn:microsoft.com/office/officeart/2005/8/layout/process5"/>
    <dgm:cxn modelId="{485FB56C-059D-40E1-9189-67BD64EA9F6E}" type="presParOf" srcId="{2A36FC86-3A48-4772-B0D0-F92B2ABB399C}" destId="{11CA92A6-DBC6-4D6C-B460-0B8C2700A223}" srcOrd="2" destOrd="0" presId="urn:microsoft.com/office/officeart/2005/8/layout/process5"/>
    <dgm:cxn modelId="{394ABF65-9882-4DF9-9845-40A44F3729CC}" type="presParOf" srcId="{2A36FC86-3A48-4772-B0D0-F92B2ABB399C}" destId="{999A2E8A-7F22-4211-89E2-F7EC108F0020}" srcOrd="3" destOrd="0" presId="urn:microsoft.com/office/officeart/2005/8/layout/process5"/>
    <dgm:cxn modelId="{4F208D7E-7909-49E3-925B-4F566E1AC24B}" type="presParOf" srcId="{999A2E8A-7F22-4211-89E2-F7EC108F0020}" destId="{90988B80-05CF-45CE-AB2C-03E35C8FFF32}" srcOrd="0" destOrd="0" presId="urn:microsoft.com/office/officeart/2005/8/layout/process5"/>
    <dgm:cxn modelId="{D24CFD29-D39E-44E8-8A71-F4D6EC039D96}" type="presParOf" srcId="{2A36FC86-3A48-4772-B0D0-F92B2ABB399C}" destId="{659E7792-496D-4846-839B-59CCE82D4F09}" srcOrd="4" destOrd="0" presId="urn:microsoft.com/office/officeart/2005/8/layout/process5"/>
    <dgm:cxn modelId="{C86FFE49-438C-4BE3-AB52-F28714A6239D}" type="presParOf" srcId="{2A36FC86-3A48-4772-B0D0-F92B2ABB399C}" destId="{1A1000BE-5332-4FD1-8CA8-2457EB2AB4E3}" srcOrd="5" destOrd="0" presId="urn:microsoft.com/office/officeart/2005/8/layout/process5"/>
    <dgm:cxn modelId="{A02F97A2-3F30-417D-B317-D873072ABC1D}" type="presParOf" srcId="{1A1000BE-5332-4FD1-8CA8-2457EB2AB4E3}" destId="{BDDC2386-DABD-410F-9ACC-58DEC6DE2263}" srcOrd="0" destOrd="0" presId="urn:microsoft.com/office/officeart/2005/8/layout/process5"/>
    <dgm:cxn modelId="{79E8B1FE-D525-4DBF-A67E-232F94138BA5}" type="presParOf" srcId="{2A36FC86-3A48-4772-B0D0-F92B2ABB399C}" destId="{07A69048-0553-4DFD-BA4F-06A6EDD9E553}" srcOrd="6" destOrd="0" presId="urn:microsoft.com/office/officeart/2005/8/layout/process5"/>
    <dgm:cxn modelId="{EAE72359-2951-4E4B-8A6F-FCA166F16542}" type="presParOf" srcId="{2A36FC86-3A48-4772-B0D0-F92B2ABB399C}" destId="{0029CE88-15F8-416E-9FD6-456CD120C117}" srcOrd="7" destOrd="0" presId="urn:microsoft.com/office/officeart/2005/8/layout/process5"/>
    <dgm:cxn modelId="{87970EB6-4D26-4150-A024-F36AB287F347}" type="presParOf" srcId="{0029CE88-15F8-416E-9FD6-456CD120C117}" destId="{A5F8793C-032F-4A0A-83FC-C6F2E3FD4818}" srcOrd="0" destOrd="0" presId="urn:microsoft.com/office/officeart/2005/8/layout/process5"/>
    <dgm:cxn modelId="{032E245F-55A6-4128-8CBC-8ABCD81D8D2F}" type="presParOf" srcId="{2A36FC86-3A48-4772-B0D0-F92B2ABB399C}" destId="{25EA0E68-1514-46CA-8F83-92E8C4F4339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07604E-5CFD-4FF5-85DC-2183A6C9B2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805780-91DE-48AC-9D9D-76A95142C59B}">
      <dgm:prSet/>
      <dgm:spPr/>
      <dgm:t>
        <a:bodyPr/>
        <a:lstStyle/>
        <a:p>
          <a:r>
            <a:rPr lang="en-US"/>
            <a:t>- Chrome Extension for real-time fraud alerts</a:t>
          </a:r>
        </a:p>
      </dgm:t>
    </dgm:pt>
    <dgm:pt modelId="{7AAF6E30-7D98-4D76-B4F8-EB3124FAB895}" type="parTrans" cxnId="{18137607-D369-4A63-99FB-CA8127A4BD00}">
      <dgm:prSet/>
      <dgm:spPr/>
      <dgm:t>
        <a:bodyPr/>
        <a:lstStyle/>
        <a:p>
          <a:endParaRPr lang="en-US"/>
        </a:p>
      </dgm:t>
    </dgm:pt>
    <dgm:pt modelId="{AD8FC992-0ACA-4C3F-93F7-A8EBCF817BB8}" type="sibTrans" cxnId="{18137607-D369-4A63-99FB-CA8127A4BD00}">
      <dgm:prSet/>
      <dgm:spPr/>
      <dgm:t>
        <a:bodyPr/>
        <a:lstStyle/>
        <a:p>
          <a:endParaRPr lang="en-US"/>
        </a:p>
      </dgm:t>
    </dgm:pt>
    <dgm:pt modelId="{11482CE3-588B-4EE7-ACA5-6326CDADA58F}">
      <dgm:prSet/>
      <dgm:spPr/>
      <dgm:t>
        <a:bodyPr/>
        <a:lstStyle/>
        <a:p>
          <a:r>
            <a:rPr lang="en-US"/>
            <a:t>- Mobile app to scan suspicious links &amp; apps</a:t>
          </a:r>
        </a:p>
      </dgm:t>
    </dgm:pt>
    <dgm:pt modelId="{B47ED0A1-DEC7-4591-996C-D34BF08C8AB7}" type="parTrans" cxnId="{A22C62FB-D263-47E1-B735-BFABFD156300}">
      <dgm:prSet/>
      <dgm:spPr/>
      <dgm:t>
        <a:bodyPr/>
        <a:lstStyle/>
        <a:p>
          <a:endParaRPr lang="en-US"/>
        </a:p>
      </dgm:t>
    </dgm:pt>
    <dgm:pt modelId="{F8DA8C40-7E87-4F2F-887F-03496F85FC96}" type="sibTrans" cxnId="{A22C62FB-D263-47E1-B735-BFABFD156300}">
      <dgm:prSet/>
      <dgm:spPr/>
      <dgm:t>
        <a:bodyPr/>
        <a:lstStyle/>
        <a:p>
          <a:endParaRPr lang="en-US"/>
        </a:p>
      </dgm:t>
    </dgm:pt>
    <dgm:pt modelId="{179D7BD9-F5E2-411C-BD56-8C2DA01DD467}">
      <dgm:prSet/>
      <dgm:spPr/>
      <dgm:t>
        <a:bodyPr/>
        <a:lstStyle/>
        <a:p>
          <a:r>
            <a:rPr lang="en-US"/>
            <a:t>- API integration for universities &amp; corporates</a:t>
          </a:r>
        </a:p>
      </dgm:t>
    </dgm:pt>
    <dgm:pt modelId="{0EACBC3D-B9B2-4CC6-8B93-64D8A674E5BB}" type="parTrans" cxnId="{AB0EC40F-E0A2-4B18-A41F-DE87A57B2F36}">
      <dgm:prSet/>
      <dgm:spPr/>
      <dgm:t>
        <a:bodyPr/>
        <a:lstStyle/>
        <a:p>
          <a:endParaRPr lang="en-US"/>
        </a:p>
      </dgm:t>
    </dgm:pt>
    <dgm:pt modelId="{E40C27C0-3E55-4DA0-B515-1BF358CEF28E}" type="sibTrans" cxnId="{AB0EC40F-E0A2-4B18-A41F-DE87A57B2F36}">
      <dgm:prSet/>
      <dgm:spPr/>
      <dgm:t>
        <a:bodyPr/>
        <a:lstStyle/>
        <a:p>
          <a:endParaRPr lang="en-US"/>
        </a:p>
      </dgm:t>
    </dgm:pt>
    <dgm:pt modelId="{5D7E3B8C-A38F-47EC-B1C3-0578A277C17D}">
      <dgm:prSet/>
      <dgm:spPr/>
      <dgm:t>
        <a:bodyPr/>
        <a:lstStyle/>
        <a:p>
          <a:r>
            <a:rPr lang="en-US"/>
            <a:t>- AI model improvement via feedback loop</a:t>
          </a:r>
        </a:p>
      </dgm:t>
    </dgm:pt>
    <dgm:pt modelId="{E4D5E4A3-B191-45C4-AB6B-97834213A47A}" type="parTrans" cxnId="{CFBC503D-1DFC-4BD0-BAB8-96C10E690674}">
      <dgm:prSet/>
      <dgm:spPr/>
      <dgm:t>
        <a:bodyPr/>
        <a:lstStyle/>
        <a:p>
          <a:endParaRPr lang="en-US"/>
        </a:p>
      </dgm:t>
    </dgm:pt>
    <dgm:pt modelId="{42369B71-638A-4DA7-BF72-F1B0C34A1AD6}" type="sibTrans" cxnId="{CFBC503D-1DFC-4BD0-BAB8-96C10E690674}">
      <dgm:prSet/>
      <dgm:spPr/>
      <dgm:t>
        <a:bodyPr/>
        <a:lstStyle/>
        <a:p>
          <a:endParaRPr lang="en-US"/>
        </a:p>
      </dgm:t>
    </dgm:pt>
    <dgm:pt modelId="{5DA0970F-6345-4431-A6AD-DDF87AFA04DC}">
      <dgm:prSet/>
      <dgm:spPr/>
      <dgm:t>
        <a:bodyPr/>
        <a:lstStyle/>
        <a:p>
          <a:r>
            <a:rPr lang="en-US"/>
            <a:t>- Nationwide adoption for secure communication</a:t>
          </a:r>
        </a:p>
      </dgm:t>
    </dgm:pt>
    <dgm:pt modelId="{09FEA3F0-91A5-40F8-9340-2055AC8694AC}" type="parTrans" cxnId="{761FC987-A4FF-4F93-9231-E9568D12B570}">
      <dgm:prSet/>
      <dgm:spPr/>
      <dgm:t>
        <a:bodyPr/>
        <a:lstStyle/>
        <a:p>
          <a:endParaRPr lang="en-US"/>
        </a:p>
      </dgm:t>
    </dgm:pt>
    <dgm:pt modelId="{9F12501D-E4FD-4C48-ABE6-8D66D600672E}" type="sibTrans" cxnId="{761FC987-A4FF-4F93-9231-E9568D12B570}">
      <dgm:prSet/>
      <dgm:spPr/>
      <dgm:t>
        <a:bodyPr/>
        <a:lstStyle/>
        <a:p>
          <a:endParaRPr lang="en-US"/>
        </a:p>
      </dgm:t>
    </dgm:pt>
    <dgm:pt modelId="{A81226A7-754D-43D4-8FEF-E15710C797CB}" type="pres">
      <dgm:prSet presAssocID="{C407604E-5CFD-4FF5-85DC-2183A6C9B2B6}" presName="root" presStyleCnt="0">
        <dgm:presLayoutVars>
          <dgm:dir/>
          <dgm:resizeHandles val="exact"/>
        </dgm:presLayoutVars>
      </dgm:prSet>
      <dgm:spPr/>
    </dgm:pt>
    <dgm:pt modelId="{E7A297DC-0C5B-430C-A04B-D180ACA94A49}" type="pres">
      <dgm:prSet presAssocID="{D2805780-91DE-48AC-9D9D-76A95142C59B}" presName="compNode" presStyleCnt="0"/>
      <dgm:spPr/>
    </dgm:pt>
    <dgm:pt modelId="{C32D0169-1100-4802-A1C4-681AA5F0548B}" type="pres">
      <dgm:prSet presAssocID="{D2805780-91DE-48AC-9D9D-76A95142C59B}" presName="bgRect" presStyleLbl="bgShp" presStyleIdx="0" presStyleCnt="5"/>
      <dgm:spPr/>
    </dgm:pt>
    <dgm:pt modelId="{6932DF2F-716B-48F0-9FD3-3A4B82FC4E6D}" type="pres">
      <dgm:prSet presAssocID="{D2805780-91DE-48AC-9D9D-76A95142C59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57AD758-C89A-4C40-9226-A30A808DF930}" type="pres">
      <dgm:prSet presAssocID="{D2805780-91DE-48AC-9D9D-76A95142C59B}" presName="spaceRect" presStyleCnt="0"/>
      <dgm:spPr/>
    </dgm:pt>
    <dgm:pt modelId="{6A798A36-DF4A-45A1-A2C5-995A88AF6C6C}" type="pres">
      <dgm:prSet presAssocID="{D2805780-91DE-48AC-9D9D-76A95142C59B}" presName="parTx" presStyleLbl="revTx" presStyleIdx="0" presStyleCnt="5">
        <dgm:presLayoutVars>
          <dgm:chMax val="0"/>
          <dgm:chPref val="0"/>
        </dgm:presLayoutVars>
      </dgm:prSet>
      <dgm:spPr/>
    </dgm:pt>
    <dgm:pt modelId="{C0C88CE4-2AA5-4329-AEFB-7E16E6FB3A4F}" type="pres">
      <dgm:prSet presAssocID="{AD8FC992-0ACA-4C3F-93F7-A8EBCF817BB8}" presName="sibTrans" presStyleCnt="0"/>
      <dgm:spPr/>
    </dgm:pt>
    <dgm:pt modelId="{4A5F234E-F281-4057-A5BC-987D9DCE404B}" type="pres">
      <dgm:prSet presAssocID="{11482CE3-588B-4EE7-ACA5-6326CDADA58F}" presName="compNode" presStyleCnt="0"/>
      <dgm:spPr/>
    </dgm:pt>
    <dgm:pt modelId="{BE35BAF5-7CCE-4123-A161-3D184FFD12B8}" type="pres">
      <dgm:prSet presAssocID="{11482CE3-588B-4EE7-ACA5-6326CDADA58F}" presName="bgRect" presStyleLbl="bgShp" presStyleIdx="1" presStyleCnt="5"/>
      <dgm:spPr/>
    </dgm:pt>
    <dgm:pt modelId="{013DB2A0-49CE-4BF6-B4BB-18E6825E21B2}" type="pres">
      <dgm:prSet presAssocID="{11482CE3-588B-4EE7-ACA5-6326CDADA5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AB7C280A-A80C-4474-ADA9-B4F040957BC6}" type="pres">
      <dgm:prSet presAssocID="{11482CE3-588B-4EE7-ACA5-6326CDADA58F}" presName="spaceRect" presStyleCnt="0"/>
      <dgm:spPr/>
    </dgm:pt>
    <dgm:pt modelId="{FE308474-DDC8-4658-ADAD-10D3E8DBF169}" type="pres">
      <dgm:prSet presAssocID="{11482CE3-588B-4EE7-ACA5-6326CDADA58F}" presName="parTx" presStyleLbl="revTx" presStyleIdx="1" presStyleCnt="5">
        <dgm:presLayoutVars>
          <dgm:chMax val="0"/>
          <dgm:chPref val="0"/>
        </dgm:presLayoutVars>
      </dgm:prSet>
      <dgm:spPr/>
    </dgm:pt>
    <dgm:pt modelId="{93DD8EFF-9CE7-4C05-A396-6AD21F2FFC2C}" type="pres">
      <dgm:prSet presAssocID="{F8DA8C40-7E87-4F2F-887F-03496F85FC96}" presName="sibTrans" presStyleCnt="0"/>
      <dgm:spPr/>
    </dgm:pt>
    <dgm:pt modelId="{5D522C65-B843-4CD0-8C23-32DF109C62D9}" type="pres">
      <dgm:prSet presAssocID="{179D7BD9-F5E2-411C-BD56-8C2DA01DD467}" presName="compNode" presStyleCnt="0"/>
      <dgm:spPr/>
    </dgm:pt>
    <dgm:pt modelId="{3C7E259A-F429-4F70-B305-956AE6016C4F}" type="pres">
      <dgm:prSet presAssocID="{179D7BD9-F5E2-411C-BD56-8C2DA01DD467}" presName="bgRect" presStyleLbl="bgShp" presStyleIdx="2" presStyleCnt="5"/>
      <dgm:spPr/>
    </dgm:pt>
    <dgm:pt modelId="{E87FD85C-B4AB-4E67-9456-38CBE8ADBA4F}" type="pres">
      <dgm:prSet presAssocID="{179D7BD9-F5E2-411C-BD56-8C2DA01DD46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B7B9188-9178-4AC1-B21E-B498CA6DDEDF}" type="pres">
      <dgm:prSet presAssocID="{179D7BD9-F5E2-411C-BD56-8C2DA01DD467}" presName="spaceRect" presStyleCnt="0"/>
      <dgm:spPr/>
    </dgm:pt>
    <dgm:pt modelId="{0F0D6D6C-6F34-4009-A747-FB493F2F5147}" type="pres">
      <dgm:prSet presAssocID="{179D7BD9-F5E2-411C-BD56-8C2DA01DD467}" presName="parTx" presStyleLbl="revTx" presStyleIdx="2" presStyleCnt="5">
        <dgm:presLayoutVars>
          <dgm:chMax val="0"/>
          <dgm:chPref val="0"/>
        </dgm:presLayoutVars>
      </dgm:prSet>
      <dgm:spPr/>
    </dgm:pt>
    <dgm:pt modelId="{AADA9BE7-B357-49B0-90C9-CEFAE2310EF3}" type="pres">
      <dgm:prSet presAssocID="{E40C27C0-3E55-4DA0-B515-1BF358CEF28E}" presName="sibTrans" presStyleCnt="0"/>
      <dgm:spPr/>
    </dgm:pt>
    <dgm:pt modelId="{4002200D-808E-4F60-BEAB-142B28C2C0E0}" type="pres">
      <dgm:prSet presAssocID="{5D7E3B8C-A38F-47EC-B1C3-0578A277C17D}" presName="compNode" presStyleCnt="0"/>
      <dgm:spPr/>
    </dgm:pt>
    <dgm:pt modelId="{900D2BE7-D6E1-4443-B017-FAE967326031}" type="pres">
      <dgm:prSet presAssocID="{5D7E3B8C-A38F-47EC-B1C3-0578A277C17D}" presName="bgRect" presStyleLbl="bgShp" presStyleIdx="3" presStyleCnt="5"/>
      <dgm:spPr/>
    </dgm:pt>
    <dgm:pt modelId="{D85E2BBD-C81A-4A82-AE1C-19453952A0F4}" type="pres">
      <dgm:prSet presAssocID="{5D7E3B8C-A38F-47EC-B1C3-0578A277C1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4D9924C-1B31-45C9-A752-E49685B32C4D}" type="pres">
      <dgm:prSet presAssocID="{5D7E3B8C-A38F-47EC-B1C3-0578A277C17D}" presName="spaceRect" presStyleCnt="0"/>
      <dgm:spPr/>
    </dgm:pt>
    <dgm:pt modelId="{A28AC0E0-0AEA-4748-9442-7D7D71A1CD7A}" type="pres">
      <dgm:prSet presAssocID="{5D7E3B8C-A38F-47EC-B1C3-0578A277C17D}" presName="parTx" presStyleLbl="revTx" presStyleIdx="3" presStyleCnt="5">
        <dgm:presLayoutVars>
          <dgm:chMax val="0"/>
          <dgm:chPref val="0"/>
        </dgm:presLayoutVars>
      </dgm:prSet>
      <dgm:spPr/>
    </dgm:pt>
    <dgm:pt modelId="{FB02BDE8-DB6D-440F-84AE-6A248AFE4E2D}" type="pres">
      <dgm:prSet presAssocID="{42369B71-638A-4DA7-BF72-F1B0C34A1AD6}" presName="sibTrans" presStyleCnt="0"/>
      <dgm:spPr/>
    </dgm:pt>
    <dgm:pt modelId="{F5E5B2EB-973B-4DB4-A586-286092EFACDF}" type="pres">
      <dgm:prSet presAssocID="{5DA0970F-6345-4431-A6AD-DDF87AFA04DC}" presName="compNode" presStyleCnt="0"/>
      <dgm:spPr/>
    </dgm:pt>
    <dgm:pt modelId="{912F9FFB-8BE8-47BC-B8E6-FA5973868B85}" type="pres">
      <dgm:prSet presAssocID="{5DA0970F-6345-4431-A6AD-DDF87AFA04DC}" presName="bgRect" presStyleLbl="bgShp" presStyleIdx="4" presStyleCnt="5"/>
      <dgm:spPr/>
    </dgm:pt>
    <dgm:pt modelId="{851001FC-7B97-49D2-872D-913AE50D50DF}" type="pres">
      <dgm:prSet presAssocID="{5DA0970F-6345-4431-A6AD-DDF87AFA04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B18F475-6888-4552-BA40-AF21407D5B70}" type="pres">
      <dgm:prSet presAssocID="{5DA0970F-6345-4431-A6AD-DDF87AFA04DC}" presName="spaceRect" presStyleCnt="0"/>
      <dgm:spPr/>
    </dgm:pt>
    <dgm:pt modelId="{E3222A8F-BAAE-42E5-9F2C-99F4F3170C27}" type="pres">
      <dgm:prSet presAssocID="{5DA0970F-6345-4431-A6AD-DDF87AFA04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137607-D369-4A63-99FB-CA8127A4BD00}" srcId="{C407604E-5CFD-4FF5-85DC-2183A6C9B2B6}" destId="{D2805780-91DE-48AC-9D9D-76A95142C59B}" srcOrd="0" destOrd="0" parTransId="{7AAF6E30-7D98-4D76-B4F8-EB3124FAB895}" sibTransId="{AD8FC992-0ACA-4C3F-93F7-A8EBCF817BB8}"/>
    <dgm:cxn modelId="{AB0EC40F-E0A2-4B18-A41F-DE87A57B2F36}" srcId="{C407604E-5CFD-4FF5-85DC-2183A6C9B2B6}" destId="{179D7BD9-F5E2-411C-BD56-8C2DA01DD467}" srcOrd="2" destOrd="0" parTransId="{0EACBC3D-B9B2-4CC6-8B93-64D8A674E5BB}" sibTransId="{E40C27C0-3E55-4DA0-B515-1BF358CEF28E}"/>
    <dgm:cxn modelId="{730F4D25-456D-432A-9475-D2BA37B400AD}" type="presOf" srcId="{C407604E-5CFD-4FF5-85DC-2183A6C9B2B6}" destId="{A81226A7-754D-43D4-8FEF-E15710C797CB}" srcOrd="0" destOrd="0" presId="urn:microsoft.com/office/officeart/2018/2/layout/IconVerticalSolidList"/>
    <dgm:cxn modelId="{1CEB5532-A748-4A9A-B937-282E5EE4BC10}" type="presOf" srcId="{5DA0970F-6345-4431-A6AD-DDF87AFA04DC}" destId="{E3222A8F-BAAE-42E5-9F2C-99F4F3170C27}" srcOrd="0" destOrd="0" presId="urn:microsoft.com/office/officeart/2018/2/layout/IconVerticalSolidList"/>
    <dgm:cxn modelId="{95EDF639-506B-4E58-816B-B021722FFD1F}" type="presOf" srcId="{D2805780-91DE-48AC-9D9D-76A95142C59B}" destId="{6A798A36-DF4A-45A1-A2C5-995A88AF6C6C}" srcOrd="0" destOrd="0" presId="urn:microsoft.com/office/officeart/2018/2/layout/IconVerticalSolidList"/>
    <dgm:cxn modelId="{CB975D3D-96E9-41F4-94F1-158CA5500EE5}" type="presOf" srcId="{179D7BD9-F5E2-411C-BD56-8C2DA01DD467}" destId="{0F0D6D6C-6F34-4009-A747-FB493F2F5147}" srcOrd="0" destOrd="0" presId="urn:microsoft.com/office/officeart/2018/2/layout/IconVerticalSolidList"/>
    <dgm:cxn modelId="{CFBC503D-1DFC-4BD0-BAB8-96C10E690674}" srcId="{C407604E-5CFD-4FF5-85DC-2183A6C9B2B6}" destId="{5D7E3B8C-A38F-47EC-B1C3-0578A277C17D}" srcOrd="3" destOrd="0" parTransId="{E4D5E4A3-B191-45C4-AB6B-97834213A47A}" sibTransId="{42369B71-638A-4DA7-BF72-F1B0C34A1AD6}"/>
    <dgm:cxn modelId="{44EE393E-EDD4-4B70-8776-FA17E2A4051C}" type="presOf" srcId="{5D7E3B8C-A38F-47EC-B1C3-0578A277C17D}" destId="{A28AC0E0-0AEA-4748-9442-7D7D71A1CD7A}" srcOrd="0" destOrd="0" presId="urn:microsoft.com/office/officeart/2018/2/layout/IconVerticalSolidList"/>
    <dgm:cxn modelId="{761FC987-A4FF-4F93-9231-E9568D12B570}" srcId="{C407604E-5CFD-4FF5-85DC-2183A6C9B2B6}" destId="{5DA0970F-6345-4431-A6AD-DDF87AFA04DC}" srcOrd="4" destOrd="0" parTransId="{09FEA3F0-91A5-40F8-9340-2055AC8694AC}" sibTransId="{9F12501D-E4FD-4C48-ABE6-8D66D600672E}"/>
    <dgm:cxn modelId="{A22C62FB-D263-47E1-B735-BFABFD156300}" srcId="{C407604E-5CFD-4FF5-85DC-2183A6C9B2B6}" destId="{11482CE3-588B-4EE7-ACA5-6326CDADA58F}" srcOrd="1" destOrd="0" parTransId="{B47ED0A1-DEC7-4591-996C-D34BF08C8AB7}" sibTransId="{F8DA8C40-7E87-4F2F-887F-03496F85FC96}"/>
    <dgm:cxn modelId="{720A2DFD-9425-46D2-B87C-F343D4DF69D1}" type="presOf" srcId="{11482CE3-588B-4EE7-ACA5-6326CDADA58F}" destId="{FE308474-DDC8-4658-ADAD-10D3E8DBF169}" srcOrd="0" destOrd="0" presId="urn:microsoft.com/office/officeart/2018/2/layout/IconVerticalSolidList"/>
    <dgm:cxn modelId="{A522D241-09A1-41AB-BA1D-6591C25C547C}" type="presParOf" srcId="{A81226A7-754D-43D4-8FEF-E15710C797CB}" destId="{E7A297DC-0C5B-430C-A04B-D180ACA94A49}" srcOrd="0" destOrd="0" presId="urn:microsoft.com/office/officeart/2018/2/layout/IconVerticalSolidList"/>
    <dgm:cxn modelId="{392ECCDE-5529-4F33-807B-50D621A2A49F}" type="presParOf" srcId="{E7A297DC-0C5B-430C-A04B-D180ACA94A49}" destId="{C32D0169-1100-4802-A1C4-681AA5F0548B}" srcOrd="0" destOrd="0" presId="urn:microsoft.com/office/officeart/2018/2/layout/IconVerticalSolidList"/>
    <dgm:cxn modelId="{EDF62C80-39EF-4EC0-87B7-981D18214653}" type="presParOf" srcId="{E7A297DC-0C5B-430C-A04B-D180ACA94A49}" destId="{6932DF2F-716B-48F0-9FD3-3A4B82FC4E6D}" srcOrd="1" destOrd="0" presId="urn:microsoft.com/office/officeart/2018/2/layout/IconVerticalSolidList"/>
    <dgm:cxn modelId="{2C288C5B-8D20-44E9-9B76-1B99A4A08D1A}" type="presParOf" srcId="{E7A297DC-0C5B-430C-A04B-D180ACA94A49}" destId="{557AD758-C89A-4C40-9226-A30A808DF930}" srcOrd="2" destOrd="0" presId="urn:microsoft.com/office/officeart/2018/2/layout/IconVerticalSolidList"/>
    <dgm:cxn modelId="{CF919C49-89CC-48C2-94FF-1D53344B4842}" type="presParOf" srcId="{E7A297DC-0C5B-430C-A04B-D180ACA94A49}" destId="{6A798A36-DF4A-45A1-A2C5-995A88AF6C6C}" srcOrd="3" destOrd="0" presId="urn:microsoft.com/office/officeart/2018/2/layout/IconVerticalSolidList"/>
    <dgm:cxn modelId="{6F054432-7E83-44F6-AF2C-8939800303F8}" type="presParOf" srcId="{A81226A7-754D-43D4-8FEF-E15710C797CB}" destId="{C0C88CE4-2AA5-4329-AEFB-7E16E6FB3A4F}" srcOrd="1" destOrd="0" presId="urn:microsoft.com/office/officeart/2018/2/layout/IconVerticalSolidList"/>
    <dgm:cxn modelId="{00166E06-5CF6-48C4-B456-309F4A1A0FA8}" type="presParOf" srcId="{A81226A7-754D-43D4-8FEF-E15710C797CB}" destId="{4A5F234E-F281-4057-A5BC-987D9DCE404B}" srcOrd="2" destOrd="0" presId="urn:microsoft.com/office/officeart/2018/2/layout/IconVerticalSolidList"/>
    <dgm:cxn modelId="{64587937-3F6A-4990-A517-F25BA7355EC0}" type="presParOf" srcId="{4A5F234E-F281-4057-A5BC-987D9DCE404B}" destId="{BE35BAF5-7CCE-4123-A161-3D184FFD12B8}" srcOrd="0" destOrd="0" presId="urn:microsoft.com/office/officeart/2018/2/layout/IconVerticalSolidList"/>
    <dgm:cxn modelId="{45ABA654-5A50-4CA6-8841-785EFAAC4D13}" type="presParOf" srcId="{4A5F234E-F281-4057-A5BC-987D9DCE404B}" destId="{013DB2A0-49CE-4BF6-B4BB-18E6825E21B2}" srcOrd="1" destOrd="0" presId="urn:microsoft.com/office/officeart/2018/2/layout/IconVerticalSolidList"/>
    <dgm:cxn modelId="{AEAB1639-B000-4E4A-B33E-851F206D1E0C}" type="presParOf" srcId="{4A5F234E-F281-4057-A5BC-987D9DCE404B}" destId="{AB7C280A-A80C-4474-ADA9-B4F040957BC6}" srcOrd="2" destOrd="0" presId="urn:microsoft.com/office/officeart/2018/2/layout/IconVerticalSolidList"/>
    <dgm:cxn modelId="{5F94569B-0C02-491F-9E6D-82A04E29BC9F}" type="presParOf" srcId="{4A5F234E-F281-4057-A5BC-987D9DCE404B}" destId="{FE308474-DDC8-4658-ADAD-10D3E8DBF169}" srcOrd="3" destOrd="0" presId="urn:microsoft.com/office/officeart/2018/2/layout/IconVerticalSolidList"/>
    <dgm:cxn modelId="{A1B54199-AD4F-456E-A220-82F07E542487}" type="presParOf" srcId="{A81226A7-754D-43D4-8FEF-E15710C797CB}" destId="{93DD8EFF-9CE7-4C05-A396-6AD21F2FFC2C}" srcOrd="3" destOrd="0" presId="urn:microsoft.com/office/officeart/2018/2/layout/IconVerticalSolidList"/>
    <dgm:cxn modelId="{6A88FC36-EAA7-4AB1-97A7-396A0A00720A}" type="presParOf" srcId="{A81226A7-754D-43D4-8FEF-E15710C797CB}" destId="{5D522C65-B843-4CD0-8C23-32DF109C62D9}" srcOrd="4" destOrd="0" presId="urn:microsoft.com/office/officeart/2018/2/layout/IconVerticalSolidList"/>
    <dgm:cxn modelId="{36204B25-D109-4EED-A1F8-FF8E817E10DA}" type="presParOf" srcId="{5D522C65-B843-4CD0-8C23-32DF109C62D9}" destId="{3C7E259A-F429-4F70-B305-956AE6016C4F}" srcOrd="0" destOrd="0" presId="urn:microsoft.com/office/officeart/2018/2/layout/IconVerticalSolidList"/>
    <dgm:cxn modelId="{BA924344-70FC-442B-8B66-90B06C5A80B8}" type="presParOf" srcId="{5D522C65-B843-4CD0-8C23-32DF109C62D9}" destId="{E87FD85C-B4AB-4E67-9456-38CBE8ADBA4F}" srcOrd="1" destOrd="0" presId="urn:microsoft.com/office/officeart/2018/2/layout/IconVerticalSolidList"/>
    <dgm:cxn modelId="{FB629948-1DA9-49B3-82E3-6CEFAE14D5A6}" type="presParOf" srcId="{5D522C65-B843-4CD0-8C23-32DF109C62D9}" destId="{AB7B9188-9178-4AC1-B21E-B498CA6DDEDF}" srcOrd="2" destOrd="0" presId="urn:microsoft.com/office/officeart/2018/2/layout/IconVerticalSolidList"/>
    <dgm:cxn modelId="{DA9053C5-40E2-4858-AB29-FC9FB46FFB58}" type="presParOf" srcId="{5D522C65-B843-4CD0-8C23-32DF109C62D9}" destId="{0F0D6D6C-6F34-4009-A747-FB493F2F5147}" srcOrd="3" destOrd="0" presId="urn:microsoft.com/office/officeart/2018/2/layout/IconVerticalSolidList"/>
    <dgm:cxn modelId="{77944DA3-5DBF-48CA-9A2B-44B3DA34CFAF}" type="presParOf" srcId="{A81226A7-754D-43D4-8FEF-E15710C797CB}" destId="{AADA9BE7-B357-49B0-90C9-CEFAE2310EF3}" srcOrd="5" destOrd="0" presId="urn:microsoft.com/office/officeart/2018/2/layout/IconVerticalSolidList"/>
    <dgm:cxn modelId="{D5C93EBC-1606-477D-87D7-A507E0029153}" type="presParOf" srcId="{A81226A7-754D-43D4-8FEF-E15710C797CB}" destId="{4002200D-808E-4F60-BEAB-142B28C2C0E0}" srcOrd="6" destOrd="0" presId="urn:microsoft.com/office/officeart/2018/2/layout/IconVerticalSolidList"/>
    <dgm:cxn modelId="{5C61D2EF-9D47-4A77-93E0-2F22761146F2}" type="presParOf" srcId="{4002200D-808E-4F60-BEAB-142B28C2C0E0}" destId="{900D2BE7-D6E1-4443-B017-FAE967326031}" srcOrd="0" destOrd="0" presId="urn:microsoft.com/office/officeart/2018/2/layout/IconVerticalSolidList"/>
    <dgm:cxn modelId="{B47F759C-AEFD-4FF8-8064-4420B00CBB16}" type="presParOf" srcId="{4002200D-808E-4F60-BEAB-142B28C2C0E0}" destId="{D85E2BBD-C81A-4A82-AE1C-19453952A0F4}" srcOrd="1" destOrd="0" presId="urn:microsoft.com/office/officeart/2018/2/layout/IconVerticalSolidList"/>
    <dgm:cxn modelId="{9CDE9B32-A348-4F4B-92DE-5EBBA3342B28}" type="presParOf" srcId="{4002200D-808E-4F60-BEAB-142B28C2C0E0}" destId="{04D9924C-1B31-45C9-A752-E49685B32C4D}" srcOrd="2" destOrd="0" presId="urn:microsoft.com/office/officeart/2018/2/layout/IconVerticalSolidList"/>
    <dgm:cxn modelId="{4AAF867C-4C0B-4A60-8CC7-12516FDB7511}" type="presParOf" srcId="{4002200D-808E-4F60-BEAB-142B28C2C0E0}" destId="{A28AC0E0-0AEA-4748-9442-7D7D71A1CD7A}" srcOrd="3" destOrd="0" presId="urn:microsoft.com/office/officeart/2018/2/layout/IconVerticalSolidList"/>
    <dgm:cxn modelId="{499D5DE9-D066-4B41-B62F-7D8DE6DF5497}" type="presParOf" srcId="{A81226A7-754D-43D4-8FEF-E15710C797CB}" destId="{FB02BDE8-DB6D-440F-84AE-6A248AFE4E2D}" srcOrd="7" destOrd="0" presId="urn:microsoft.com/office/officeart/2018/2/layout/IconVerticalSolidList"/>
    <dgm:cxn modelId="{CA26103A-8B26-4DD1-A618-98D89F512F12}" type="presParOf" srcId="{A81226A7-754D-43D4-8FEF-E15710C797CB}" destId="{F5E5B2EB-973B-4DB4-A586-286092EFACDF}" srcOrd="8" destOrd="0" presId="urn:microsoft.com/office/officeart/2018/2/layout/IconVerticalSolidList"/>
    <dgm:cxn modelId="{6A5515C7-E71C-4BAF-860C-4008C8323817}" type="presParOf" srcId="{F5E5B2EB-973B-4DB4-A586-286092EFACDF}" destId="{912F9FFB-8BE8-47BC-B8E6-FA5973868B85}" srcOrd="0" destOrd="0" presId="urn:microsoft.com/office/officeart/2018/2/layout/IconVerticalSolidList"/>
    <dgm:cxn modelId="{B861F9E4-F52F-4EAC-83E9-000560CA7907}" type="presParOf" srcId="{F5E5B2EB-973B-4DB4-A586-286092EFACDF}" destId="{851001FC-7B97-49D2-872D-913AE50D50DF}" srcOrd="1" destOrd="0" presId="urn:microsoft.com/office/officeart/2018/2/layout/IconVerticalSolidList"/>
    <dgm:cxn modelId="{FBCAB7A3-44F0-481A-AC2D-7110546765FF}" type="presParOf" srcId="{F5E5B2EB-973B-4DB4-A586-286092EFACDF}" destId="{DB18F475-6888-4552-BA40-AF21407D5B70}" srcOrd="2" destOrd="0" presId="urn:microsoft.com/office/officeart/2018/2/layout/IconVerticalSolidList"/>
    <dgm:cxn modelId="{B021603B-9E44-4C39-BC84-8BE3823BADB6}" type="presParOf" srcId="{F5E5B2EB-973B-4DB4-A586-286092EFACDF}" destId="{E3222A8F-BAAE-42E5-9F2C-99F4F3170C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43D49-7B27-40C7-8812-7D7110E19DC0}">
      <dsp:nvSpPr>
        <dsp:cNvPr id="0" name=""/>
        <dsp:cNvSpPr/>
      </dsp:nvSpPr>
      <dsp:spPr>
        <a:xfrm>
          <a:off x="37425" y="103125"/>
          <a:ext cx="973665" cy="973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7BCC9C0-EB81-4F79-91E8-0319B0C72905}">
      <dsp:nvSpPr>
        <dsp:cNvPr id="0" name=""/>
        <dsp:cNvSpPr/>
      </dsp:nvSpPr>
      <dsp:spPr>
        <a:xfrm>
          <a:off x="241895" y="307595"/>
          <a:ext cx="564725" cy="5647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A36BDC2-522D-4D94-98E4-CD31B8FD97B5}">
      <dsp:nvSpPr>
        <dsp:cNvPr id="0" name=""/>
        <dsp:cNvSpPr/>
      </dsp:nvSpPr>
      <dsp:spPr>
        <a:xfrm>
          <a:off x="1219733" y="103125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Students and professionals are increasingly targeted by fraudulent online content.</a:t>
          </a:r>
        </a:p>
      </dsp:txBody>
      <dsp:txXfrm>
        <a:off x="1219733" y="103125"/>
        <a:ext cx="2295067" cy="973665"/>
      </dsp:txXfrm>
    </dsp:sp>
    <dsp:sp modelId="{8AA092C4-107D-433C-83A1-C6B707AE06B3}">
      <dsp:nvSpPr>
        <dsp:cNvPr id="0" name=""/>
        <dsp:cNvSpPr/>
      </dsp:nvSpPr>
      <dsp:spPr>
        <a:xfrm>
          <a:off x="3914699" y="103125"/>
          <a:ext cx="973665" cy="973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C96408-3AE5-452C-B5FA-A3769CA904E8}">
      <dsp:nvSpPr>
        <dsp:cNvPr id="0" name=""/>
        <dsp:cNvSpPr/>
      </dsp:nvSpPr>
      <dsp:spPr>
        <a:xfrm>
          <a:off x="4119168" y="307595"/>
          <a:ext cx="564725" cy="5647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8211A9-1A92-4D1C-A10F-AE021991A12B}">
      <dsp:nvSpPr>
        <dsp:cNvPr id="0" name=""/>
        <dsp:cNvSpPr/>
      </dsp:nvSpPr>
      <dsp:spPr>
        <a:xfrm>
          <a:off x="5097006" y="103125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Fake WhatsApp/Telegram groups → scam internships &amp; jobs</a:t>
          </a:r>
          <a:r>
            <a:rPr lang="en-US" sz="1500" kern="1200" dirty="0"/>
            <a:t>.</a:t>
          </a:r>
        </a:p>
      </dsp:txBody>
      <dsp:txXfrm>
        <a:off x="5097006" y="103125"/>
        <a:ext cx="2295067" cy="973665"/>
      </dsp:txXfrm>
    </dsp:sp>
    <dsp:sp modelId="{33487147-E2A8-49EF-B82D-EB19079C5881}">
      <dsp:nvSpPr>
        <dsp:cNvPr id="0" name=""/>
        <dsp:cNvSpPr/>
      </dsp:nvSpPr>
      <dsp:spPr>
        <a:xfrm>
          <a:off x="37425" y="1882294"/>
          <a:ext cx="973665" cy="973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7DF0F8-3D0B-42EC-B145-39125269C7FE}">
      <dsp:nvSpPr>
        <dsp:cNvPr id="0" name=""/>
        <dsp:cNvSpPr/>
      </dsp:nvSpPr>
      <dsp:spPr>
        <a:xfrm>
          <a:off x="241895" y="2086763"/>
          <a:ext cx="564725" cy="5647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DDEC55-88E7-416F-A685-7CC495A4C33C}">
      <dsp:nvSpPr>
        <dsp:cNvPr id="0" name=""/>
        <dsp:cNvSpPr/>
      </dsp:nvSpPr>
      <dsp:spPr>
        <a:xfrm>
          <a:off x="1219733" y="188229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- Phishing websites mimic banks &amp; services to steal credentials.</a:t>
          </a:r>
        </a:p>
      </dsp:txBody>
      <dsp:txXfrm>
        <a:off x="1219733" y="1882294"/>
        <a:ext cx="2295067" cy="973665"/>
      </dsp:txXfrm>
    </dsp:sp>
    <dsp:sp modelId="{FB36D882-FD91-4B6C-B6BA-C20214CFDE8B}">
      <dsp:nvSpPr>
        <dsp:cNvPr id="0" name=""/>
        <dsp:cNvSpPr/>
      </dsp:nvSpPr>
      <dsp:spPr>
        <a:xfrm>
          <a:off x="3914699" y="1882294"/>
          <a:ext cx="973665" cy="973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48F89DE-4B30-4D96-8F05-A559182BD3D0}">
      <dsp:nvSpPr>
        <dsp:cNvPr id="0" name=""/>
        <dsp:cNvSpPr/>
      </dsp:nvSpPr>
      <dsp:spPr>
        <a:xfrm>
          <a:off x="4119168" y="2086763"/>
          <a:ext cx="564725" cy="5647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5F837C-380E-494D-9A53-5A392B0EFB44}">
      <dsp:nvSpPr>
        <dsp:cNvPr id="0" name=""/>
        <dsp:cNvSpPr/>
      </dsp:nvSpPr>
      <dsp:spPr>
        <a:xfrm>
          <a:off x="5097006" y="1882294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- </a:t>
          </a:r>
          <a:r>
            <a:rPr lang="en-US" sz="1600" kern="1200" dirty="0"/>
            <a:t>Malicious mobile apps trick users into giving personal/financial data</a:t>
          </a:r>
          <a:r>
            <a:rPr lang="en-US" sz="1500" kern="1200" dirty="0"/>
            <a:t>.</a:t>
          </a:r>
        </a:p>
      </dsp:txBody>
      <dsp:txXfrm>
        <a:off x="5097006" y="1882294"/>
        <a:ext cx="2295067" cy="973665"/>
      </dsp:txXfrm>
    </dsp:sp>
    <dsp:sp modelId="{0BD4CD37-2C78-4B48-B3FF-075985E171D8}">
      <dsp:nvSpPr>
        <dsp:cNvPr id="0" name=""/>
        <dsp:cNvSpPr/>
      </dsp:nvSpPr>
      <dsp:spPr>
        <a:xfrm>
          <a:off x="37425" y="3661462"/>
          <a:ext cx="973665" cy="97366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A6B29E2-8198-4DDD-9C9E-B13C528D0995}">
      <dsp:nvSpPr>
        <dsp:cNvPr id="0" name=""/>
        <dsp:cNvSpPr/>
      </dsp:nvSpPr>
      <dsp:spPr>
        <a:xfrm>
          <a:off x="241895" y="3865931"/>
          <a:ext cx="564725" cy="5647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80473C-1C2E-4A17-B116-42EA75153341}">
      <dsp:nvSpPr>
        <dsp:cNvPr id="0" name=""/>
        <dsp:cNvSpPr/>
      </dsp:nvSpPr>
      <dsp:spPr>
        <a:xfrm>
          <a:off x="1219733" y="3661462"/>
          <a:ext cx="2295067" cy="973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👉 Current detection is reactive, slow, and not proactive.</a:t>
          </a:r>
        </a:p>
      </dsp:txBody>
      <dsp:txXfrm>
        <a:off x="1219733" y="3661462"/>
        <a:ext cx="2295067" cy="973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07A08-6156-4F61-8A66-EB1A6AE65B6D}">
      <dsp:nvSpPr>
        <dsp:cNvPr id="0" name=""/>
        <dsp:cNvSpPr/>
      </dsp:nvSpPr>
      <dsp:spPr>
        <a:xfrm>
          <a:off x="386250" y="776592"/>
          <a:ext cx="629648" cy="62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9D0B00-404F-4534-8852-BB2A1019A834}">
      <dsp:nvSpPr>
        <dsp:cNvPr id="0" name=""/>
        <dsp:cNvSpPr/>
      </dsp:nvSpPr>
      <dsp:spPr>
        <a:xfrm>
          <a:off x="1465" y="1663900"/>
          <a:ext cx="1399218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🔐 </a:t>
          </a:r>
          <a:r>
            <a:rPr lang="en-IN" sz="1400" kern="1200" dirty="0"/>
            <a:t>Email Verification – Stops outsiders</a:t>
          </a:r>
          <a:endParaRPr lang="en-US" sz="1400" kern="1200" dirty="0"/>
        </a:p>
      </dsp:txBody>
      <dsp:txXfrm>
        <a:off x="1465" y="1663900"/>
        <a:ext cx="1399218" cy="699609"/>
      </dsp:txXfrm>
    </dsp:sp>
    <dsp:sp modelId="{D19C1663-2717-4317-B845-37C6111DDF56}">
      <dsp:nvSpPr>
        <dsp:cNvPr id="0" name=""/>
        <dsp:cNvSpPr/>
      </dsp:nvSpPr>
      <dsp:spPr>
        <a:xfrm>
          <a:off x="2030332" y="776592"/>
          <a:ext cx="629648" cy="62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A3883-D8A7-4F3E-8337-F393D198A399}">
      <dsp:nvSpPr>
        <dsp:cNvPr id="0" name=""/>
        <dsp:cNvSpPr/>
      </dsp:nvSpPr>
      <dsp:spPr>
        <a:xfrm>
          <a:off x="1645547" y="1663900"/>
          <a:ext cx="1399218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- </a:t>
          </a:r>
          <a:r>
            <a:rPr lang="en-IN" sz="1400" kern="1200" dirty="0"/>
            <a:t>🤖 AI-Powered Fraud Detection – Phishing, scams, crypto fraud</a:t>
          </a:r>
          <a:endParaRPr lang="en-US" sz="1400" kern="1200" dirty="0"/>
        </a:p>
      </dsp:txBody>
      <dsp:txXfrm>
        <a:off x="1645547" y="1663900"/>
        <a:ext cx="1399218" cy="699609"/>
      </dsp:txXfrm>
    </dsp:sp>
    <dsp:sp modelId="{F23F54CE-C7B3-4B00-B762-962AD983857D}">
      <dsp:nvSpPr>
        <dsp:cNvPr id="0" name=""/>
        <dsp:cNvSpPr/>
      </dsp:nvSpPr>
      <dsp:spPr>
        <a:xfrm>
          <a:off x="3674414" y="776592"/>
          <a:ext cx="629648" cy="629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E8F346-A39D-49D9-9ADA-D9B7F0196606}">
      <dsp:nvSpPr>
        <dsp:cNvPr id="0" name=""/>
        <dsp:cNvSpPr/>
      </dsp:nvSpPr>
      <dsp:spPr>
        <a:xfrm>
          <a:off x="3289629" y="1663900"/>
          <a:ext cx="1399218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- </a:t>
          </a:r>
          <a:r>
            <a:rPr lang="en-IN" sz="1400" kern="1200" dirty="0"/>
            <a:t>📂 Centralized Repository – One trusted source for links</a:t>
          </a:r>
          <a:endParaRPr lang="en-US" sz="1400" kern="1200" dirty="0"/>
        </a:p>
      </dsp:txBody>
      <dsp:txXfrm>
        <a:off x="3289629" y="1663900"/>
        <a:ext cx="1399218" cy="699609"/>
      </dsp:txXfrm>
    </dsp:sp>
    <dsp:sp modelId="{1BDB8403-8602-4032-B9B9-2C56650689CE}">
      <dsp:nvSpPr>
        <dsp:cNvPr id="0" name=""/>
        <dsp:cNvSpPr/>
      </dsp:nvSpPr>
      <dsp:spPr>
        <a:xfrm>
          <a:off x="1208291" y="2910709"/>
          <a:ext cx="629648" cy="6296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232C6-C606-4C75-BEBD-F805CB72D508}">
      <dsp:nvSpPr>
        <dsp:cNvPr id="0" name=""/>
        <dsp:cNvSpPr/>
      </dsp:nvSpPr>
      <dsp:spPr>
        <a:xfrm>
          <a:off x="823506" y="3600623"/>
          <a:ext cx="1399218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- </a:t>
          </a:r>
          <a:r>
            <a:rPr lang="en-IN" sz="1400" kern="1200" dirty="0"/>
            <a:t>🏢 Multi-Org Support – Colleges, corporates, institutions</a:t>
          </a:r>
          <a:endParaRPr lang="en-US" sz="1400" kern="1200" dirty="0"/>
        </a:p>
      </dsp:txBody>
      <dsp:txXfrm>
        <a:off x="823506" y="3600623"/>
        <a:ext cx="1399218" cy="699609"/>
      </dsp:txXfrm>
    </dsp:sp>
    <dsp:sp modelId="{7B8E195D-3BD3-4F84-8D99-D8A58D1665F0}">
      <dsp:nvSpPr>
        <dsp:cNvPr id="0" name=""/>
        <dsp:cNvSpPr/>
      </dsp:nvSpPr>
      <dsp:spPr>
        <a:xfrm>
          <a:off x="2852373" y="2900320"/>
          <a:ext cx="629648" cy="6296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59B5C-F530-4FE1-99BF-6665BA947B06}">
      <dsp:nvSpPr>
        <dsp:cNvPr id="0" name=""/>
        <dsp:cNvSpPr/>
      </dsp:nvSpPr>
      <dsp:spPr>
        <a:xfrm>
          <a:off x="2467588" y="3600623"/>
          <a:ext cx="1399218" cy="699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- </a:t>
          </a:r>
          <a:r>
            <a:rPr lang="en-IN" sz="1400" kern="1200" dirty="0"/>
            <a:t>🚨 Real-Time Alerts – Students + faculty notified instantly</a:t>
          </a:r>
          <a:endParaRPr lang="en-US" sz="1400" kern="1200" dirty="0"/>
        </a:p>
      </dsp:txBody>
      <dsp:txXfrm>
        <a:off x="2467588" y="3600623"/>
        <a:ext cx="1399218" cy="699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6AB91-8116-4241-922C-8540A2458495}">
      <dsp:nvSpPr>
        <dsp:cNvPr id="0" name=""/>
        <dsp:cNvSpPr/>
      </dsp:nvSpPr>
      <dsp:spPr>
        <a:xfrm>
          <a:off x="6601" y="441998"/>
          <a:ext cx="1973228" cy="118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Protects students &amp; employees from online frauds</a:t>
          </a:r>
          <a:endParaRPr lang="en-US" sz="1700" kern="1200" dirty="0"/>
        </a:p>
      </dsp:txBody>
      <dsp:txXfrm>
        <a:off x="41277" y="476674"/>
        <a:ext cx="1903876" cy="1114585"/>
      </dsp:txXfrm>
    </dsp:sp>
    <dsp:sp modelId="{847D8692-80B9-4976-9A16-EFB1A32709BE}">
      <dsp:nvSpPr>
        <dsp:cNvPr id="0" name=""/>
        <dsp:cNvSpPr/>
      </dsp:nvSpPr>
      <dsp:spPr>
        <a:xfrm>
          <a:off x="2153474" y="789286"/>
          <a:ext cx="418324" cy="48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153474" y="887158"/>
        <a:ext cx="292827" cy="293616"/>
      </dsp:txXfrm>
    </dsp:sp>
    <dsp:sp modelId="{11CA92A6-DBC6-4D6C-B460-0B8C2700A223}">
      <dsp:nvSpPr>
        <dsp:cNvPr id="0" name=""/>
        <dsp:cNvSpPr/>
      </dsp:nvSpPr>
      <dsp:spPr>
        <a:xfrm>
          <a:off x="2769121" y="441998"/>
          <a:ext cx="1973228" cy="118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Eliminates fake internships &amp; scam groups</a:t>
          </a:r>
          <a:endParaRPr lang="en-US" sz="1700" kern="1200" dirty="0"/>
        </a:p>
      </dsp:txBody>
      <dsp:txXfrm>
        <a:off x="2803797" y="476674"/>
        <a:ext cx="1903876" cy="1114585"/>
      </dsp:txXfrm>
    </dsp:sp>
    <dsp:sp modelId="{999A2E8A-7F22-4211-89E2-F7EC108F0020}">
      <dsp:nvSpPr>
        <dsp:cNvPr id="0" name=""/>
        <dsp:cNvSpPr/>
      </dsp:nvSpPr>
      <dsp:spPr>
        <a:xfrm>
          <a:off x="4915994" y="789286"/>
          <a:ext cx="418324" cy="48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4915994" y="887158"/>
        <a:ext cx="292827" cy="293616"/>
      </dsp:txXfrm>
    </dsp:sp>
    <dsp:sp modelId="{659E7792-496D-4846-839B-59CCE82D4F09}">
      <dsp:nvSpPr>
        <dsp:cNvPr id="0" name=""/>
        <dsp:cNvSpPr/>
      </dsp:nvSpPr>
      <dsp:spPr>
        <a:xfrm>
          <a:off x="5531641" y="441998"/>
          <a:ext cx="1973228" cy="118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✅ Promotes cybersecurity awareness</a:t>
          </a:r>
          <a:endParaRPr lang="en-IN" sz="1700" kern="1200" dirty="0"/>
        </a:p>
      </dsp:txBody>
      <dsp:txXfrm>
        <a:off x="5566317" y="476674"/>
        <a:ext cx="1903876" cy="1114585"/>
      </dsp:txXfrm>
    </dsp:sp>
    <dsp:sp modelId="{1A1000BE-5332-4FD1-8CA8-2457EB2AB4E3}">
      <dsp:nvSpPr>
        <dsp:cNvPr id="0" name=""/>
        <dsp:cNvSpPr/>
      </dsp:nvSpPr>
      <dsp:spPr>
        <a:xfrm rot="5400000">
          <a:off x="6309093" y="1764061"/>
          <a:ext cx="418324" cy="48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-5400000">
        <a:off x="6371448" y="1799579"/>
        <a:ext cx="293616" cy="292827"/>
      </dsp:txXfrm>
    </dsp:sp>
    <dsp:sp modelId="{07A69048-0553-4DFD-BA4F-06A6EDD9E553}">
      <dsp:nvSpPr>
        <dsp:cNvPr id="0" name=""/>
        <dsp:cNvSpPr/>
      </dsp:nvSpPr>
      <dsp:spPr>
        <a:xfrm>
          <a:off x="5531641" y="2415226"/>
          <a:ext cx="1973228" cy="118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✅ Scalable across colleges &amp; organizations</a:t>
          </a:r>
          <a:endParaRPr lang="en-IN" sz="1700" kern="1200" dirty="0"/>
        </a:p>
      </dsp:txBody>
      <dsp:txXfrm>
        <a:off x="5566317" y="2449902"/>
        <a:ext cx="1903876" cy="1114585"/>
      </dsp:txXfrm>
    </dsp:sp>
    <dsp:sp modelId="{0029CE88-15F8-416E-9FD6-456CD120C117}">
      <dsp:nvSpPr>
        <dsp:cNvPr id="0" name=""/>
        <dsp:cNvSpPr/>
      </dsp:nvSpPr>
      <dsp:spPr>
        <a:xfrm rot="10800000">
          <a:off x="4939673" y="2762514"/>
          <a:ext cx="418324" cy="489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 rot="10800000">
        <a:off x="5065170" y="2860386"/>
        <a:ext cx="292827" cy="293616"/>
      </dsp:txXfrm>
    </dsp:sp>
    <dsp:sp modelId="{25EA0E68-1514-46CA-8F83-92E8C4F43390}">
      <dsp:nvSpPr>
        <dsp:cNvPr id="0" name=""/>
        <dsp:cNvSpPr/>
      </dsp:nvSpPr>
      <dsp:spPr>
        <a:xfrm>
          <a:off x="2769121" y="2415226"/>
          <a:ext cx="1973228" cy="1183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✅ Builds trust in digital platforms</a:t>
          </a:r>
        </a:p>
      </dsp:txBody>
      <dsp:txXfrm>
        <a:off x="2803797" y="2449902"/>
        <a:ext cx="1903876" cy="11145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2D0169-1100-4802-A1C4-681AA5F0548B}">
      <dsp:nvSpPr>
        <dsp:cNvPr id="0" name=""/>
        <dsp:cNvSpPr/>
      </dsp:nvSpPr>
      <dsp:spPr>
        <a:xfrm>
          <a:off x="0" y="3598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32DF2F-716B-48F0-9FD3-3A4B82FC4E6D}">
      <dsp:nvSpPr>
        <dsp:cNvPr id="0" name=""/>
        <dsp:cNvSpPr/>
      </dsp:nvSpPr>
      <dsp:spPr>
        <a:xfrm>
          <a:off x="231849" y="176048"/>
          <a:ext cx="421544" cy="42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98A36-DF4A-45A1-A2C5-995A88AF6C6C}">
      <dsp:nvSpPr>
        <dsp:cNvPr id="0" name=""/>
        <dsp:cNvSpPr/>
      </dsp:nvSpPr>
      <dsp:spPr>
        <a:xfrm>
          <a:off x="885243" y="3598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Chrome Extension for real-time fraud alerts</a:t>
          </a:r>
        </a:p>
      </dsp:txBody>
      <dsp:txXfrm>
        <a:off x="885243" y="3598"/>
        <a:ext cx="3649356" cy="766444"/>
      </dsp:txXfrm>
    </dsp:sp>
    <dsp:sp modelId="{BE35BAF5-7CCE-4123-A161-3D184FFD12B8}">
      <dsp:nvSpPr>
        <dsp:cNvPr id="0" name=""/>
        <dsp:cNvSpPr/>
      </dsp:nvSpPr>
      <dsp:spPr>
        <a:xfrm>
          <a:off x="0" y="961654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DB2A0-49CE-4BF6-B4BB-18E6825E21B2}">
      <dsp:nvSpPr>
        <dsp:cNvPr id="0" name=""/>
        <dsp:cNvSpPr/>
      </dsp:nvSpPr>
      <dsp:spPr>
        <a:xfrm>
          <a:off x="231849" y="1134104"/>
          <a:ext cx="421544" cy="42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08474-DDC8-4658-ADAD-10D3E8DBF169}">
      <dsp:nvSpPr>
        <dsp:cNvPr id="0" name=""/>
        <dsp:cNvSpPr/>
      </dsp:nvSpPr>
      <dsp:spPr>
        <a:xfrm>
          <a:off x="885243" y="961654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Mobile app to scan suspicious links &amp; apps</a:t>
          </a:r>
        </a:p>
      </dsp:txBody>
      <dsp:txXfrm>
        <a:off x="885243" y="961654"/>
        <a:ext cx="3649356" cy="766444"/>
      </dsp:txXfrm>
    </dsp:sp>
    <dsp:sp modelId="{3C7E259A-F429-4F70-B305-956AE6016C4F}">
      <dsp:nvSpPr>
        <dsp:cNvPr id="0" name=""/>
        <dsp:cNvSpPr/>
      </dsp:nvSpPr>
      <dsp:spPr>
        <a:xfrm>
          <a:off x="0" y="1919710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FD85C-B4AB-4E67-9456-38CBE8ADBA4F}">
      <dsp:nvSpPr>
        <dsp:cNvPr id="0" name=""/>
        <dsp:cNvSpPr/>
      </dsp:nvSpPr>
      <dsp:spPr>
        <a:xfrm>
          <a:off x="231849" y="2092160"/>
          <a:ext cx="421544" cy="42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0D6D6C-6F34-4009-A747-FB493F2F5147}">
      <dsp:nvSpPr>
        <dsp:cNvPr id="0" name=""/>
        <dsp:cNvSpPr/>
      </dsp:nvSpPr>
      <dsp:spPr>
        <a:xfrm>
          <a:off x="885243" y="1919710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API integration for universities &amp; corporates</a:t>
          </a:r>
        </a:p>
      </dsp:txBody>
      <dsp:txXfrm>
        <a:off x="885243" y="1919710"/>
        <a:ext cx="3649356" cy="766444"/>
      </dsp:txXfrm>
    </dsp:sp>
    <dsp:sp modelId="{900D2BE7-D6E1-4443-B017-FAE967326031}">
      <dsp:nvSpPr>
        <dsp:cNvPr id="0" name=""/>
        <dsp:cNvSpPr/>
      </dsp:nvSpPr>
      <dsp:spPr>
        <a:xfrm>
          <a:off x="0" y="2877766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E2BBD-C81A-4A82-AE1C-19453952A0F4}">
      <dsp:nvSpPr>
        <dsp:cNvPr id="0" name=""/>
        <dsp:cNvSpPr/>
      </dsp:nvSpPr>
      <dsp:spPr>
        <a:xfrm>
          <a:off x="231849" y="3050216"/>
          <a:ext cx="421544" cy="4215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AC0E0-0AEA-4748-9442-7D7D71A1CD7A}">
      <dsp:nvSpPr>
        <dsp:cNvPr id="0" name=""/>
        <dsp:cNvSpPr/>
      </dsp:nvSpPr>
      <dsp:spPr>
        <a:xfrm>
          <a:off x="885243" y="2877766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AI model improvement via feedback loop</a:t>
          </a:r>
        </a:p>
      </dsp:txBody>
      <dsp:txXfrm>
        <a:off x="885243" y="2877766"/>
        <a:ext cx="3649356" cy="766444"/>
      </dsp:txXfrm>
    </dsp:sp>
    <dsp:sp modelId="{912F9FFB-8BE8-47BC-B8E6-FA5973868B85}">
      <dsp:nvSpPr>
        <dsp:cNvPr id="0" name=""/>
        <dsp:cNvSpPr/>
      </dsp:nvSpPr>
      <dsp:spPr>
        <a:xfrm>
          <a:off x="0" y="3835822"/>
          <a:ext cx="4534600" cy="766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001FC-7B97-49D2-872D-913AE50D50DF}">
      <dsp:nvSpPr>
        <dsp:cNvPr id="0" name=""/>
        <dsp:cNvSpPr/>
      </dsp:nvSpPr>
      <dsp:spPr>
        <a:xfrm>
          <a:off x="231849" y="4008272"/>
          <a:ext cx="421544" cy="4215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22A8F-BAAE-42E5-9F2C-99F4F3170C27}">
      <dsp:nvSpPr>
        <dsp:cNvPr id="0" name=""/>
        <dsp:cNvSpPr/>
      </dsp:nvSpPr>
      <dsp:spPr>
        <a:xfrm>
          <a:off x="885243" y="3835822"/>
          <a:ext cx="3649356" cy="766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15" tIns="81115" rIns="81115" bIns="8111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Nationwide adoption for secure communication</a:t>
          </a:r>
        </a:p>
      </dsp:txBody>
      <dsp:txXfrm>
        <a:off x="885243" y="3835822"/>
        <a:ext cx="3649356" cy="766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B1097-C5A0-4A18-9881-5DB398863C75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DC347-7E82-4E6B-B5EA-B432C410E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1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DC347-7E82-4E6B-B5EA-B432C410E2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6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9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8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4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02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17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61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6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5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0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9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3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21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61DC6C8-0D6B-D25C-D8C4-33AFCF63A9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l="12327" r="12673"/>
          <a:stretch>
            <a:fillRect/>
          </a:stretch>
        </p:blipFill>
        <p:spPr>
          <a:xfrm>
            <a:off x="20" y="-280077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/>
              <a:t>AI-Powered Crypto Scam Detection System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/>
              <a:t>Sample Hackathon Idea Submission</a:t>
            </a:r>
          </a:p>
          <a:p>
            <a:r>
              <a:rPr lang="en-US"/>
              <a:t>CipherCop 2025</a:t>
            </a:r>
          </a:p>
          <a:p>
            <a:r>
              <a:rPr lang="en-US"/>
              <a:t>BY</a:t>
            </a:r>
          </a:p>
          <a:p>
            <a:r>
              <a:rPr lang="en-US"/>
              <a:t>Team Zencoders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235524"/>
            <a:ext cx="7429499" cy="1468582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44BB3-88F8-C253-F209-C3A30DB9B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131"/>
              </p:ext>
            </p:extLst>
          </p:nvPr>
        </p:nvGraphicFramePr>
        <p:xfrm>
          <a:off x="856059" y="1766455"/>
          <a:ext cx="7429500" cy="473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06ABDC7D-B34D-526E-A7C3-17E9C33791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l="6107" r="522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700"/>
              <a:t>A secure, AI-powered platform to detect and block fraudulent content before it reaches users.</a:t>
            </a:r>
          </a:p>
          <a:p>
            <a:pPr>
              <a:lnSpc>
                <a:spcPct val="90000"/>
              </a:lnSpc>
            </a:pPr>
            <a:endParaRPr lang="en-IN" sz="1700"/>
          </a:p>
          <a:p>
            <a:pPr>
              <a:lnSpc>
                <a:spcPct val="90000"/>
              </a:lnSpc>
            </a:pPr>
            <a:r>
              <a:rPr lang="en-IN" sz="1700"/>
              <a:t>✅ Verified Access – Domain-based email login (college/corporate only)</a:t>
            </a:r>
          </a:p>
          <a:p>
            <a:pPr>
              <a:lnSpc>
                <a:spcPct val="90000"/>
              </a:lnSpc>
            </a:pPr>
            <a:r>
              <a:rPr lang="en-IN" sz="1700"/>
              <a:t>✅ AI/ML Fraud Detection – Scans links, messages, and app data</a:t>
            </a:r>
          </a:p>
          <a:p>
            <a:pPr>
              <a:lnSpc>
                <a:spcPct val="90000"/>
              </a:lnSpc>
            </a:pPr>
            <a:r>
              <a:rPr lang="en-IN" sz="1700"/>
              <a:t>✅ Secure Link Repository – Only verified links/resources</a:t>
            </a:r>
          </a:p>
          <a:p>
            <a:pPr>
              <a:lnSpc>
                <a:spcPct val="90000"/>
              </a:lnSpc>
            </a:pPr>
            <a:r>
              <a:rPr lang="en-IN" sz="1700"/>
              <a:t>✅ Multi-Organization Support – Colleges, corporates, institutions</a:t>
            </a:r>
          </a:p>
          <a:p>
            <a:pPr>
              <a:lnSpc>
                <a:spcPct val="90000"/>
              </a:lnSpc>
            </a:pPr>
            <a:r>
              <a:rPr lang="en-IN" sz="1700"/>
              <a:t>✅ Law Enforcement Integration – Suspicious cases escalated</a:t>
            </a:r>
          </a:p>
          <a:p>
            <a:pPr>
              <a:lnSpc>
                <a:spcPct val="90000"/>
              </a:lnSpc>
            </a:pPr>
            <a:endParaRPr lang="en-IN"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EEECCE31-D29B-8B9E-7801-802A0BDB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t>Workflow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1. User logs in with college/corporate email</a:t>
            </a:r>
            <a:endParaRPr lang="en-IN"/>
          </a:p>
          <a:p>
            <a:pPr>
              <a:lnSpc>
                <a:spcPct val="90000"/>
              </a:lnSpc>
            </a:pPr>
            <a:r>
              <a:t>2. Shares/post goes to TrustLink app</a:t>
            </a:r>
            <a:endParaRPr lang="en-IN"/>
          </a:p>
          <a:p>
            <a:pPr>
              <a:lnSpc>
                <a:spcPct val="90000"/>
              </a:lnSpc>
            </a:pPr>
            <a:r>
              <a:t>3. AI/ML Detection Layer:</a:t>
            </a:r>
            <a:endParaRPr lang="en-IN"/>
          </a:p>
          <a:p>
            <a:pPr>
              <a:lnSpc>
                <a:spcPct val="90000"/>
              </a:lnSpc>
            </a:pPr>
            <a:r>
              <a:t>   - NLP (fraud language detection)</a:t>
            </a:r>
            <a:endParaRPr lang="en-IN"/>
          </a:p>
          <a:p>
            <a:pPr>
              <a:lnSpc>
                <a:spcPct val="90000"/>
              </a:lnSpc>
            </a:pPr>
            <a:r>
              <a:t>   - Computer Vision (UI similarity)</a:t>
            </a:r>
            <a:endParaRPr lang="en-IN"/>
          </a:p>
          <a:p>
            <a:pPr>
              <a:lnSpc>
                <a:spcPct val="90000"/>
              </a:lnSpc>
            </a:pPr>
            <a:r>
              <a:t>   - Metadata (WHOIS, domain age, app permissions)</a:t>
            </a:r>
            <a:endParaRPr lang="en-IN"/>
          </a:p>
          <a:p>
            <a:pPr>
              <a:lnSpc>
                <a:spcPct val="90000"/>
              </a:lnSpc>
            </a:pPr>
            <a:r>
              <a:t>4. Risk Scoring → Safe → Deliver OR Flag → Admin Review</a:t>
            </a:r>
            <a:endParaRPr lang="en-IN"/>
          </a:p>
          <a:p>
            <a:pPr>
              <a:lnSpc>
                <a:spcPct val="90000"/>
              </a:lnSpc>
            </a:pPr>
            <a:r>
              <a:t>5. Alerts sent to students/faculty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34" y="714375"/>
            <a:ext cx="2499716" cy="5076826"/>
          </a:xfrm>
        </p:spPr>
        <p:txBody>
          <a:bodyPr anchor="ctr">
            <a:normAutofit/>
          </a:bodyPr>
          <a:lstStyle/>
          <a:p>
            <a:r>
              <a:rPr lang="en-US" sz="3500"/>
              <a:t>KEY FEATURES</a:t>
            </a:r>
            <a:endParaRPr lang="en-IN" sz="35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4CCB586D-4085-E531-618D-CF94AB8B2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936373"/>
              </p:ext>
            </p:extLst>
          </p:nvPr>
        </p:nvGraphicFramePr>
        <p:xfrm>
          <a:off x="3729784" y="714375"/>
          <a:ext cx="4690313" cy="5076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A8AD59-6640-287E-BD7D-C5CE6A666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443924"/>
              </p:ext>
            </p:extLst>
          </p:nvPr>
        </p:nvGraphicFramePr>
        <p:xfrm>
          <a:off x="818348" y="2060898"/>
          <a:ext cx="7511472" cy="404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34" y="714375"/>
            <a:ext cx="2499716" cy="5076826"/>
          </a:xfrm>
        </p:spPr>
        <p:txBody>
          <a:bodyPr anchor="ctr">
            <a:normAutofit/>
          </a:bodyPr>
          <a:lstStyle/>
          <a:p>
            <a:r>
              <a:rPr lang="en-IN" sz="3500"/>
              <a:t>Tech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017" y="0"/>
            <a:ext cx="566898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7654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81752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784" y="714375"/>
            <a:ext cx="4690313" cy="5076825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- Frontend: React / Flutter</a:t>
            </a:r>
          </a:p>
          <a:p>
            <a:r>
              <a:rPr lang="en-IN">
                <a:solidFill>
                  <a:schemeClr val="tx1"/>
                </a:solidFill>
              </a:rPr>
              <a:t>- Backend: Node.js / Django</a:t>
            </a:r>
          </a:p>
          <a:p>
            <a:r>
              <a:rPr lang="en-IN">
                <a:solidFill>
                  <a:schemeClr val="tx1"/>
                </a:solidFill>
              </a:rPr>
              <a:t>- Database: MongoDB / PostgreSQL</a:t>
            </a:r>
          </a:p>
          <a:p>
            <a:r>
              <a:rPr lang="en-IN">
                <a:solidFill>
                  <a:schemeClr val="tx1"/>
                </a:solidFill>
              </a:rPr>
              <a:t>- AI/ML: Scikit-learn, TensorFlow, Hugging Face (NLP), OpenCV (UI detection)</a:t>
            </a:r>
          </a:p>
          <a:p>
            <a:r>
              <a:rPr lang="en-IN">
                <a:solidFill>
                  <a:schemeClr val="tx1"/>
                </a:solidFill>
              </a:rPr>
              <a:t>- Deployment: AWS / Firebase</a:t>
            </a:r>
          </a:p>
          <a:p>
            <a:r>
              <a:rPr lang="en-IN">
                <a:solidFill>
                  <a:schemeClr val="tx1"/>
                </a:solidFill>
              </a:rPr>
              <a:t>- Security: OAuth2 + College Email Verification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n-IN" sz="3500"/>
              <a:t>Future Scope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574E47-BCC0-E70C-6BAF-B1C2CA40E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942616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4" y="1271752"/>
            <a:ext cx="8229600" cy="4256689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sz="22200" dirty="0"/>
              <a:t>THANK YOU</a:t>
            </a:r>
          </a:p>
          <a:p>
            <a:pPr marL="0" indent="0">
              <a:buNone/>
            </a:pPr>
            <a:r>
              <a:rPr lang="en-US" sz="4200" dirty="0"/>
              <a:t>                                 Team ZEN CODERS</a:t>
            </a:r>
          </a:p>
          <a:p>
            <a:pPr marL="0" indent="0">
              <a:buNone/>
            </a:pPr>
            <a:r>
              <a:rPr lang="en-US" sz="4200" dirty="0"/>
              <a:t>             “Securing the digital journey, one click at a time.”</a:t>
            </a:r>
          </a:p>
          <a:p>
            <a:pPr marL="0" indent="0" algn="ctr">
              <a:buNone/>
            </a:pPr>
            <a:endParaRPr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76</TotalTime>
  <Words>423</Words>
  <Application>Microsoft Office PowerPoint</Application>
  <PresentationFormat>On-screen Show (4:3)</PresentationFormat>
  <Paragraphs>57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Mesh</vt:lpstr>
      <vt:lpstr>AI-Powered Crypto Scam Detection System</vt:lpstr>
      <vt:lpstr>Problem Statement</vt:lpstr>
      <vt:lpstr>Proposed Solution</vt:lpstr>
      <vt:lpstr>Workflow / Architecture</vt:lpstr>
      <vt:lpstr>KEY FEATURES</vt:lpstr>
      <vt:lpstr>Impact</vt:lpstr>
      <vt:lpstr>Tech Stack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Madhu Hasitareddy.R</cp:lastModifiedBy>
  <cp:revision>4</cp:revision>
  <dcterms:created xsi:type="dcterms:W3CDTF">2013-01-27T09:14:16Z</dcterms:created>
  <dcterms:modified xsi:type="dcterms:W3CDTF">2025-08-31T04:50:07Z</dcterms:modified>
  <cp:category/>
</cp:coreProperties>
</file>