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70" r:id="rId3"/>
    <p:sldId id="260" r:id="rId4"/>
    <p:sldId id="271" r:id="rId5"/>
    <p:sldId id="272" r:id="rId6"/>
    <p:sldId id="261" r:id="rId7"/>
    <p:sldId id="273" r:id="rId8"/>
    <p:sldId id="269" r:id="rId9"/>
    <p:sldId id="265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51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0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25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687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3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23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9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81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4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63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8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94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1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2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8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9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6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EC019-2506-408C-9595-DBBA87AAFEEE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A66B-48D8-4B98-A1E9-DF19076A8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66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E0EB-E6D1-8614-3A8E-FDED978F7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FLIGHT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77FA7-CFC0-FEB1-6FB7-7D4E1CBA3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P.V.Manvitha</a:t>
            </a:r>
            <a:endParaRPr lang="en-IN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192111208</a:t>
            </a:r>
          </a:p>
          <a:p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</p:txBody>
      </p:sp>
    </p:spTree>
    <p:extLst>
      <p:ext uri="{BB962C8B-B14F-4D97-AF65-F5344CB8AC3E}">
        <p14:creationId xmlns:p14="http://schemas.microsoft.com/office/powerpoint/2010/main" val="811326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7CE9-C451-2D97-54CB-8F3A7CE2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1D05-0EA1-E022-73B3-7B46042F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advent of online airline reservation systems has revolutionized the way people plan, book, and manage their air travel.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passengers, online reservation systems provide a user-friendly platform to search for flights, compare prices, and make bookings from the comfort of their homes or on the go.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essence, online airline reservation systems have transformed the way people travel, ushering in an era of convenience, accessibility, and connectivity.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4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2D1732-5846-6679-2112-607F40E41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9" y="345056"/>
            <a:ext cx="11360990" cy="62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4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AD63-450D-BA96-2EC7-BBCA9277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0312-59E7-2112-D48B-AAA1EC81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OF STUDY 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 OF PROBLEM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OBJECTIVES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LITERATURE REVIEW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PROPOSED FRAMEWORK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RESULTS AND DISCUSSIONS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CONCLUSION</a:t>
            </a:r>
          </a:p>
          <a:p>
            <a:pPr lvl="1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RESEARCH CONTRIBUTIONS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90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B9C4-0845-450D-2190-F6192F94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ADBA3-1694-F34A-FA59-0B661906D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711852" cy="3599315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reservation systems were first introduced in the late 1950s as relatively simple standalone systems to control flight inventory, maintain flight schedules, seat assignments and aircraft loading.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Bookings through various channels such as airline websites, mobile apps, or third-party travel platforms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reservation system allows travelers to search for flights, compare prices, select seats, and make bookings through various channels such as airline websites, mobile apps, or third-party travel platforms.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B19C5F4-2E45-6562-5881-3E6D9DAD61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783" b="5783"/>
          <a:stretch>
            <a:fillRect/>
          </a:stretch>
        </p:blipFill>
        <p:spPr>
          <a:xfrm>
            <a:off x="6659592" y="2336873"/>
            <a:ext cx="5144213" cy="35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9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15DA-80FE-6CD6-09DB-7553CFF0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AFA7-07C5-3576-7686-7FD2D587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slow and results into booking conflicts, vacant seats in some planes and it is hard to quickly obtain customer information in case of emergency.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is done through travel agents across major towns, flight data and customer details.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omprehensive understanding of airline reservation systems and their significance in the aviation sector.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6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0CF9-04C8-5DDB-D0B4-AB86A0BF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AND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5177-92E8-1472-F0D0-5F5CF2FEB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The current system is manual, this system is slow, time consuming and it is very difficult for each person to book through office agents.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It is very difficult to calculate how many peoples registered and how many seats on a particular plane are vacant 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This requires quite a lot of time and wastage of money as it requires quite lot of manpower to do.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76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0ADB-47A4-8084-12F6-B9D037FD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6FBC-E297-5702-4714-6C13E7FE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Airline Reservation System (ARS) serves as the backbone of the aviation industry, facilitating seamless booking processes for travelers worldwide.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ARS streamlines the complex task of booking flights by integrating various functionalities, including ticket reservations, seat selection, payment processing, and itinerary management.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innovations enable personalized recommendations, predictive pricing models, and proactive customer support, thereby enhancing user satisfaction and loyalty.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EDF1C1-95E2-C9DC-23F5-999F7C86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C8C1F4-4E1D-9800-4D44-03AFE800D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50" y="2590047"/>
            <a:ext cx="86963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3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376068-A831-1BC8-E10F-47DF8CA2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2D74A-3BDF-70DA-0B8E-796B0246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345" y="2294772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92C2-6ED0-C21B-C0BF-B60DF82F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073D3-4F65-C0AD-9779-A0EF18139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34" y="2198850"/>
            <a:ext cx="9491932" cy="39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373</TotalTime>
  <Words>420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Berlin</vt:lpstr>
      <vt:lpstr>ONLINE FLIGHT RESERVATION SYSTEM</vt:lpstr>
      <vt:lpstr>     OUTLINE</vt:lpstr>
      <vt:lpstr>INTRODUCTION</vt:lpstr>
      <vt:lpstr>BACKGROUND OF STUDY</vt:lpstr>
      <vt:lpstr>STATEMENT AND PROBLEM</vt:lpstr>
      <vt:lpstr>OBJECTIVES</vt:lpstr>
      <vt:lpstr>AIRLINE SYSTEM</vt:lpstr>
      <vt:lpstr>LANGUAGES USING</vt:lpstr>
      <vt:lpstr>LOGIN DETAILS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</dc:title>
  <dc:creator>Guru Chandu</dc:creator>
  <cp:lastModifiedBy>rakesh reddy</cp:lastModifiedBy>
  <cp:revision>6</cp:revision>
  <dcterms:created xsi:type="dcterms:W3CDTF">2024-03-19T07:30:03Z</dcterms:created>
  <dcterms:modified xsi:type="dcterms:W3CDTF">2024-04-01T03:40:05Z</dcterms:modified>
</cp:coreProperties>
</file>