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61" r:id="rId6"/>
    <p:sldId id="260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99F72-E6FE-C1A2-3077-382EA5B2CE69}" v="50" dt="2019-07-18T11:37:44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2EC0-0C7E-4146-B9E1-C498F56B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057" y="2608185"/>
            <a:ext cx="8911687" cy="2071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6000" b="1" dirty="0">
                <a:latin typeface="Californian FB"/>
              </a:rPr>
              <a:t>OOPS CONCEPTS</a:t>
            </a:r>
            <a:br>
              <a:rPr lang="en-US" sz="6000" dirty="0">
                <a:latin typeface="Californian FB"/>
              </a:rPr>
            </a:br>
            <a:r>
              <a:rPr lang="en-US" sz="6000" dirty="0">
                <a:latin typeface="Californian FB"/>
              </a:rPr>
              <a:t>           ENCAPSULATION</a:t>
            </a:r>
            <a:br>
              <a:rPr lang="en-US" sz="6000" dirty="0">
                <a:latin typeface="Californian FB"/>
              </a:rPr>
            </a:b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401304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770" y="564850"/>
            <a:ext cx="3778870" cy="390011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solidFill>
                  <a:srgbClr val="FEFFFF"/>
                </a:solidFill>
                <a:latin typeface="Californian FB"/>
              </a:rPr>
              <a:t>OVERVIEW:</a:t>
            </a:r>
            <a:br>
              <a:rPr lang="en-US" sz="3400" b="1" dirty="0">
                <a:latin typeface="Californian FB"/>
              </a:rPr>
            </a:br>
            <a:br>
              <a:rPr lang="en-US" sz="3400" dirty="0"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1. Real Time Examples</a:t>
            </a:r>
            <a:br>
              <a:rPr lang="en-US" sz="3400" dirty="0"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2. What is Encapsulation?</a:t>
            </a:r>
            <a:br>
              <a:rPr lang="en-US" sz="3400" dirty="0"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3. Steps</a:t>
            </a:r>
            <a:br>
              <a:rPr lang="en-US" sz="3400" dirty="0"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4. Sample Code</a:t>
            </a:r>
            <a:br>
              <a:rPr lang="en-US" sz="3400" dirty="0">
                <a:solidFill>
                  <a:srgbClr val="FEFFFF"/>
                </a:solidFill>
                <a:latin typeface="Californian FB"/>
              </a:rPr>
            </a:br>
            <a:r>
              <a:rPr lang="en-US" sz="3400" dirty="0">
                <a:solidFill>
                  <a:srgbClr val="FEFFFF"/>
                </a:solidFill>
                <a:latin typeface="Californian FB"/>
              </a:rPr>
              <a:t>5. Benefits</a:t>
            </a: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7A0BDD1-91B0-4A27-9C19-A3F4954A7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92" b="7865"/>
          <a:stretch/>
        </p:blipFill>
        <p:spPr>
          <a:xfrm>
            <a:off x="6571646" y="694247"/>
            <a:ext cx="3687604" cy="47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2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8EEA-E384-474F-BE63-DECC3626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/>
              </a:rPr>
              <a:t>Real Time Examples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6EFC1B-6A61-4227-A4D5-068282E3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1818" y="1484269"/>
            <a:ext cx="4539471" cy="263213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926FA68-1CBD-4B13-B280-AFDCC6019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326" y="3817247"/>
            <a:ext cx="4655387" cy="2932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BDCDE8-781E-4D83-B184-40A8238449AB}"/>
              </a:ext>
            </a:extLst>
          </p:cNvPr>
          <p:cNvSpPr txBox="1"/>
          <p:nvPr/>
        </p:nvSpPr>
        <p:spPr>
          <a:xfrm>
            <a:off x="7973684" y="1805796"/>
            <a:ext cx="3821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fornian FB"/>
              </a:rPr>
              <a:t>Main medicine enclosed in a capsule.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57266-E236-4DEF-B900-ACB6EBA293BE}"/>
              </a:ext>
            </a:extLst>
          </p:cNvPr>
          <p:cNvSpPr txBox="1"/>
          <p:nvPr/>
        </p:nvSpPr>
        <p:spPr>
          <a:xfrm>
            <a:off x="1948671" y="5140445"/>
            <a:ext cx="52017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mbria"/>
              </a:rPr>
              <a:t>Engine, breaking and gear system etc., are hided from driver.</a:t>
            </a:r>
          </a:p>
        </p:txBody>
      </p:sp>
    </p:spTree>
    <p:extLst>
      <p:ext uri="{BB962C8B-B14F-4D97-AF65-F5344CB8AC3E}">
        <p14:creationId xmlns:p14="http://schemas.microsoft.com/office/powerpoint/2010/main" val="13700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42E2-61E1-44BB-8F6E-B5D27820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208" y="926035"/>
            <a:ext cx="8911687" cy="1280890"/>
          </a:xfrm>
        </p:spPr>
        <p:txBody>
          <a:bodyPr/>
          <a:lstStyle/>
          <a:p>
            <a:r>
              <a:rPr lang="en-US" dirty="0">
                <a:latin typeface="Californian FB"/>
              </a:rPr>
              <a:t>WHAT IS ENCAPSULATION???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0908-1C10-4040-8E23-06A02B26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3600" dirty="0">
              <a:latin typeface="Times"/>
              <a:cs typeface="Times"/>
            </a:endParaRPr>
          </a:p>
          <a:p>
            <a:r>
              <a:rPr lang="en-US" sz="3600" dirty="0">
                <a:latin typeface="Times"/>
                <a:cs typeface="Times"/>
              </a:rPr>
              <a:t>Encapsulation in Java is a mechanism of wrapping the data (variables) and code acting on the data (methods) together as a single unit.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9A000-DE91-4027-ABEA-BB6BBA74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85" y="1026676"/>
            <a:ext cx="8911687" cy="1280890"/>
          </a:xfrm>
        </p:spPr>
        <p:txBody>
          <a:bodyPr/>
          <a:lstStyle/>
          <a:p>
            <a:r>
              <a:rPr lang="en-US" dirty="0">
                <a:latin typeface="Californian FB"/>
              </a:rPr>
              <a:t>Steps to achieve Encapsulation: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3561-86FA-4CAB-996B-ABF5A7B5A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004" y="2708694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"/>
                <a:cs typeface="Times"/>
              </a:rPr>
              <a:t>Declare the variables of a class as private.</a:t>
            </a:r>
            <a:endParaRPr lang="en-US"/>
          </a:p>
          <a:p>
            <a:endParaRPr lang="en-US" sz="2800" dirty="0">
              <a:latin typeface="Times"/>
              <a:cs typeface="Times"/>
            </a:endParaRPr>
          </a:p>
          <a:p>
            <a:r>
              <a:rPr lang="en-US" sz="2800" dirty="0">
                <a:latin typeface="Times"/>
                <a:cs typeface="Times"/>
              </a:rPr>
              <a:t>Provide public setter and getter methods to modify and view the variables values.</a:t>
            </a:r>
          </a:p>
        </p:txBody>
      </p:sp>
    </p:spTree>
    <p:extLst>
      <p:ext uri="{BB962C8B-B14F-4D97-AF65-F5344CB8AC3E}">
        <p14:creationId xmlns:p14="http://schemas.microsoft.com/office/powerpoint/2010/main" val="142188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6F28-4943-4BD9-9E01-7A89DCCD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868" y="279053"/>
            <a:ext cx="8911687" cy="835192"/>
          </a:xfrm>
        </p:spPr>
        <p:txBody>
          <a:bodyPr/>
          <a:lstStyle/>
          <a:p>
            <a:r>
              <a:rPr lang="en-US" b="1" dirty="0">
                <a:latin typeface="Californian FB"/>
              </a:rPr>
              <a:t>  Sample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F2F7-94E5-4F28-8861-147A080B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703" y="1371600"/>
            <a:ext cx="5191664" cy="511471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class Employee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private int </a:t>
            </a:r>
            <a:r>
              <a:rPr lang="en-US" sz="2000" dirty="0" err="1">
                <a:latin typeface="Times"/>
                <a:cs typeface="Times"/>
              </a:rPr>
              <a:t>emp_id</a:t>
            </a:r>
            <a:r>
              <a:rPr lang="en-US" sz="2000" dirty="0">
                <a:latin typeface="Times"/>
                <a:cs typeface="Time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public void setEmpId(int emp_id1)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{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         </a:t>
            </a:r>
            <a:r>
              <a:rPr lang="en-US" sz="2000" dirty="0" err="1">
                <a:latin typeface="Times"/>
                <a:cs typeface="Times"/>
              </a:rPr>
              <a:t>emp_id</a:t>
            </a:r>
            <a:r>
              <a:rPr lang="en-US" sz="2000" dirty="0">
                <a:latin typeface="Times"/>
                <a:cs typeface="Times"/>
              </a:rPr>
              <a:t> = emp_id1;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 }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 public int </a:t>
            </a:r>
            <a:r>
              <a:rPr lang="en-US" sz="2000" dirty="0" err="1">
                <a:latin typeface="Times"/>
                <a:cs typeface="Times"/>
              </a:rPr>
              <a:t>getEmpId</a:t>
            </a:r>
            <a:r>
              <a:rPr lang="en-US" sz="2000" dirty="0">
                <a:latin typeface="Times"/>
                <a:cs typeface="Times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 {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          return </a:t>
            </a:r>
            <a:r>
              <a:rPr lang="en-US" sz="2000" dirty="0" err="1">
                <a:latin typeface="Times"/>
                <a:cs typeface="Times"/>
              </a:rPr>
              <a:t>emp_id</a:t>
            </a:r>
            <a:r>
              <a:rPr lang="en-US" sz="2000" dirty="0">
                <a:latin typeface="Times"/>
                <a:cs typeface="Times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          }</a:t>
            </a:r>
          </a:p>
          <a:p>
            <a:pPr marL="0" indent="0">
              <a:buNone/>
            </a:pPr>
            <a:r>
              <a:rPr lang="en-US" sz="2000" dirty="0">
                <a:latin typeface="Times"/>
                <a:cs typeface="Time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848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499B-7435-4D2C-AC2C-01260D95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2911" y="566468"/>
            <a:ext cx="3739551" cy="53735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class Employee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{ </a:t>
            </a:r>
            <a:endParaRPr lang="en-US" sz="2000">
              <a:latin typeface="Times"/>
              <a:ea typeface="+mn-lt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 private int </a:t>
            </a:r>
            <a:r>
              <a:rPr lang="en-US" sz="2000" dirty="0" err="1">
                <a:latin typeface="Times"/>
                <a:ea typeface="+mn-lt"/>
                <a:cs typeface="+mn-lt"/>
              </a:rPr>
              <a:t>empid</a:t>
            </a:r>
            <a:r>
              <a:rPr lang="en-US" sz="2000" dirty="0">
                <a:latin typeface="Times"/>
                <a:ea typeface="+mn-lt"/>
                <a:cs typeface="+mn-lt"/>
              </a:rPr>
              <a:t>;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 public void </a:t>
            </a:r>
            <a:r>
              <a:rPr lang="en-US" sz="2000" dirty="0" err="1">
                <a:latin typeface="Times"/>
                <a:ea typeface="+mn-lt"/>
                <a:cs typeface="+mn-lt"/>
              </a:rPr>
              <a:t>setEmpId</a:t>
            </a:r>
            <a:r>
              <a:rPr lang="en-US" sz="2000" dirty="0">
                <a:latin typeface="Times"/>
                <a:ea typeface="+mn-lt"/>
                <a:cs typeface="+mn-lt"/>
              </a:rPr>
              <a:t>(int </a:t>
            </a:r>
            <a:r>
              <a:rPr lang="en-US" sz="2000" dirty="0" err="1">
                <a:latin typeface="Times"/>
                <a:ea typeface="+mn-lt"/>
                <a:cs typeface="+mn-lt"/>
              </a:rPr>
              <a:t>eid</a:t>
            </a:r>
            <a:r>
              <a:rPr lang="en-US" sz="2000" dirty="0">
                <a:latin typeface="Times"/>
                <a:ea typeface="+mn-lt"/>
                <a:cs typeface="+mn-lt"/>
              </a:rPr>
              <a:t>)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 {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      </a:t>
            </a:r>
            <a:r>
              <a:rPr lang="en-US" sz="2000" dirty="0" err="1">
                <a:latin typeface="Times"/>
                <a:ea typeface="+mn-lt"/>
                <a:cs typeface="+mn-lt"/>
              </a:rPr>
              <a:t>empid</a:t>
            </a:r>
            <a:r>
              <a:rPr lang="en-US" sz="2000" dirty="0">
                <a:latin typeface="Times"/>
                <a:ea typeface="+mn-lt"/>
                <a:cs typeface="+mn-lt"/>
              </a:rPr>
              <a:t> = </a:t>
            </a:r>
            <a:r>
              <a:rPr lang="en-US" sz="2000" dirty="0" err="1">
                <a:latin typeface="Times"/>
                <a:ea typeface="+mn-lt"/>
                <a:cs typeface="+mn-lt"/>
              </a:rPr>
              <a:t>eid</a:t>
            </a:r>
            <a:r>
              <a:rPr lang="en-US" sz="2000" dirty="0">
                <a:latin typeface="Times"/>
                <a:ea typeface="+mn-lt"/>
                <a:cs typeface="+mn-lt"/>
              </a:rPr>
              <a:t>;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  }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  public int </a:t>
            </a:r>
            <a:r>
              <a:rPr lang="en-US" sz="2000" dirty="0" err="1">
                <a:latin typeface="Times"/>
                <a:ea typeface="+mn-lt"/>
                <a:cs typeface="+mn-lt"/>
              </a:rPr>
              <a:t>getEmpId</a:t>
            </a:r>
            <a:r>
              <a:rPr lang="en-US" sz="2000" dirty="0">
                <a:latin typeface="Times"/>
                <a:ea typeface="+mn-lt"/>
                <a:cs typeface="+mn-lt"/>
              </a:rPr>
              <a:t>()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  { </a:t>
            </a:r>
            <a:endParaRPr lang="en-US" sz="2000">
              <a:latin typeface="Times"/>
              <a:ea typeface="+mn-lt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            return </a:t>
            </a:r>
            <a:r>
              <a:rPr lang="en-US" sz="2000" dirty="0" err="1">
                <a:latin typeface="Times"/>
                <a:ea typeface="+mn-lt"/>
                <a:cs typeface="+mn-lt"/>
              </a:rPr>
              <a:t>empid</a:t>
            </a:r>
            <a:r>
              <a:rPr lang="en-US" sz="2000" dirty="0">
                <a:latin typeface="Times"/>
                <a:ea typeface="+mn-lt"/>
                <a:cs typeface="+mn-lt"/>
              </a:rPr>
              <a:t>; </a:t>
            </a:r>
            <a:endParaRPr lang="en-US" sz="2000">
              <a:latin typeface="Times"/>
              <a:ea typeface="+mn-lt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         } 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dirty="0">
                <a:latin typeface="Times"/>
                <a:ea typeface="+mn-lt"/>
                <a:cs typeface="+mn-lt"/>
              </a:rPr>
              <a:t>}</a:t>
            </a:r>
            <a:endParaRPr lang="en-US" sz="2000">
              <a:latin typeface="Times"/>
              <a:cs typeface="Time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8B0CA-D8D4-4F74-B56D-C0BD7F7B635E}"/>
              </a:ext>
            </a:extLst>
          </p:cNvPr>
          <p:cNvSpPr txBox="1"/>
          <p:nvPr/>
        </p:nvSpPr>
        <p:spPr>
          <a:xfrm>
            <a:off x="6607835" y="569344"/>
            <a:ext cx="5216104" cy="41960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class Company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{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   public static void main(String </a:t>
            </a:r>
            <a:r>
              <a:rPr lang="en-US" sz="2000" dirty="0" err="1">
                <a:latin typeface="Times"/>
                <a:cs typeface="Times"/>
              </a:rPr>
              <a:t>args</a:t>
            </a:r>
            <a:r>
              <a:rPr lang="en-US" sz="2000" dirty="0">
                <a:latin typeface="Times"/>
                <a:cs typeface="Times"/>
              </a:rPr>
              <a:t>[])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    {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        Employee e = new Employee();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        </a:t>
            </a:r>
            <a:r>
              <a:rPr lang="en-US" sz="2000" dirty="0" err="1">
                <a:latin typeface="Times"/>
                <a:cs typeface="Times"/>
              </a:rPr>
              <a:t>e.setEmpid</a:t>
            </a:r>
            <a:r>
              <a:rPr lang="en-US" sz="2000" dirty="0">
                <a:latin typeface="Times"/>
                <a:cs typeface="Times"/>
              </a:rPr>
              <a:t>(101);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        </a:t>
            </a:r>
            <a:r>
              <a:rPr lang="en-US" sz="2000" dirty="0" err="1">
                <a:latin typeface="Times"/>
                <a:cs typeface="Times"/>
              </a:rPr>
              <a:t>System.out.println</a:t>
            </a:r>
            <a:r>
              <a:rPr lang="en-US" sz="2000" dirty="0">
                <a:latin typeface="Times"/>
                <a:cs typeface="Times"/>
              </a:rPr>
              <a:t>(</a:t>
            </a:r>
            <a:r>
              <a:rPr lang="en-US" sz="2000" dirty="0" err="1">
                <a:latin typeface="Times"/>
                <a:cs typeface="Times"/>
              </a:rPr>
              <a:t>e.getEmpid</a:t>
            </a:r>
            <a:r>
              <a:rPr lang="en-US" sz="2000" dirty="0">
                <a:latin typeface="Times"/>
                <a:cs typeface="Times"/>
              </a:rPr>
              <a:t>()); 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    }</a:t>
            </a:r>
            <a:endParaRPr lang="en-US" sz="200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000" dirty="0">
                <a:latin typeface="Times"/>
                <a:cs typeface="Times"/>
              </a:rPr>
              <a:t>}</a:t>
            </a:r>
            <a:endParaRPr lang="en-US" sz="2000">
              <a:ea typeface="+mn-lt"/>
              <a:cs typeface="+mn-lt"/>
            </a:endParaRP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095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373D-F8B4-4905-B65C-9D3E65F9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680" y="350940"/>
            <a:ext cx="8911687" cy="1280890"/>
          </a:xfrm>
        </p:spPr>
        <p:txBody>
          <a:bodyPr/>
          <a:lstStyle/>
          <a:p>
            <a:r>
              <a:rPr lang="en-US" b="1" dirty="0">
                <a:latin typeface="Californian FB"/>
              </a:rPr>
              <a:t>Benefits of Encapsulation</a:t>
            </a:r>
          </a:p>
        </p:txBody>
      </p:sp>
      <p:pic>
        <p:nvPicPr>
          <p:cNvPr id="4" name="Picture 4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BCDA5204-7A46-48D2-8E75-8DB8CD28D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30" t="29658" r="13227" b="-1141"/>
          <a:stretch/>
        </p:blipFill>
        <p:spPr>
          <a:xfrm>
            <a:off x="2788837" y="1572883"/>
            <a:ext cx="8834568" cy="51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2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F980-134D-482E-B1D0-9D2143AF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93" y="2680073"/>
            <a:ext cx="8911687" cy="128089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Californian FB"/>
              </a:rPr>
              <a:t>             </a:t>
            </a:r>
            <a:r>
              <a:rPr lang="en-US" sz="7200" b="1" dirty="0">
                <a:latin typeface="Californian FB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8580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OOPS CONCEPTS            ENCAPSULATION </vt:lpstr>
      <vt:lpstr>OVERVIEW:  1. Real Time Examples 2. What is Encapsulation? 3. Steps 4. Sample Code 5. Benefits</vt:lpstr>
      <vt:lpstr>Real Time Examples</vt:lpstr>
      <vt:lpstr>WHAT IS ENCAPSULATION???</vt:lpstr>
      <vt:lpstr>Steps to achieve Encapsulation:</vt:lpstr>
      <vt:lpstr>  Sample Code:</vt:lpstr>
      <vt:lpstr>PowerPoint Presentation</vt:lpstr>
      <vt:lpstr>Benefits of Encapsulation</vt:lpstr>
      <vt:lpstr>             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351</cp:revision>
  <dcterms:created xsi:type="dcterms:W3CDTF">2014-09-12T02:13:59Z</dcterms:created>
  <dcterms:modified xsi:type="dcterms:W3CDTF">2019-07-18T12:25:01Z</dcterms:modified>
</cp:coreProperties>
</file>