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latin typeface="Arial"/>
                <a:cs typeface="Arial"/>
              </a:rPr>
              <a:t>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 ORIENTED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1ACC40-B6B0-4263-B804-F2E092C1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19" y="1491370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OOPs and POP are programming approaches using high level language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picture containing compact disk&#10;&#10;Description generated with high confidence">
            <a:extLst>
              <a:ext uri="{FF2B5EF4-FFF2-40B4-BE49-F238E27FC236}">
                <a16:creationId xmlns:a16="http://schemas.microsoft.com/office/drawing/2014/main" id="{646D8A54-1E9B-435C-BC02-111D5A137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61" y="2342346"/>
            <a:ext cx="4887354" cy="3150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C0068-D760-4925-82FB-249B404297B8}"/>
              </a:ext>
            </a:extLst>
          </p:cNvPr>
          <p:cNvSpPr txBox="1"/>
          <p:nvPr/>
        </p:nvSpPr>
        <p:spPr>
          <a:xfrm>
            <a:off x="2783457" y="842513"/>
            <a:ext cx="6323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 Approaches</a:t>
            </a:r>
          </a:p>
        </p:txBody>
      </p:sp>
    </p:spTree>
    <p:extLst>
      <p:ext uri="{BB962C8B-B14F-4D97-AF65-F5344CB8AC3E}">
        <p14:creationId xmlns:p14="http://schemas.microsoft.com/office/powerpoint/2010/main" val="227833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871F-259A-4E2E-8E45-AEE188A6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Oriented 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188B-E96E-4153-82D2-24E66B84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60" y="1269193"/>
            <a:ext cx="8596668" cy="426896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222222"/>
              </a:solidFill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Verdana"/>
              <a:ea typeface="Verdana"/>
              <a:cs typeface="Verdana"/>
            </a:endParaRPr>
          </a:p>
          <a:p>
            <a:r>
              <a:rPr lang="en-US" sz="240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Data Security </a:t>
            </a:r>
            <a:r>
              <a:rPr lang="en-US" sz="2400" i="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is at risk</a:t>
            </a:r>
            <a:r>
              <a:rPr lang="en-US" sz="240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 </a:t>
            </a:r>
          </a:p>
          <a:p>
            <a:endParaRPr lang="en-US" sz="2400" dirty="0">
              <a:solidFill>
                <a:schemeClr val="tx1"/>
              </a:solidFill>
              <a:latin typeface="Trebuchet MS"/>
              <a:ea typeface="Verdana"/>
              <a:cs typeface="Verdana"/>
            </a:endParaRPr>
          </a:p>
          <a:p>
            <a:r>
              <a:rPr lang="en-US" sz="240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Code reusability </a:t>
            </a:r>
            <a:r>
              <a:rPr lang="en-US" sz="2400" i="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is not achieved</a:t>
            </a:r>
            <a:r>
              <a:rPr lang="en-US" sz="240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 </a:t>
            </a:r>
          </a:p>
          <a:p>
            <a:endParaRPr lang="en-US" sz="2400" dirty="0">
              <a:solidFill>
                <a:schemeClr val="tx1"/>
              </a:solidFill>
              <a:latin typeface="Trebuchet MS"/>
              <a:ea typeface="Verdana"/>
              <a:cs typeface="Verdana"/>
            </a:endParaRPr>
          </a:p>
          <a:p>
            <a:r>
              <a:rPr lang="en-US" sz="2400" i="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Large programs lead to more bugs, and it increases the time of debugging.</a:t>
            </a:r>
            <a:r>
              <a:rPr lang="en-US" sz="240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 </a:t>
            </a:r>
          </a:p>
          <a:p>
            <a:endParaRPr lang="en-US" sz="2400" dirty="0">
              <a:solidFill>
                <a:schemeClr val="tx1"/>
              </a:solidFill>
              <a:latin typeface="Trebuchet MS"/>
              <a:ea typeface="Verdana"/>
              <a:cs typeface="Verdana"/>
            </a:endParaRPr>
          </a:p>
          <a:p>
            <a:r>
              <a:rPr lang="en-US" sz="2400" i="0" dirty="0">
                <a:solidFill>
                  <a:schemeClr val="tx1"/>
                </a:solidFill>
                <a:latin typeface="Trebuchet MS"/>
                <a:ea typeface="Verdana"/>
                <a:cs typeface="Verdana"/>
              </a:rPr>
              <a:t>All these flaws lead to a new approach namely “object-oriented programming”. </a:t>
            </a:r>
            <a:endParaRPr lang="en-US" sz="2400">
              <a:solidFill>
                <a:schemeClr val="tx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8901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A25-C956-4437-85DA-947E6870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started using 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7E3E-5A97-4AC9-97F0-CA4828EA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91536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Object Oriented Language enables Programmers to think like they are working with the real-life entities.</a:t>
            </a:r>
          </a:p>
          <a:p>
            <a:endParaRPr lang="en-US" sz="2400" dirty="0"/>
          </a:p>
          <a:p>
            <a:r>
              <a:rPr lang="en-US" sz="2400" dirty="0"/>
              <a:t>Simplifies software development and maintenance.</a:t>
            </a:r>
          </a:p>
          <a:p>
            <a:endParaRPr lang="en-US" sz="2400" dirty="0"/>
          </a:p>
          <a:p>
            <a:r>
              <a:rPr lang="en-US" sz="2400" dirty="0"/>
              <a:t>Reduce the complexity.</a:t>
            </a:r>
          </a:p>
          <a:p>
            <a:endParaRPr lang="en-US" sz="2400" dirty="0"/>
          </a:p>
          <a:p>
            <a:r>
              <a:rPr lang="en-US" sz="2400" dirty="0"/>
              <a:t>Improves maintainability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4950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BF98C71-7391-432C-8F98-641D41C9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32" y="420929"/>
            <a:ext cx="7489546" cy="58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8AA7-EBB7-4825-90C7-AFD8FF25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06" y="293298"/>
            <a:ext cx="3665235" cy="846348"/>
          </a:xfrm>
        </p:spPr>
        <p:txBody>
          <a:bodyPr/>
          <a:lstStyle/>
          <a:p>
            <a:r>
              <a:rPr lang="en-US" u="sng" dirty="0"/>
              <a:t>Basic Concepts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968E5D1-4E8A-4B9D-BDA3-B58E4F690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24" y="1139798"/>
            <a:ext cx="5879226" cy="572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642CB-DB78-44EB-971F-639F73B9084C}"/>
              </a:ext>
            </a:extLst>
          </p:cNvPr>
          <p:cNvSpPr txBox="1"/>
          <p:nvPr/>
        </p:nvSpPr>
        <p:spPr>
          <a:xfrm>
            <a:off x="7499230" y="2984740"/>
            <a:ext cx="236938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rebuchet MS"/>
                <a:cs typeface="Arial"/>
              </a:rPr>
              <a:t>These are the basic terms and features that are used and provided by oops.</a:t>
            </a:r>
          </a:p>
        </p:txBody>
      </p:sp>
    </p:spTree>
    <p:extLst>
      <p:ext uri="{BB962C8B-B14F-4D97-AF65-F5344CB8AC3E}">
        <p14:creationId xmlns:p14="http://schemas.microsoft.com/office/powerpoint/2010/main" val="312842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CCAA-0BAE-403C-8A6D-3B5E6CAE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59" y="2651185"/>
            <a:ext cx="9027988" cy="2701025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rial"/>
                <a:cs typeface="Arial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96316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OOPS</vt:lpstr>
      <vt:lpstr>OOPs and POP are programming approaches using high level language</vt:lpstr>
      <vt:lpstr>Procedure Oriented Programming</vt:lpstr>
      <vt:lpstr>Why we started using OOPs?</vt:lpstr>
      <vt:lpstr>PowerPoint Presentation</vt:lpstr>
      <vt:lpstr>Basic Concepts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323</cp:revision>
  <dcterms:created xsi:type="dcterms:W3CDTF">2014-09-12T02:18:09Z</dcterms:created>
  <dcterms:modified xsi:type="dcterms:W3CDTF">2019-07-19T03:21:25Z</dcterms:modified>
</cp:coreProperties>
</file>