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embeddedFontLst>
    <p:embeddedFont>
      <p:font typeface="Libre Franklin"/>
      <p:regular r:id="rId20"/>
      <p:bold r:id="rId21"/>
      <p:italic r:id="rId22"/>
      <p:boldItalic r:id="rId23"/>
    </p:embeddedFont>
    <p:embeddedFont>
      <p:font typeface="Franklin Gothic"/>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5" roundtripDataSignature="AMtx7mg23vLUIm7MOlAo4zcVgiRETtTwc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ibreFranklin-regular.fntdata"/><Relationship Id="rId22" Type="http://schemas.openxmlformats.org/officeDocument/2006/relationships/font" Target="fonts/LibreFranklin-italic.fntdata"/><Relationship Id="rId21" Type="http://schemas.openxmlformats.org/officeDocument/2006/relationships/font" Target="fonts/LibreFranklin-bold.fntdata"/><Relationship Id="rId24" Type="http://schemas.openxmlformats.org/officeDocument/2006/relationships/font" Target="fonts/FranklinGothic-bold.fntdata"/><Relationship Id="rId23" Type="http://schemas.openxmlformats.org/officeDocument/2006/relationships/font" Target="fonts/LibreFranklin-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3" name="Google Shape;153;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4" name="Google Shape;154;p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1" name="Google Shape;16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7" name="Google Shape;16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3" name="Google Shape;17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9" name="Google Shape;17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5" name="Google Shape;185;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9" name="Google Shape;11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6d765f1229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6d765f1229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g26d765f1229_0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1" name="Google Shape;13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7" name="Google Shape;137;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8" name="Google Shape;138;p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6" name="Google Shape;146;p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18"/>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18"/>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8"/>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lnSpc>
                <a:spcPct val="100000"/>
              </a:lnSpc>
              <a:spcBef>
                <a:spcPts val="600"/>
              </a:spcBef>
              <a:spcAft>
                <a:spcPts val="0"/>
              </a:spcAft>
              <a:buSzPts val="1288"/>
              <a:buNone/>
              <a:defRPr>
                <a:solidFill>
                  <a:srgbClr val="888888"/>
                </a:solidFill>
              </a:defRPr>
            </a:lvl2pPr>
            <a:lvl3pPr lvl="2" algn="ctr">
              <a:lnSpc>
                <a:spcPct val="100000"/>
              </a:lnSpc>
              <a:spcBef>
                <a:spcPts val="600"/>
              </a:spcBef>
              <a:spcAft>
                <a:spcPts val="0"/>
              </a:spcAft>
              <a:buSzPts val="1196"/>
              <a:buNone/>
              <a:defRPr>
                <a:solidFill>
                  <a:srgbClr val="888888"/>
                </a:solidFill>
              </a:defRPr>
            </a:lvl3pPr>
            <a:lvl4pPr lvl="3" algn="ctr">
              <a:lnSpc>
                <a:spcPct val="100000"/>
              </a:lnSpc>
              <a:spcBef>
                <a:spcPts val="600"/>
              </a:spcBef>
              <a:spcAft>
                <a:spcPts val="0"/>
              </a:spcAft>
              <a:buSzPts val="1012"/>
              <a:buNone/>
              <a:defRPr>
                <a:solidFill>
                  <a:srgbClr val="888888"/>
                </a:solidFill>
              </a:defRPr>
            </a:lvl4pPr>
            <a:lvl5pPr lvl="4" algn="ctr">
              <a:lnSpc>
                <a:spcPct val="100000"/>
              </a:lnSpc>
              <a:spcBef>
                <a:spcPts val="600"/>
              </a:spcBef>
              <a:spcAft>
                <a:spcPts val="0"/>
              </a:spcAft>
              <a:buSzPts val="1012"/>
              <a:buNone/>
              <a:defRPr>
                <a:solidFill>
                  <a:srgbClr val="888888"/>
                </a:solidFill>
              </a:defRPr>
            </a:lvl5pPr>
            <a:lvl6pPr lvl="5" algn="ctr">
              <a:lnSpc>
                <a:spcPct val="100000"/>
              </a:lnSpc>
              <a:spcBef>
                <a:spcPts val="600"/>
              </a:spcBef>
              <a:spcAft>
                <a:spcPts val="0"/>
              </a:spcAft>
              <a:buSzPts val="1104"/>
              <a:buNone/>
              <a:defRPr>
                <a:solidFill>
                  <a:srgbClr val="888888"/>
                </a:solidFill>
              </a:defRPr>
            </a:lvl6pPr>
            <a:lvl7pPr lvl="6" algn="ctr">
              <a:lnSpc>
                <a:spcPct val="100000"/>
              </a:lnSpc>
              <a:spcBef>
                <a:spcPts val="600"/>
              </a:spcBef>
              <a:spcAft>
                <a:spcPts val="0"/>
              </a:spcAft>
              <a:buSzPts val="1104"/>
              <a:buNone/>
              <a:defRPr>
                <a:solidFill>
                  <a:srgbClr val="888888"/>
                </a:solidFill>
              </a:defRPr>
            </a:lvl7pPr>
            <a:lvl8pPr lvl="7" algn="ctr">
              <a:lnSpc>
                <a:spcPct val="100000"/>
              </a:lnSpc>
              <a:spcBef>
                <a:spcPts val="600"/>
              </a:spcBef>
              <a:spcAft>
                <a:spcPts val="0"/>
              </a:spcAft>
              <a:buSzPts val="1104"/>
              <a:buNone/>
              <a:defRPr>
                <a:solidFill>
                  <a:srgbClr val="888888"/>
                </a:solidFill>
              </a:defRPr>
            </a:lvl8pPr>
            <a:lvl9pPr lvl="8" algn="ctr">
              <a:lnSpc>
                <a:spcPct val="100000"/>
              </a:lnSpc>
              <a:spcBef>
                <a:spcPts val="600"/>
              </a:spcBef>
              <a:spcAft>
                <a:spcPts val="600"/>
              </a:spcAft>
              <a:buSzPts val="1104"/>
              <a:buNone/>
              <a:defRPr>
                <a:solidFill>
                  <a:srgbClr val="888888"/>
                </a:solidFill>
              </a:defRPr>
            </a:lvl9pPr>
          </a:lstStyle>
          <a:p/>
        </p:txBody>
      </p:sp>
      <p:sp>
        <p:nvSpPr>
          <p:cNvPr id="22" name="Google Shape;22;p1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8"/>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24" name="Google Shape;24;p1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27"/>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7"/>
          <p:cNvSpPr txBox="1"/>
          <p:nvPr>
            <p:ph idx="1" type="body"/>
          </p:nvPr>
        </p:nvSpPr>
        <p:spPr>
          <a:xfrm rot="5400000">
            <a:off x="3809574" y="-1813184"/>
            <a:ext cx="4572852"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lnSpc>
                <a:spcPct val="100000"/>
              </a:lnSpc>
              <a:spcBef>
                <a:spcPts val="600"/>
              </a:spcBef>
              <a:spcAft>
                <a:spcPts val="0"/>
              </a:spcAft>
              <a:buSzPts val="1288"/>
              <a:buChar char="◼"/>
              <a:defRPr/>
            </a:lvl2pPr>
            <a:lvl3pPr indent="-304546" lvl="2" marL="1371600" algn="l">
              <a:lnSpc>
                <a:spcPct val="100000"/>
              </a:lnSpc>
              <a:spcBef>
                <a:spcPts val="600"/>
              </a:spcBef>
              <a:spcAft>
                <a:spcPts val="0"/>
              </a:spcAft>
              <a:buSzPts val="1196"/>
              <a:buChar char="◼"/>
              <a:defRPr/>
            </a:lvl3pPr>
            <a:lvl4pPr indent="-292861" lvl="3" marL="1828800" algn="l">
              <a:lnSpc>
                <a:spcPct val="100000"/>
              </a:lnSpc>
              <a:spcBef>
                <a:spcPts val="600"/>
              </a:spcBef>
              <a:spcAft>
                <a:spcPts val="0"/>
              </a:spcAft>
              <a:buSzPts val="1012"/>
              <a:buChar char="◼"/>
              <a:defRPr/>
            </a:lvl4pPr>
            <a:lvl5pPr indent="-292861" lvl="4" marL="2286000" algn="l">
              <a:lnSpc>
                <a:spcPct val="100000"/>
              </a:lnSpc>
              <a:spcBef>
                <a:spcPts val="600"/>
              </a:spcBef>
              <a:spcAft>
                <a:spcPts val="0"/>
              </a:spcAft>
              <a:buSzPts val="1012"/>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79" name="Google Shape;79;p2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7"/>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2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28"/>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28"/>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28"/>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86" name="Google Shape;86;p28"/>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28"/>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28"/>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2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28"/>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91" name="Google Shape;91;p2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19"/>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9"/>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28" name="Google Shape;28;p19"/>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20"/>
          <p:cNvSpPr txBox="1"/>
          <p:nvPr>
            <p:ph type="title"/>
          </p:nvPr>
        </p:nvSpPr>
        <p:spPr>
          <a:xfrm>
            <a:off x="575894" y="729658"/>
            <a:ext cx="11029616" cy="59224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0"/>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0"/>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33" name="Google Shape;33;p20"/>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21"/>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21"/>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1"/>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lnSpc>
                <a:spcPct val="100000"/>
              </a:lnSpc>
              <a:spcBef>
                <a:spcPts val="600"/>
              </a:spcBef>
              <a:spcAft>
                <a:spcPts val="0"/>
              </a:spcAft>
              <a:buSzPts val="1656"/>
              <a:buNone/>
              <a:defRPr sz="1800">
                <a:solidFill>
                  <a:srgbClr val="888888"/>
                </a:solidFill>
              </a:defRPr>
            </a:lvl2pPr>
            <a:lvl3pPr indent="-228600" lvl="2" marL="1371600" algn="l">
              <a:lnSpc>
                <a:spcPct val="100000"/>
              </a:lnSpc>
              <a:spcBef>
                <a:spcPts val="600"/>
              </a:spcBef>
              <a:spcAft>
                <a:spcPts val="0"/>
              </a:spcAft>
              <a:buSzPts val="1472"/>
              <a:buNone/>
              <a:defRPr sz="1600">
                <a:solidFill>
                  <a:srgbClr val="888888"/>
                </a:solidFill>
              </a:defRPr>
            </a:lvl3pPr>
            <a:lvl4pPr indent="-228600" lvl="3" marL="1828800" algn="l">
              <a:lnSpc>
                <a:spcPct val="100000"/>
              </a:lnSpc>
              <a:spcBef>
                <a:spcPts val="600"/>
              </a:spcBef>
              <a:spcAft>
                <a:spcPts val="0"/>
              </a:spcAft>
              <a:buSzPts val="1288"/>
              <a:buNone/>
              <a:defRPr sz="1400">
                <a:solidFill>
                  <a:srgbClr val="888888"/>
                </a:solidFill>
              </a:defRPr>
            </a:lvl4pPr>
            <a:lvl5pPr indent="-228600" lvl="4" marL="2286000" algn="l">
              <a:lnSpc>
                <a:spcPct val="100000"/>
              </a:lnSpc>
              <a:spcBef>
                <a:spcPts val="600"/>
              </a:spcBef>
              <a:spcAft>
                <a:spcPts val="0"/>
              </a:spcAft>
              <a:buSzPts val="1288"/>
              <a:buNone/>
              <a:defRPr sz="1400">
                <a:solidFill>
                  <a:srgbClr val="888888"/>
                </a:solidFill>
              </a:defRPr>
            </a:lvl5pPr>
            <a:lvl6pPr indent="-228600" lvl="5" marL="2743200" algn="l">
              <a:lnSpc>
                <a:spcPct val="100000"/>
              </a:lnSpc>
              <a:spcBef>
                <a:spcPts val="600"/>
              </a:spcBef>
              <a:spcAft>
                <a:spcPts val="0"/>
              </a:spcAft>
              <a:buSzPts val="1288"/>
              <a:buNone/>
              <a:defRPr sz="1400">
                <a:solidFill>
                  <a:srgbClr val="888888"/>
                </a:solidFill>
              </a:defRPr>
            </a:lvl6pPr>
            <a:lvl7pPr indent="-228600" lvl="6" marL="3200400" algn="l">
              <a:lnSpc>
                <a:spcPct val="100000"/>
              </a:lnSpc>
              <a:spcBef>
                <a:spcPts val="600"/>
              </a:spcBef>
              <a:spcAft>
                <a:spcPts val="0"/>
              </a:spcAft>
              <a:buSzPts val="1288"/>
              <a:buNone/>
              <a:defRPr sz="1400">
                <a:solidFill>
                  <a:srgbClr val="888888"/>
                </a:solidFill>
              </a:defRPr>
            </a:lvl7pPr>
            <a:lvl8pPr indent="-228600" lvl="7" marL="3657600" algn="l">
              <a:lnSpc>
                <a:spcPct val="100000"/>
              </a:lnSpc>
              <a:spcBef>
                <a:spcPts val="600"/>
              </a:spcBef>
              <a:spcAft>
                <a:spcPts val="0"/>
              </a:spcAft>
              <a:buSzPts val="1288"/>
              <a:buNone/>
              <a:defRPr sz="1400">
                <a:solidFill>
                  <a:srgbClr val="888888"/>
                </a:solidFill>
              </a:defRPr>
            </a:lvl8pPr>
            <a:lvl9pPr indent="-228600" lvl="8" marL="4114800" algn="l">
              <a:lnSpc>
                <a:spcPct val="100000"/>
              </a:lnSpc>
              <a:spcBef>
                <a:spcPts val="600"/>
              </a:spcBef>
              <a:spcAft>
                <a:spcPts val="600"/>
              </a:spcAft>
              <a:buSzPts val="1288"/>
              <a:buNone/>
              <a:defRPr sz="1400">
                <a:solidFill>
                  <a:srgbClr val="888888"/>
                </a:solidFill>
              </a:defRPr>
            </a:lvl9pPr>
          </a:lstStyle>
          <a:p/>
        </p:txBody>
      </p:sp>
      <p:sp>
        <p:nvSpPr>
          <p:cNvPr id="38" name="Google Shape;38;p2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1"/>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40" name="Google Shape;40;p2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22"/>
          <p:cNvSpPr txBox="1"/>
          <p:nvPr>
            <p:ph type="title"/>
          </p:nvPr>
        </p:nvSpPr>
        <p:spPr>
          <a:xfrm>
            <a:off x="581193" y="729658"/>
            <a:ext cx="11029616" cy="49285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2"/>
          <p:cNvSpPr txBox="1"/>
          <p:nvPr>
            <p:ph idx="1" type="body"/>
          </p:nvPr>
        </p:nvSpPr>
        <p:spPr>
          <a:xfrm>
            <a:off x="581193" y="1391479"/>
            <a:ext cx="5194767"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44" name="Google Shape;44;p22"/>
          <p:cNvSpPr txBox="1"/>
          <p:nvPr>
            <p:ph idx="2" type="body"/>
          </p:nvPr>
        </p:nvSpPr>
        <p:spPr>
          <a:xfrm>
            <a:off x="6416039" y="1391479"/>
            <a:ext cx="5194769"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45" name="Google Shape;45;p2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47" name="Google Shape;47;p2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8" name="Shape 48"/>
        <p:cNvGrpSpPr/>
        <p:nvPr/>
      </p:nvGrpSpPr>
      <p:grpSpPr>
        <a:xfrm>
          <a:off x="0" y="0"/>
          <a:ext cx="0" cy="0"/>
          <a:chOff x="0" y="0"/>
          <a:chExt cx="0" cy="0"/>
        </a:xfrm>
      </p:grpSpPr>
      <p:sp>
        <p:nvSpPr>
          <p:cNvPr id="49" name="Google Shape;49;p23"/>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3"/>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lnSpc>
                <a:spcPct val="100000"/>
              </a:lnSpc>
              <a:spcBef>
                <a:spcPts val="600"/>
              </a:spcBef>
              <a:spcAft>
                <a:spcPts val="0"/>
              </a:spcAft>
              <a:buSzPts val="1840"/>
              <a:buNone/>
              <a:defRPr b="1" sz="2000"/>
            </a:lvl2pPr>
            <a:lvl3pPr indent="-228600" lvl="2" marL="1371600" algn="l">
              <a:lnSpc>
                <a:spcPct val="100000"/>
              </a:lnSpc>
              <a:spcBef>
                <a:spcPts val="600"/>
              </a:spcBef>
              <a:spcAft>
                <a:spcPts val="0"/>
              </a:spcAft>
              <a:buSzPts val="1656"/>
              <a:buNone/>
              <a:defRPr b="1" sz="1800"/>
            </a:lvl3pPr>
            <a:lvl4pPr indent="-228600" lvl="3" marL="1828800" algn="l">
              <a:lnSpc>
                <a:spcPct val="100000"/>
              </a:lnSpc>
              <a:spcBef>
                <a:spcPts val="600"/>
              </a:spcBef>
              <a:spcAft>
                <a:spcPts val="0"/>
              </a:spcAft>
              <a:buSzPts val="1472"/>
              <a:buNone/>
              <a:defRPr b="1" sz="1600"/>
            </a:lvl4pPr>
            <a:lvl5pPr indent="-228600" lvl="4" marL="2286000" algn="l">
              <a:lnSpc>
                <a:spcPct val="100000"/>
              </a:lnSpc>
              <a:spcBef>
                <a:spcPts val="600"/>
              </a:spcBef>
              <a:spcAft>
                <a:spcPts val="0"/>
              </a:spcAft>
              <a:buSzPts val="1472"/>
              <a:buNone/>
              <a:defRPr b="1" sz="1600"/>
            </a:lvl5pPr>
            <a:lvl6pPr indent="-228600" lvl="5" marL="2743200" algn="l">
              <a:lnSpc>
                <a:spcPct val="100000"/>
              </a:lnSpc>
              <a:spcBef>
                <a:spcPts val="600"/>
              </a:spcBef>
              <a:spcAft>
                <a:spcPts val="0"/>
              </a:spcAft>
              <a:buSzPts val="1472"/>
              <a:buNone/>
              <a:defRPr b="1" sz="1600"/>
            </a:lvl6pPr>
            <a:lvl7pPr indent="-228600" lvl="6" marL="3200400" algn="l">
              <a:lnSpc>
                <a:spcPct val="100000"/>
              </a:lnSpc>
              <a:spcBef>
                <a:spcPts val="600"/>
              </a:spcBef>
              <a:spcAft>
                <a:spcPts val="0"/>
              </a:spcAft>
              <a:buSzPts val="1472"/>
              <a:buNone/>
              <a:defRPr b="1" sz="1600"/>
            </a:lvl7pPr>
            <a:lvl8pPr indent="-228600" lvl="7" marL="3657600" algn="l">
              <a:lnSpc>
                <a:spcPct val="100000"/>
              </a:lnSpc>
              <a:spcBef>
                <a:spcPts val="600"/>
              </a:spcBef>
              <a:spcAft>
                <a:spcPts val="0"/>
              </a:spcAft>
              <a:buSzPts val="1472"/>
              <a:buNone/>
              <a:defRPr b="1" sz="1600"/>
            </a:lvl8pPr>
            <a:lvl9pPr indent="-228600" lvl="8" marL="4114800" algn="l">
              <a:lnSpc>
                <a:spcPct val="100000"/>
              </a:lnSpc>
              <a:spcBef>
                <a:spcPts val="600"/>
              </a:spcBef>
              <a:spcAft>
                <a:spcPts val="600"/>
              </a:spcAft>
              <a:buSzPts val="1472"/>
              <a:buNone/>
              <a:defRPr b="1" sz="1600"/>
            </a:lvl9pPr>
          </a:lstStyle>
          <a:p/>
        </p:txBody>
      </p:sp>
      <p:sp>
        <p:nvSpPr>
          <p:cNvPr id="51" name="Google Shape;51;p23"/>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52" name="Google Shape;52;p23"/>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lnSpc>
                <a:spcPct val="100000"/>
              </a:lnSpc>
              <a:spcBef>
                <a:spcPts val="600"/>
              </a:spcBef>
              <a:spcAft>
                <a:spcPts val="0"/>
              </a:spcAft>
              <a:buSzPts val="1840"/>
              <a:buNone/>
              <a:defRPr b="1" sz="2000"/>
            </a:lvl2pPr>
            <a:lvl3pPr indent="-228600" lvl="2" marL="1371600" algn="l">
              <a:lnSpc>
                <a:spcPct val="100000"/>
              </a:lnSpc>
              <a:spcBef>
                <a:spcPts val="600"/>
              </a:spcBef>
              <a:spcAft>
                <a:spcPts val="0"/>
              </a:spcAft>
              <a:buSzPts val="1656"/>
              <a:buNone/>
              <a:defRPr b="1" sz="1800"/>
            </a:lvl3pPr>
            <a:lvl4pPr indent="-228600" lvl="3" marL="1828800" algn="l">
              <a:lnSpc>
                <a:spcPct val="100000"/>
              </a:lnSpc>
              <a:spcBef>
                <a:spcPts val="600"/>
              </a:spcBef>
              <a:spcAft>
                <a:spcPts val="0"/>
              </a:spcAft>
              <a:buSzPts val="1472"/>
              <a:buNone/>
              <a:defRPr b="1" sz="1600"/>
            </a:lvl4pPr>
            <a:lvl5pPr indent="-228600" lvl="4" marL="2286000" algn="l">
              <a:lnSpc>
                <a:spcPct val="100000"/>
              </a:lnSpc>
              <a:spcBef>
                <a:spcPts val="600"/>
              </a:spcBef>
              <a:spcAft>
                <a:spcPts val="0"/>
              </a:spcAft>
              <a:buSzPts val="1472"/>
              <a:buNone/>
              <a:defRPr b="1" sz="1600"/>
            </a:lvl5pPr>
            <a:lvl6pPr indent="-228600" lvl="5" marL="2743200" algn="l">
              <a:lnSpc>
                <a:spcPct val="100000"/>
              </a:lnSpc>
              <a:spcBef>
                <a:spcPts val="600"/>
              </a:spcBef>
              <a:spcAft>
                <a:spcPts val="0"/>
              </a:spcAft>
              <a:buSzPts val="1472"/>
              <a:buNone/>
              <a:defRPr b="1" sz="1600"/>
            </a:lvl6pPr>
            <a:lvl7pPr indent="-228600" lvl="6" marL="3200400" algn="l">
              <a:lnSpc>
                <a:spcPct val="100000"/>
              </a:lnSpc>
              <a:spcBef>
                <a:spcPts val="600"/>
              </a:spcBef>
              <a:spcAft>
                <a:spcPts val="0"/>
              </a:spcAft>
              <a:buSzPts val="1472"/>
              <a:buNone/>
              <a:defRPr b="1" sz="1600"/>
            </a:lvl7pPr>
            <a:lvl8pPr indent="-228600" lvl="7" marL="3657600" algn="l">
              <a:lnSpc>
                <a:spcPct val="100000"/>
              </a:lnSpc>
              <a:spcBef>
                <a:spcPts val="600"/>
              </a:spcBef>
              <a:spcAft>
                <a:spcPts val="0"/>
              </a:spcAft>
              <a:buSzPts val="1472"/>
              <a:buNone/>
              <a:defRPr b="1" sz="1600"/>
            </a:lvl8pPr>
            <a:lvl9pPr indent="-228600" lvl="8" marL="4114800" algn="l">
              <a:lnSpc>
                <a:spcPct val="100000"/>
              </a:lnSpc>
              <a:spcBef>
                <a:spcPts val="600"/>
              </a:spcBef>
              <a:spcAft>
                <a:spcPts val="600"/>
              </a:spcAft>
              <a:buSzPts val="1472"/>
              <a:buNone/>
              <a:defRPr b="1" sz="1600"/>
            </a:lvl9pPr>
          </a:lstStyle>
          <a:p/>
        </p:txBody>
      </p:sp>
      <p:sp>
        <p:nvSpPr>
          <p:cNvPr id="53" name="Google Shape;53;p23"/>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54" name="Google Shape;54;p2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3"/>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56" name="Google Shape;56;p23"/>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2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4"/>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2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25"/>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25"/>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5"/>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lnSpc>
                <a:spcPct val="100000"/>
              </a:lnSpc>
              <a:spcBef>
                <a:spcPts val="600"/>
              </a:spcBef>
              <a:spcAft>
                <a:spcPts val="0"/>
              </a:spcAft>
              <a:buSzPts val="1656"/>
              <a:buChar char="◼"/>
              <a:defRPr sz="1800">
                <a:solidFill>
                  <a:schemeClr val="dk2"/>
                </a:solidFill>
              </a:defRPr>
            </a:lvl2pPr>
            <a:lvl3pPr indent="-322072" lvl="2" marL="1371600" algn="l">
              <a:lnSpc>
                <a:spcPct val="100000"/>
              </a:lnSpc>
              <a:spcBef>
                <a:spcPts val="600"/>
              </a:spcBef>
              <a:spcAft>
                <a:spcPts val="0"/>
              </a:spcAft>
              <a:buSzPts val="1472"/>
              <a:buChar char="◼"/>
              <a:defRPr sz="1600">
                <a:solidFill>
                  <a:schemeClr val="dk2"/>
                </a:solidFill>
              </a:defRPr>
            </a:lvl3pPr>
            <a:lvl4pPr indent="-310388" lvl="3" marL="1828800" algn="l">
              <a:lnSpc>
                <a:spcPct val="100000"/>
              </a:lnSpc>
              <a:spcBef>
                <a:spcPts val="600"/>
              </a:spcBef>
              <a:spcAft>
                <a:spcPts val="0"/>
              </a:spcAft>
              <a:buSzPts val="1288"/>
              <a:buChar char="◼"/>
              <a:defRPr sz="1400">
                <a:solidFill>
                  <a:schemeClr val="dk2"/>
                </a:solidFill>
              </a:defRPr>
            </a:lvl4pPr>
            <a:lvl5pPr indent="-310388" lvl="4" marL="2286000" algn="l">
              <a:lnSpc>
                <a:spcPct val="100000"/>
              </a:lnSpc>
              <a:spcBef>
                <a:spcPts val="600"/>
              </a:spcBef>
              <a:spcAft>
                <a:spcPts val="0"/>
              </a:spcAft>
              <a:buSzPts val="1288"/>
              <a:buChar char="◼"/>
              <a:defRPr sz="1400">
                <a:solidFill>
                  <a:schemeClr val="dk2"/>
                </a:solidFill>
              </a:defRPr>
            </a:lvl5pPr>
            <a:lvl6pPr indent="-310388" lvl="5" marL="2743200" algn="l">
              <a:lnSpc>
                <a:spcPct val="100000"/>
              </a:lnSpc>
              <a:spcBef>
                <a:spcPts val="600"/>
              </a:spcBef>
              <a:spcAft>
                <a:spcPts val="0"/>
              </a:spcAft>
              <a:buSzPts val="1288"/>
              <a:buChar char="◼"/>
              <a:defRPr sz="1400">
                <a:solidFill>
                  <a:schemeClr val="dk2"/>
                </a:solidFill>
              </a:defRPr>
            </a:lvl6pPr>
            <a:lvl7pPr indent="-310388" lvl="6" marL="3200400" algn="l">
              <a:lnSpc>
                <a:spcPct val="100000"/>
              </a:lnSpc>
              <a:spcBef>
                <a:spcPts val="600"/>
              </a:spcBef>
              <a:spcAft>
                <a:spcPts val="0"/>
              </a:spcAft>
              <a:buSzPts val="1288"/>
              <a:buChar char="◼"/>
              <a:defRPr sz="1400">
                <a:solidFill>
                  <a:schemeClr val="dk2"/>
                </a:solidFill>
              </a:defRPr>
            </a:lvl7pPr>
            <a:lvl8pPr indent="-310388" lvl="7" marL="3657600" algn="l">
              <a:lnSpc>
                <a:spcPct val="100000"/>
              </a:lnSpc>
              <a:spcBef>
                <a:spcPts val="600"/>
              </a:spcBef>
              <a:spcAft>
                <a:spcPts val="0"/>
              </a:spcAft>
              <a:buSzPts val="1288"/>
              <a:buChar char="◼"/>
              <a:defRPr sz="1400">
                <a:solidFill>
                  <a:schemeClr val="dk2"/>
                </a:solidFill>
              </a:defRPr>
            </a:lvl8pPr>
            <a:lvl9pPr indent="-310388" lvl="8" marL="4114800" algn="l">
              <a:lnSpc>
                <a:spcPct val="100000"/>
              </a:lnSpc>
              <a:spcBef>
                <a:spcPts val="600"/>
              </a:spcBef>
              <a:spcAft>
                <a:spcPts val="600"/>
              </a:spcAft>
              <a:buSzPts val="1288"/>
              <a:buChar char="◼"/>
              <a:defRPr sz="1400">
                <a:solidFill>
                  <a:schemeClr val="dk2"/>
                </a:solidFill>
              </a:defRPr>
            </a:lvl9pPr>
          </a:lstStyle>
          <a:p/>
        </p:txBody>
      </p:sp>
      <p:sp>
        <p:nvSpPr>
          <p:cNvPr id="65" name="Google Shape;65;p25"/>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lnSpc>
                <a:spcPct val="100000"/>
              </a:lnSpc>
              <a:spcBef>
                <a:spcPts val="600"/>
              </a:spcBef>
              <a:spcAft>
                <a:spcPts val="0"/>
              </a:spcAft>
              <a:buSzPts val="1012"/>
              <a:buNone/>
              <a:defRPr sz="1100"/>
            </a:lvl2pPr>
            <a:lvl3pPr indent="-228600" lvl="2" marL="1371600" algn="l">
              <a:lnSpc>
                <a:spcPct val="100000"/>
              </a:lnSpc>
              <a:spcBef>
                <a:spcPts val="600"/>
              </a:spcBef>
              <a:spcAft>
                <a:spcPts val="0"/>
              </a:spcAft>
              <a:buSzPts val="920"/>
              <a:buNone/>
              <a:defRPr sz="1000"/>
            </a:lvl3pPr>
            <a:lvl4pPr indent="-228600" lvl="3" marL="1828800" algn="l">
              <a:lnSpc>
                <a:spcPct val="100000"/>
              </a:lnSpc>
              <a:spcBef>
                <a:spcPts val="600"/>
              </a:spcBef>
              <a:spcAft>
                <a:spcPts val="0"/>
              </a:spcAft>
              <a:buSzPts val="828"/>
              <a:buNone/>
              <a:defRPr sz="900"/>
            </a:lvl4pPr>
            <a:lvl5pPr indent="-228600" lvl="4" marL="2286000" algn="l">
              <a:lnSpc>
                <a:spcPct val="100000"/>
              </a:lnSpc>
              <a:spcBef>
                <a:spcPts val="600"/>
              </a:spcBef>
              <a:spcAft>
                <a:spcPts val="0"/>
              </a:spcAft>
              <a:buSzPts val="828"/>
              <a:buNone/>
              <a:defRPr sz="900"/>
            </a:lvl5pPr>
            <a:lvl6pPr indent="-228600" lvl="5" marL="2743200" algn="l">
              <a:lnSpc>
                <a:spcPct val="100000"/>
              </a:lnSpc>
              <a:spcBef>
                <a:spcPts val="600"/>
              </a:spcBef>
              <a:spcAft>
                <a:spcPts val="0"/>
              </a:spcAft>
              <a:buSzPts val="828"/>
              <a:buNone/>
              <a:defRPr sz="900"/>
            </a:lvl6pPr>
            <a:lvl7pPr indent="-228600" lvl="6" marL="3200400" algn="l">
              <a:lnSpc>
                <a:spcPct val="100000"/>
              </a:lnSpc>
              <a:spcBef>
                <a:spcPts val="600"/>
              </a:spcBef>
              <a:spcAft>
                <a:spcPts val="0"/>
              </a:spcAft>
              <a:buSzPts val="828"/>
              <a:buNone/>
              <a:defRPr sz="900"/>
            </a:lvl7pPr>
            <a:lvl8pPr indent="-228600" lvl="7" marL="3657600" algn="l">
              <a:lnSpc>
                <a:spcPct val="100000"/>
              </a:lnSpc>
              <a:spcBef>
                <a:spcPts val="600"/>
              </a:spcBef>
              <a:spcAft>
                <a:spcPts val="0"/>
              </a:spcAft>
              <a:buSzPts val="828"/>
              <a:buNone/>
              <a:defRPr sz="900"/>
            </a:lvl8pPr>
            <a:lvl9pPr indent="-228600" lvl="8" marL="4114800" algn="l">
              <a:lnSpc>
                <a:spcPct val="100000"/>
              </a:lnSpc>
              <a:spcBef>
                <a:spcPts val="600"/>
              </a:spcBef>
              <a:spcAft>
                <a:spcPts val="600"/>
              </a:spcAft>
              <a:buSzPts val="828"/>
              <a:buNone/>
              <a:defRPr sz="900"/>
            </a:lvl9pPr>
          </a:lstStyle>
          <a:p/>
        </p:txBody>
      </p:sp>
      <p:sp>
        <p:nvSpPr>
          <p:cNvPr id="66" name="Google Shape;66;p25"/>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5"/>
          <p:cNvSpPr txBox="1"/>
          <p:nvPr>
            <p:ph idx="11" type="ftr"/>
          </p:nvPr>
        </p:nvSpPr>
        <p:spPr>
          <a:xfrm>
            <a:off x="581192" y="6452590"/>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68" name="Google Shape;68;p25"/>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26"/>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6"/>
          <p:cNvSpPr/>
          <p:nvPr>
            <p:ph idx="2" type="pic"/>
          </p:nvPr>
        </p:nvSpPr>
        <p:spPr>
          <a:xfrm>
            <a:off x="447817" y="641350"/>
            <a:ext cx="11290859" cy="3651249"/>
          </a:xfrm>
          <a:prstGeom prst="rect">
            <a:avLst/>
          </a:prstGeom>
          <a:noFill/>
          <a:ln>
            <a:noFill/>
          </a:ln>
        </p:spPr>
      </p:sp>
      <p:sp>
        <p:nvSpPr>
          <p:cNvPr id="72" name="Google Shape;72;p26"/>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lnSpc>
                <a:spcPct val="100000"/>
              </a:lnSpc>
              <a:spcBef>
                <a:spcPts val="600"/>
              </a:spcBef>
              <a:spcAft>
                <a:spcPts val="0"/>
              </a:spcAft>
              <a:buSzPts val="1104"/>
              <a:buNone/>
              <a:defRPr sz="1200"/>
            </a:lvl2pPr>
            <a:lvl3pPr indent="-228600" lvl="2" marL="1371600" algn="l">
              <a:lnSpc>
                <a:spcPct val="100000"/>
              </a:lnSpc>
              <a:spcBef>
                <a:spcPts val="600"/>
              </a:spcBef>
              <a:spcAft>
                <a:spcPts val="0"/>
              </a:spcAft>
              <a:buSzPts val="920"/>
              <a:buNone/>
              <a:defRPr sz="1000"/>
            </a:lvl3pPr>
            <a:lvl4pPr indent="-228600" lvl="3" marL="1828800" algn="l">
              <a:lnSpc>
                <a:spcPct val="100000"/>
              </a:lnSpc>
              <a:spcBef>
                <a:spcPts val="600"/>
              </a:spcBef>
              <a:spcAft>
                <a:spcPts val="0"/>
              </a:spcAft>
              <a:buSzPts val="828"/>
              <a:buNone/>
              <a:defRPr sz="900"/>
            </a:lvl4pPr>
            <a:lvl5pPr indent="-228600" lvl="4" marL="2286000" algn="l">
              <a:lnSpc>
                <a:spcPct val="100000"/>
              </a:lnSpc>
              <a:spcBef>
                <a:spcPts val="600"/>
              </a:spcBef>
              <a:spcAft>
                <a:spcPts val="0"/>
              </a:spcAft>
              <a:buSzPts val="828"/>
              <a:buNone/>
              <a:defRPr sz="900"/>
            </a:lvl5pPr>
            <a:lvl6pPr indent="-228600" lvl="5" marL="2743200" algn="l">
              <a:lnSpc>
                <a:spcPct val="100000"/>
              </a:lnSpc>
              <a:spcBef>
                <a:spcPts val="600"/>
              </a:spcBef>
              <a:spcAft>
                <a:spcPts val="0"/>
              </a:spcAft>
              <a:buSzPts val="828"/>
              <a:buNone/>
              <a:defRPr sz="900"/>
            </a:lvl6pPr>
            <a:lvl7pPr indent="-228600" lvl="6" marL="3200400" algn="l">
              <a:lnSpc>
                <a:spcPct val="100000"/>
              </a:lnSpc>
              <a:spcBef>
                <a:spcPts val="600"/>
              </a:spcBef>
              <a:spcAft>
                <a:spcPts val="0"/>
              </a:spcAft>
              <a:buSzPts val="828"/>
              <a:buNone/>
              <a:defRPr sz="900"/>
            </a:lvl7pPr>
            <a:lvl8pPr indent="-228600" lvl="7" marL="3657600" algn="l">
              <a:lnSpc>
                <a:spcPct val="100000"/>
              </a:lnSpc>
              <a:spcBef>
                <a:spcPts val="600"/>
              </a:spcBef>
              <a:spcAft>
                <a:spcPts val="0"/>
              </a:spcAft>
              <a:buSzPts val="828"/>
              <a:buNone/>
              <a:defRPr sz="900"/>
            </a:lvl8pPr>
            <a:lvl9pPr indent="-228600" lvl="8" marL="4114800" algn="l">
              <a:lnSpc>
                <a:spcPct val="100000"/>
              </a:lnSpc>
              <a:spcBef>
                <a:spcPts val="600"/>
              </a:spcBef>
              <a:spcAft>
                <a:spcPts val="600"/>
              </a:spcAft>
              <a:buSzPts val="828"/>
              <a:buNone/>
              <a:defRPr sz="900"/>
            </a:lvl9pPr>
          </a:lstStyle>
          <a:p/>
        </p:txBody>
      </p:sp>
      <p:sp>
        <p:nvSpPr>
          <p:cNvPr id="73" name="Google Shape;73;p2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6"/>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75" name="Google Shape;75;p2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7"/>
          <p:cNvSpPr txBox="1"/>
          <p:nvPr>
            <p:ph type="title"/>
          </p:nvPr>
        </p:nvSpPr>
        <p:spPr>
          <a:xfrm>
            <a:off x="581192" y="705124"/>
            <a:ext cx="11029616" cy="557146"/>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1" name="Google Shape;11;p17"/>
          <p:cNvSpPr txBox="1"/>
          <p:nvPr>
            <p:ph idx="1" type="body"/>
          </p:nvPr>
        </p:nvSpPr>
        <p:spPr>
          <a:xfrm>
            <a:off x="581192" y="1415198"/>
            <a:ext cx="11029616" cy="4572852"/>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lnSpc>
                <a:spcPct val="100000"/>
              </a:lnSpc>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lnSpc>
                <a:spcPct val="100000"/>
              </a:lnSpc>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lnSpc>
                <a:spcPct val="100000"/>
              </a:lnSpc>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lnSpc>
                <a:spcPct val="100000"/>
              </a:lnSpc>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lnSpc>
                <a:spcPct val="100000"/>
              </a:lnSpc>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rgbClr val="3F3F3F"/>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
        <p:nvSpPr>
          <p:cNvPr id="14" name="Google Shape;14;p17"/>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7"/>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7"/>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10;&#10;Description automatically generated" id="17" name="Google Shape;17;p17"/>
          <p:cNvPicPr preferRelativeResize="0"/>
          <p:nvPr/>
        </p:nvPicPr>
        <p:blipFill rotWithShape="1">
          <a:blip r:embed="rId1">
            <a:alphaModFix/>
          </a:blip>
          <a:srcRect b="0" l="0" r="0" t="0"/>
          <a:stretch/>
        </p:blipFill>
        <p:spPr>
          <a:xfrm>
            <a:off x="10485003" y="6437910"/>
            <a:ext cx="1125805"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www.youtube.com/watch?v=V5-LSvv2erk" TargetMode="External"/><Relationship Id="rId4" Type="http://schemas.openxmlformats.org/officeDocument/2006/relationships/hyperlink" Target="https://pypi.org/project/pynput/" TargetMode="External"/><Relationship Id="rId5" Type="http://schemas.openxmlformats.org/officeDocument/2006/relationships/hyperlink" Target="https://docs.python.org/3/library/tkinter.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
          <p:cNvSpPr txBox="1"/>
          <p:nvPr>
            <p:ph type="ctrTitle"/>
          </p:nvPr>
        </p:nvSpPr>
        <p:spPr>
          <a:xfrm>
            <a:off x="1359108" y="1821635"/>
            <a:ext cx="9144000" cy="977778"/>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Arial"/>
              <a:buNone/>
            </a:pPr>
            <a:r>
              <a:rPr b="1" lang="en-IN">
                <a:solidFill>
                  <a:schemeClr val="accent1"/>
                </a:solidFill>
                <a:latin typeface="Arial"/>
                <a:ea typeface="Arial"/>
                <a:cs typeface="Arial"/>
                <a:sym typeface="Arial"/>
              </a:rPr>
              <a:t>KEYLOGGER</a:t>
            </a:r>
            <a:endParaRPr/>
          </a:p>
        </p:txBody>
      </p:sp>
      <p:sp>
        <p:nvSpPr>
          <p:cNvPr id="97" name="Google Shape;97;p1"/>
          <p:cNvSpPr txBox="1"/>
          <p:nvPr/>
        </p:nvSpPr>
        <p:spPr>
          <a:xfrm>
            <a:off x="-329782" y="1034321"/>
            <a:ext cx="12726648"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IN" sz="3200" u="none" cap="none" strike="noStrike">
                <a:solidFill>
                  <a:srgbClr val="1482AB"/>
                </a:solidFill>
                <a:latin typeface="Arial"/>
                <a:ea typeface="Arial"/>
                <a:cs typeface="Arial"/>
                <a:sym typeface="Arial"/>
              </a:rPr>
              <a:t>CAPSTONE PROJECT</a:t>
            </a:r>
            <a:endParaRPr b="0" i="0" sz="1400" u="none" cap="none" strike="noStrike">
              <a:solidFill>
                <a:srgbClr val="000000"/>
              </a:solidFill>
              <a:latin typeface="Arial"/>
              <a:ea typeface="Arial"/>
              <a:cs typeface="Arial"/>
              <a:sym typeface="Arial"/>
            </a:endParaRPr>
          </a:p>
        </p:txBody>
      </p:sp>
      <p:sp>
        <p:nvSpPr>
          <p:cNvPr id="98" name="Google Shape;98;p1"/>
          <p:cNvSpPr txBox="1"/>
          <p:nvPr/>
        </p:nvSpPr>
        <p:spPr>
          <a:xfrm>
            <a:off x="3117529" y="4586365"/>
            <a:ext cx="7980300" cy="1323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1482AB"/>
                </a:solidFill>
                <a:latin typeface="Arial"/>
                <a:ea typeface="Arial"/>
                <a:cs typeface="Arial"/>
                <a:sym typeface="Arial"/>
              </a:rPr>
              <a:t>Presented By: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1482AB"/>
                </a:solidFill>
                <a:latin typeface="Arial"/>
                <a:ea typeface="Arial"/>
                <a:cs typeface="Arial"/>
                <a:sym typeface="Arial"/>
              </a:rPr>
              <a:t>1. KARTHIK RAJA S</a:t>
            </a:r>
            <a:endParaRPr b="1" i="0" sz="2000" u="none" cap="none" strike="noStrike">
              <a:solidFill>
                <a:srgbClr val="1482AB"/>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1482AB"/>
                </a:solidFill>
                <a:latin typeface="Arial"/>
                <a:ea typeface="Arial"/>
                <a:cs typeface="Arial"/>
                <a:sym typeface="Arial"/>
              </a:rPr>
              <a:t>2. University College Engineering, kanchipuram.</a:t>
            </a:r>
            <a:endParaRPr b="1" i="0" sz="2000" u="none" cap="none" strike="noStrike">
              <a:solidFill>
                <a:srgbClr val="1482AB"/>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1482AB"/>
                </a:solidFill>
                <a:latin typeface="Arial"/>
                <a:ea typeface="Arial"/>
                <a:cs typeface="Arial"/>
                <a:sym typeface="Arial"/>
              </a:rPr>
              <a:t>3. B.E(CSE).</a:t>
            </a:r>
            <a:endParaRPr b="1" i="0" sz="2000" u="none" cap="none" strike="noStrike">
              <a:solidFill>
                <a:srgbClr val="1482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9"/>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SzPts val="1800"/>
              <a:buNone/>
            </a:pPr>
            <a:r>
              <a:rPr lang="en-IN" sz="2500">
                <a:solidFill>
                  <a:schemeClr val="dk1"/>
                </a:solidFill>
                <a:latin typeface="Calibri"/>
                <a:ea typeface="Calibri"/>
                <a:cs typeface="Calibri"/>
                <a:sym typeface="Calibri"/>
              </a:rPr>
              <a:t>RESULT </a:t>
            </a:r>
            <a:r>
              <a:rPr b="1" lang="en-IN">
                <a:solidFill>
                  <a:schemeClr val="accent1"/>
                </a:solidFill>
                <a:latin typeface="Arial"/>
                <a:ea typeface="Arial"/>
                <a:cs typeface="Arial"/>
                <a:sym typeface="Arial"/>
              </a:rPr>
              <a:t>:</a:t>
            </a:r>
            <a:endParaRPr b="1">
              <a:solidFill>
                <a:schemeClr val="accent1"/>
              </a:solidFill>
              <a:latin typeface="Arial"/>
              <a:ea typeface="Arial"/>
              <a:cs typeface="Arial"/>
              <a:sym typeface="Arial"/>
            </a:endParaRPr>
          </a:p>
        </p:txBody>
      </p:sp>
      <p:pic>
        <p:nvPicPr>
          <p:cNvPr id="157" name="Google Shape;157;p9"/>
          <p:cNvPicPr preferRelativeResize="0"/>
          <p:nvPr/>
        </p:nvPicPr>
        <p:blipFill rotWithShape="1">
          <a:blip r:embed="rId3">
            <a:alphaModFix/>
          </a:blip>
          <a:srcRect b="0" l="0" r="0" t="0"/>
          <a:stretch/>
        </p:blipFill>
        <p:spPr>
          <a:xfrm>
            <a:off x="1209800" y="1362438"/>
            <a:ext cx="4076749" cy="4904725"/>
          </a:xfrm>
          <a:prstGeom prst="rect">
            <a:avLst/>
          </a:prstGeom>
          <a:noFill/>
          <a:ln>
            <a:noFill/>
          </a:ln>
        </p:spPr>
      </p:pic>
      <p:pic>
        <p:nvPicPr>
          <p:cNvPr id="158" name="Google Shape;158;p9"/>
          <p:cNvPicPr preferRelativeResize="0"/>
          <p:nvPr/>
        </p:nvPicPr>
        <p:blipFill rotWithShape="1">
          <a:blip r:embed="rId4">
            <a:alphaModFix/>
          </a:blip>
          <a:srcRect b="0" l="0" r="0" t="0"/>
          <a:stretch/>
        </p:blipFill>
        <p:spPr>
          <a:xfrm>
            <a:off x="6149075" y="1400400"/>
            <a:ext cx="4199100" cy="4828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2"/>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RESULT</a:t>
            </a:r>
            <a:endParaRPr/>
          </a:p>
        </p:txBody>
      </p:sp>
      <p:sp>
        <p:nvSpPr>
          <p:cNvPr id="164" name="Google Shape;164;p12"/>
          <p:cNvSpPr txBox="1"/>
          <p:nvPr>
            <p:ph idx="1" type="body"/>
          </p:nvPr>
        </p:nvSpPr>
        <p:spPr>
          <a:xfrm>
            <a:off x="581192" y="1232451"/>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0"/>
              </a:spcBef>
              <a:spcAft>
                <a:spcPts val="0"/>
              </a:spcAft>
              <a:buSzPts val="1100"/>
              <a:buNone/>
            </a:pPr>
            <a:r>
              <a:t/>
            </a:r>
            <a:endParaRPr sz="25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IN" sz="2500">
                <a:solidFill>
                  <a:schemeClr val="dk1"/>
                </a:solidFill>
                <a:latin typeface="Calibri"/>
                <a:ea typeface="Calibri"/>
                <a:cs typeface="Calibri"/>
                <a:sym typeface="Calibri"/>
              </a:rPr>
              <a:t>Implementing a comprehensive framework for mitigating keylogger threats involves careful selection of ensemble learning techniques like Random Forest and Gradient Boosting to detect patterns efficiently. Collecting diverse datasets and ensuring secure data input pipelines are vital for robustness. Rigorous preprocessing and training processes enhance model accuracy, validated through cross-validation techniques. Deploying trained models for real-time monitoring and automating alert mechanisms ensure rapid response to keylogger threats, safeguarding against identity theft, financial loss, and privacy breaches in today's digital age.</a:t>
            </a:r>
            <a:endParaRPr sz="2500">
              <a:solidFill>
                <a:schemeClr val="dk1"/>
              </a:solidFill>
              <a:latin typeface="Calibri"/>
              <a:ea typeface="Calibri"/>
              <a:cs typeface="Calibri"/>
              <a:sym typeface="Calibri"/>
            </a:endParaRPr>
          </a:p>
          <a:p>
            <a:pPr indent="0" lvl="0" marL="0" rtl="0" algn="l">
              <a:lnSpc>
                <a:spcPct val="110000"/>
              </a:lnSpc>
              <a:spcBef>
                <a:spcPts val="0"/>
              </a:spcBef>
              <a:spcAft>
                <a:spcPts val="0"/>
              </a:spcAft>
              <a:buSzPts val="2208"/>
              <a:buNone/>
            </a:pPr>
            <a:r>
              <a:t/>
            </a:r>
            <a:endParaRPr sz="2400">
              <a:solidFill>
                <a:srgbClr val="0F0F0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CONCLUSION</a:t>
            </a:r>
            <a:endParaRPr/>
          </a:p>
        </p:txBody>
      </p:sp>
      <p:sp>
        <p:nvSpPr>
          <p:cNvPr id="170" name="Google Shape;170;p13"/>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lang="en-IN" sz="2500">
                <a:solidFill>
                  <a:schemeClr val="dk1"/>
                </a:solidFill>
                <a:latin typeface="Calibri"/>
                <a:ea typeface="Calibri"/>
                <a:cs typeface="Calibri"/>
                <a:sym typeface="Calibri"/>
              </a:rPr>
              <a:t>In conclusion, the potential future scope for a keylogger encompasses a wide array of possibilities, from advanced data analysis and security measures to enhanced user interfaces and educational applications. However, it's paramount to emphasize ethical considerations and legal compliance in the development and use of such tools. As technology evolves, so too do the responsibilities associated with it. Thus, while the capabilities of keyloggers continue to expand, so must our commitment to safeguarding privacy and ensuring ethical use in all contexts.</a:t>
            </a:r>
            <a:endParaRPr sz="25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4"/>
          <p:cNvSpPr txBox="1"/>
          <p:nvPr>
            <p:ph idx="1" type="body"/>
          </p:nvPr>
        </p:nvSpPr>
        <p:spPr>
          <a:xfrm>
            <a:off x="581200" y="1302025"/>
            <a:ext cx="11029500" cy="4786500"/>
          </a:xfrm>
          <a:prstGeom prst="rect">
            <a:avLst/>
          </a:prstGeom>
          <a:noFill/>
          <a:ln>
            <a:noFill/>
          </a:ln>
        </p:spPr>
        <p:txBody>
          <a:bodyPr anchorCtr="0" anchor="ctr" bIns="45700" lIns="91425" spcFirstLastPara="1" rIns="91425" wrap="square" tIns="45700">
            <a:normAutofit fontScale="55000" lnSpcReduction="20000"/>
          </a:bodyPr>
          <a:lstStyle/>
          <a:p>
            <a:pPr indent="0" lvl="0" marL="0" rtl="0" algn="l">
              <a:lnSpc>
                <a:spcPct val="160000"/>
              </a:lnSpc>
              <a:spcBef>
                <a:spcPts val="1400"/>
              </a:spcBef>
              <a:spcAft>
                <a:spcPts val="0"/>
              </a:spcAft>
              <a:buClr>
                <a:schemeClr val="dk1"/>
              </a:buClr>
              <a:buSzPct val="44000"/>
              <a:buFont typeface="Arial"/>
              <a:buNone/>
            </a:pPr>
            <a:r>
              <a:rPr lang="en-IN" sz="2500">
                <a:solidFill>
                  <a:schemeClr val="dk1"/>
                </a:solidFill>
                <a:latin typeface="Calibri"/>
                <a:ea typeface="Calibri"/>
                <a:cs typeface="Calibri"/>
                <a:sym typeface="Calibri"/>
              </a:rPr>
              <a:t>1. Performance Optimization</a:t>
            </a:r>
            <a:endParaRPr sz="2500">
              <a:solidFill>
                <a:schemeClr val="dk1"/>
              </a:solidFill>
              <a:latin typeface="Calibri"/>
              <a:ea typeface="Calibri"/>
              <a:cs typeface="Calibri"/>
              <a:sym typeface="Calibri"/>
            </a:endParaRPr>
          </a:p>
          <a:p>
            <a:pPr indent="0" lvl="0" marL="457200" rtl="0" algn="l">
              <a:lnSpc>
                <a:spcPct val="115000"/>
              </a:lnSpc>
              <a:spcBef>
                <a:spcPts val="400"/>
              </a:spcBef>
              <a:spcAft>
                <a:spcPts val="0"/>
              </a:spcAft>
              <a:buNone/>
            </a:pPr>
            <a:r>
              <a:rPr lang="en-IN" sz="2500">
                <a:solidFill>
                  <a:schemeClr val="dk1"/>
                </a:solidFill>
                <a:latin typeface="Calibri"/>
                <a:ea typeface="Calibri"/>
                <a:cs typeface="Calibri"/>
                <a:sym typeface="Calibri"/>
              </a:rPr>
              <a:t>Efficient Data Handling: Optimize the way data is written to and read from the storage medium to minimize performance impact on the host system.Selective Logging: Develop features to start and stop logging based on specific criteria, such as active applications or time of day, to reduce data volume and increase relevance.</a:t>
            </a:r>
            <a:endParaRPr sz="2500">
              <a:solidFill>
                <a:schemeClr val="dk1"/>
              </a:solidFill>
              <a:latin typeface="Calibri"/>
              <a:ea typeface="Calibri"/>
              <a:cs typeface="Calibri"/>
              <a:sym typeface="Calibri"/>
            </a:endParaRPr>
          </a:p>
          <a:p>
            <a:pPr indent="0" lvl="0" marL="0" rtl="0" algn="l">
              <a:lnSpc>
                <a:spcPct val="160000"/>
              </a:lnSpc>
              <a:spcBef>
                <a:spcPts val="1400"/>
              </a:spcBef>
              <a:spcAft>
                <a:spcPts val="0"/>
              </a:spcAft>
              <a:buClr>
                <a:schemeClr val="dk1"/>
              </a:buClr>
              <a:buSzPct val="44000"/>
              <a:buFont typeface="Arial"/>
              <a:buNone/>
            </a:pPr>
            <a:r>
              <a:rPr lang="en-IN" sz="2500">
                <a:solidFill>
                  <a:schemeClr val="dk1"/>
                </a:solidFill>
                <a:latin typeface="Calibri"/>
                <a:ea typeface="Calibri"/>
                <a:cs typeface="Calibri"/>
                <a:sym typeface="Calibri"/>
              </a:rPr>
              <a:t>2. Compliance and Ethics Features</a:t>
            </a:r>
            <a:endParaRPr sz="2500">
              <a:solidFill>
                <a:schemeClr val="dk1"/>
              </a:solidFill>
              <a:latin typeface="Calibri"/>
              <a:ea typeface="Calibri"/>
              <a:cs typeface="Calibri"/>
              <a:sym typeface="Calibri"/>
            </a:endParaRPr>
          </a:p>
          <a:p>
            <a:pPr indent="0" lvl="0" marL="457200" rtl="0" algn="l">
              <a:lnSpc>
                <a:spcPct val="115000"/>
              </a:lnSpc>
              <a:spcBef>
                <a:spcPts val="400"/>
              </a:spcBef>
              <a:spcAft>
                <a:spcPts val="0"/>
              </a:spcAft>
              <a:buNone/>
            </a:pPr>
            <a:r>
              <a:rPr lang="en-IN" sz="2500">
                <a:solidFill>
                  <a:schemeClr val="dk1"/>
                </a:solidFill>
                <a:latin typeface="Calibri"/>
                <a:ea typeface="Calibri"/>
                <a:cs typeface="Calibri"/>
                <a:sym typeface="Calibri"/>
              </a:rPr>
              <a:t>User Consent Mechanisms: Implement clear user consent mechanisms to ensure the tool is used ethically and in compliance with legal requirements.Audit Trails: For scenarios where monitoring is legal and ethical (e.g., workplace monitoring with consent), implement audit trails that log access to the data and actions taken by administrators.</a:t>
            </a:r>
            <a:endParaRPr sz="2500">
              <a:solidFill>
                <a:schemeClr val="dk1"/>
              </a:solidFill>
              <a:latin typeface="Calibri"/>
              <a:ea typeface="Calibri"/>
              <a:cs typeface="Calibri"/>
              <a:sym typeface="Calibri"/>
            </a:endParaRPr>
          </a:p>
          <a:p>
            <a:pPr indent="0" lvl="0" marL="0" rtl="0" algn="l">
              <a:lnSpc>
                <a:spcPct val="160000"/>
              </a:lnSpc>
              <a:spcBef>
                <a:spcPts val="1400"/>
              </a:spcBef>
              <a:spcAft>
                <a:spcPts val="0"/>
              </a:spcAft>
              <a:buClr>
                <a:schemeClr val="dk1"/>
              </a:buClr>
              <a:buSzPct val="44000"/>
              <a:buFont typeface="Arial"/>
              <a:buNone/>
            </a:pPr>
            <a:r>
              <a:rPr lang="en-IN" sz="2500">
                <a:solidFill>
                  <a:schemeClr val="dk1"/>
                </a:solidFill>
                <a:latin typeface="Calibri"/>
                <a:ea typeface="Calibri"/>
                <a:cs typeface="Calibri"/>
                <a:sym typeface="Calibri"/>
              </a:rPr>
              <a:t>3. Cross-Platform Support</a:t>
            </a:r>
            <a:endParaRPr sz="2500">
              <a:solidFill>
                <a:schemeClr val="dk1"/>
              </a:solidFill>
              <a:latin typeface="Calibri"/>
              <a:ea typeface="Calibri"/>
              <a:cs typeface="Calibri"/>
              <a:sym typeface="Calibri"/>
            </a:endParaRPr>
          </a:p>
          <a:p>
            <a:pPr indent="0" lvl="0" marL="457200" rtl="0" algn="l">
              <a:lnSpc>
                <a:spcPct val="115000"/>
              </a:lnSpc>
              <a:spcBef>
                <a:spcPts val="400"/>
              </a:spcBef>
              <a:spcAft>
                <a:spcPts val="0"/>
              </a:spcAft>
              <a:buNone/>
            </a:pPr>
            <a:r>
              <a:rPr lang="en-IN" sz="2500">
                <a:solidFill>
                  <a:schemeClr val="dk1"/>
                </a:solidFill>
                <a:latin typeface="Calibri"/>
                <a:ea typeface="Calibri"/>
                <a:cs typeface="Calibri"/>
                <a:sym typeface="Calibri"/>
              </a:rPr>
              <a:t>Extend the application to work seamlessly across different operating systems, including Windows, macOS, and Linux, with considerations for platform-specific features and limitations.</a:t>
            </a:r>
            <a:endParaRPr sz="2500">
              <a:solidFill>
                <a:schemeClr val="dk1"/>
              </a:solidFill>
              <a:latin typeface="Calibri"/>
              <a:ea typeface="Calibri"/>
              <a:cs typeface="Calibri"/>
              <a:sym typeface="Calibri"/>
            </a:endParaRPr>
          </a:p>
          <a:p>
            <a:pPr indent="0" lvl="0" marL="0" rtl="0" algn="l">
              <a:lnSpc>
                <a:spcPct val="160000"/>
              </a:lnSpc>
              <a:spcBef>
                <a:spcPts val="1400"/>
              </a:spcBef>
              <a:spcAft>
                <a:spcPts val="0"/>
              </a:spcAft>
              <a:buClr>
                <a:schemeClr val="dk1"/>
              </a:buClr>
              <a:buSzPct val="44000"/>
              <a:buFont typeface="Arial"/>
              <a:buNone/>
            </a:pPr>
            <a:r>
              <a:rPr lang="en-IN" sz="2500">
                <a:solidFill>
                  <a:schemeClr val="dk1"/>
                </a:solidFill>
                <a:latin typeface="Calibri"/>
                <a:ea typeface="Calibri"/>
                <a:cs typeface="Calibri"/>
                <a:sym typeface="Calibri"/>
              </a:rPr>
              <a:t>4. Educational Use</a:t>
            </a:r>
            <a:endParaRPr sz="2500">
              <a:solidFill>
                <a:schemeClr val="dk1"/>
              </a:solidFill>
              <a:latin typeface="Calibri"/>
              <a:ea typeface="Calibri"/>
              <a:cs typeface="Calibri"/>
              <a:sym typeface="Calibri"/>
            </a:endParaRPr>
          </a:p>
          <a:p>
            <a:pPr indent="0" lvl="0" marL="457200" rtl="0" algn="l">
              <a:lnSpc>
                <a:spcPct val="115000"/>
              </a:lnSpc>
              <a:spcBef>
                <a:spcPts val="400"/>
              </a:spcBef>
              <a:spcAft>
                <a:spcPts val="0"/>
              </a:spcAft>
              <a:buNone/>
            </a:pPr>
            <a:r>
              <a:rPr lang="en-IN" sz="2500">
                <a:solidFill>
                  <a:schemeClr val="dk1"/>
                </a:solidFill>
                <a:latin typeface="Calibri"/>
                <a:ea typeface="Calibri"/>
                <a:cs typeface="Calibri"/>
                <a:sym typeface="Calibri"/>
              </a:rPr>
              <a:t>Tutorials and Guides: Provide comprehensive documentation, tutorials, and guides on how to use the keylogger for educational purposes, such as learning about cybersecurity, programming, and system monitoring.</a:t>
            </a:r>
            <a:endParaRPr sz="2500">
              <a:solidFill>
                <a:schemeClr val="dk1"/>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ct val="45832"/>
              <a:buFont typeface="Arial"/>
              <a:buNone/>
            </a:pPr>
            <a:r>
              <a:t/>
            </a:r>
            <a:endParaRPr b="1" sz="2400"/>
          </a:p>
          <a:p>
            <a:pPr indent="-206121" lvl="0" marL="305435" rtl="0" algn="l">
              <a:lnSpc>
                <a:spcPct val="110000"/>
              </a:lnSpc>
              <a:spcBef>
                <a:spcPts val="940"/>
              </a:spcBef>
              <a:spcAft>
                <a:spcPts val="0"/>
              </a:spcAft>
              <a:buSzPct val="92000"/>
              <a:buNone/>
            </a:pPr>
            <a:r>
              <a:t/>
            </a:r>
            <a:endParaRPr/>
          </a:p>
        </p:txBody>
      </p:sp>
      <p:sp>
        <p:nvSpPr>
          <p:cNvPr id="176" name="Google Shape;176;p14"/>
          <p:cNvSpPr txBox="1"/>
          <p:nvPr/>
        </p:nvSpPr>
        <p:spPr>
          <a:xfrm>
            <a:off x="535670" y="844659"/>
            <a:ext cx="11029616" cy="530296"/>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i="0" lang="en-IN" sz="4400" u="none" cap="none" strike="noStrike">
                <a:solidFill>
                  <a:schemeClr val="accent1"/>
                </a:solidFill>
                <a:latin typeface="Arial"/>
                <a:ea typeface="Arial"/>
                <a:cs typeface="Arial"/>
                <a:sym typeface="Arial"/>
              </a:rPr>
              <a:t>FUTURE SCOPE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5"/>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REFERENCES</a:t>
            </a:r>
            <a:endParaRPr/>
          </a:p>
        </p:txBody>
      </p:sp>
      <p:sp>
        <p:nvSpPr>
          <p:cNvPr id="182" name="Google Shape;182;p15"/>
          <p:cNvSpPr txBox="1"/>
          <p:nvPr>
            <p:ph idx="1" type="body"/>
          </p:nvPr>
        </p:nvSpPr>
        <p:spPr>
          <a:xfrm>
            <a:off x="581200" y="1302025"/>
            <a:ext cx="11029500" cy="50460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Calibri"/>
              <a:ea typeface="Calibri"/>
              <a:cs typeface="Calibri"/>
              <a:sym typeface="Calibri"/>
            </a:endParaRPr>
          </a:p>
          <a:p>
            <a:pPr indent="-305435" lvl="0" marL="305435" rtl="0" algn="l">
              <a:spcBef>
                <a:spcPts val="0"/>
              </a:spcBef>
              <a:spcAft>
                <a:spcPts val="0"/>
              </a:spcAft>
              <a:buSzPts val="2208"/>
              <a:buChar char="◼"/>
            </a:pPr>
            <a:r>
              <a:rPr lang="en-IN" sz="2400" u="sng">
                <a:solidFill>
                  <a:srgbClr val="0F0F0F"/>
                </a:solidFill>
                <a:hlinkClick r:id="rId3">
                  <a:extLst>
                    <a:ext uri="{A12FA001-AC4F-418D-AE19-62706E023703}">
                      <ahyp:hlinkClr val="tx"/>
                    </a:ext>
                  </a:extLst>
                </a:hlinkClick>
              </a:rPr>
              <a:t>https://www.youtube.com/watch?v=V5-LSvv2erk</a:t>
            </a:r>
            <a:endParaRPr sz="2400">
              <a:solidFill>
                <a:srgbClr val="0F0F0F"/>
              </a:solidFill>
            </a:endParaRPr>
          </a:p>
          <a:p>
            <a:pPr indent="-305435" lvl="0" marL="305435" rtl="0" algn="l">
              <a:spcBef>
                <a:spcPts val="1080"/>
              </a:spcBef>
              <a:spcAft>
                <a:spcPts val="0"/>
              </a:spcAft>
              <a:buSzPts val="2208"/>
              <a:buChar char="◼"/>
            </a:pPr>
            <a:r>
              <a:rPr lang="en-IN" sz="2400" u="sng">
                <a:solidFill>
                  <a:schemeClr val="hlink"/>
                </a:solidFill>
                <a:hlinkClick r:id="rId4"/>
              </a:rPr>
              <a:t>https://pypi.org/project/pynput/</a:t>
            </a:r>
            <a:endParaRPr sz="2400">
              <a:solidFill>
                <a:srgbClr val="0F0F0F"/>
              </a:solidFill>
            </a:endParaRPr>
          </a:p>
          <a:p>
            <a:pPr indent="-305435" lvl="0" marL="305435" rtl="0" algn="l">
              <a:spcBef>
                <a:spcPts val="1080"/>
              </a:spcBef>
              <a:spcAft>
                <a:spcPts val="0"/>
              </a:spcAft>
              <a:buSzPts val="2208"/>
              <a:buChar char="◼"/>
            </a:pPr>
            <a:r>
              <a:rPr lang="en-IN" sz="2400" u="sng">
                <a:solidFill>
                  <a:schemeClr val="hlink"/>
                </a:solidFill>
                <a:hlinkClick r:id="rId5"/>
              </a:rPr>
              <a:t>https://docs.python.org/3/library/tkinter.html</a:t>
            </a:r>
            <a:endParaRPr sz="2500">
              <a:solidFill>
                <a:schemeClr val="dk1"/>
              </a:solidFill>
              <a:latin typeface="Calibri"/>
              <a:ea typeface="Calibri"/>
              <a:cs typeface="Calibri"/>
              <a:sym typeface="Calibri"/>
            </a:endParaRPr>
          </a:p>
          <a:p>
            <a:pPr indent="-305435" lvl="0" marL="305435" rtl="0" algn="l">
              <a:spcBef>
                <a:spcPts val="1080"/>
              </a:spcBef>
              <a:spcAft>
                <a:spcPts val="0"/>
              </a:spcAft>
              <a:buSzPts val="2208"/>
              <a:buChar char="◼"/>
            </a:pPr>
            <a:r>
              <a:rPr lang="en-IN" sz="2500">
                <a:solidFill>
                  <a:schemeClr val="dk1"/>
                </a:solidFill>
                <a:latin typeface="Calibri"/>
                <a:ea typeface="Calibri"/>
                <a:cs typeface="Calibri"/>
                <a:sym typeface="Calibri"/>
              </a:rPr>
              <a:t>Christodorescu, Mihai, et al. "Semantics-aware malware detection." Proceedings of the 2005 ACM SIGPLAN conference on Programming language design and implementation. 2005.</a:t>
            </a:r>
            <a:endParaRPr sz="2500">
              <a:solidFill>
                <a:schemeClr val="dk1"/>
              </a:solidFill>
              <a:latin typeface="Calibri"/>
              <a:ea typeface="Calibri"/>
              <a:cs typeface="Calibri"/>
              <a:sym typeface="Calibri"/>
            </a:endParaRPr>
          </a:p>
          <a:p>
            <a:pPr indent="-342900" lvl="0" marL="457200" rtl="0" algn="l">
              <a:lnSpc>
                <a:spcPct val="115000"/>
              </a:lnSpc>
              <a:spcBef>
                <a:spcPts val="0"/>
              </a:spcBef>
              <a:spcAft>
                <a:spcPts val="0"/>
              </a:spcAft>
              <a:buClr>
                <a:schemeClr val="dk1"/>
              </a:buClr>
              <a:buSzPts val="1800"/>
              <a:buFont typeface="Calibri"/>
              <a:buChar char="●"/>
            </a:pPr>
            <a:r>
              <a:rPr lang="en-IN" sz="2500">
                <a:solidFill>
                  <a:schemeClr val="dk1"/>
                </a:solidFill>
                <a:latin typeface="Calibri"/>
                <a:ea typeface="Calibri"/>
                <a:cs typeface="Calibri"/>
                <a:sym typeface="Calibri"/>
              </a:rPr>
              <a:t> This paper discusses the importance of semantics-aware malware detection techniques, which can be applicable in detecting keyloggers.</a:t>
            </a:r>
            <a:endParaRPr sz="2500">
              <a:solidFill>
                <a:schemeClr val="dk1"/>
              </a:solidFill>
              <a:latin typeface="Calibri"/>
              <a:ea typeface="Calibri"/>
              <a:cs typeface="Calibri"/>
              <a:sym typeface="Calibri"/>
            </a:endParaRPr>
          </a:p>
          <a:p>
            <a:pPr indent="0" lvl="0" marL="306000" rtl="0" algn="l">
              <a:spcBef>
                <a:spcPts val="1080"/>
              </a:spcBef>
              <a:spcAft>
                <a:spcPts val="0"/>
              </a:spcAft>
              <a:buNone/>
            </a:pPr>
            <a:r>
              <a:t/>
            </a:r>
            <a:endParaRPr sz="2500">
              <a:solidFill>
                <a:schemeClr val="dk1"/>
              </a:solidFill>
              <a:latin typeface="Calibri"/>
              <a:ea typeface="Calibri"/>
              <a:cs typeface="Calibri"/>
              <a:sym typeface="Calibri"/>
            </a:endParaRPr>
          </a:p>
          <a:p>
            <a:pPr indent="0" lvl="0" marL="457200" rtl="0" algn="l">
              <a:lnSpc>
                <a:spcPct val="115000"/>
              </a:lnSpc>
              <a:spcBef>
                <a:spcPts val="0"/>
              </a:spcBef>
              <a:spcAft>
                <a:spcPts val="0"/>
              </a:spcAft>
              <a:buNone/>
            </a:pPr>
            <a:r>
              <a:t/>
            </a:r>
            <a:endParaRPr sz="1800">
              <a:solidFill>
                <a:schemeClr val="dk1"/>
              </a:solidFill>
              <a:latin typeface="Calibri"/>
              <a:ea typeface="Calibri"/>
              <a:cs typeface="Calibri"/>
              <a:sym typeface="Calibri"/>
            </a:endParaRPr>
          </a:p>
          <a:p>
            <a:pPr indent="0" lvl="0" marL="306000" rtl="0" algn="l">
              <a:lnSpc>
                <a:spcPct val="110000"/>
              </a:lnSpc>
              <a:spcBef>
                <a:spcPts val="0"/>
              </a:spcBef>
              <a:spcAft>
                <a:spcPts val="0"/>
              </a:spcAft>
              <a:buSzPts val="1656"/>
              <a:buNone/>
            </a:pPr>
            <a:r>
              <a:t/>
            </a:r>
            <a:endParaRPr sz="2400">
              <a:solidFill>
                <a:srgbClr val="0F0F0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6"/>
          <p:cNvSpPr txBox="1"/>
          <p:nvPr>
            <p:ph type="title"/>
          </p:nvPr>
        </p:nvSpPr>
        <p:spPr>
          <a:xfrm>
            <a:off x="1463041" y="2766218"/>
            <a:ext cx="9298744" cy="1325563"/>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IN">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
          <p:cNvSpPr txBox="1"/>
          <p:nvPr>
            <p:ph type="title"/>
          </p:nvPr>
        </p:nvSpPr>
        <p:spPr>
          <a:xfrm>
            <a:off x="849573" y="558468"/>
            <a:ext cx="10515600"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IN">
                <a:solidFill>
                  <a:srgbClr val="002060"/>
                </a:solidFill>
                <a:latin typeface="Arial"/>
                <a:ea typeface="Arial"/>
                <a:cs typeface="Arial"/>
                <a:sym typeface="Arial"/>
              </a:rPr>
              <a:t>OUTLINE</a:t>
            </a:r>
            <a:endParaRPr/>
          </a:p>
        </p:txBody>
      </p:sp>
      <p:sp>
        <p:nvSpPr>
          <p:cNvPr id="104" name="Google Shape;104;p2"/>
          <p:cNvSpPr txBox="1"/>
          <p:nvPr>
            <p:ph idx="1" type="body"/>
          </p:nvPr>
        </p:nvSpPr>
        <p:spPr>
          <a:xfrm>
            <a:off x="838200" y="1618938"/>
            <a:ext cx="11019020" cy="5239062"/>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IN"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Problem Statement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Proposed System/Solution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System Development Approach </a:t>
            </a:r>
            <a:r>
              <a:rPr lang="en-IN"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Result (Output Image)</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Future Scope</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References</a:t>
            </a:r>
            <a:endParaRPr>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PROBLEM STATEMENT</a:t>
            </a:r>
            <a:endParaRPr sz="4400"/>
          </a:p>
        </p:txBody>
      </p:sp>
      <p:sp>
        <p:nvSpPr>
          <p:cNvPr id="110" name="Google Shape;110;p3"/>
          <p:cNvSpPr txBox="1"/>
          <p:nvPr>
            <p:ph idx="1" type="body"/>
          </p:nvPr>
        </p:nvSpPr>
        <p:spPr>
          <a:xfrm>
            <a:off x="501053" y="1232457"/>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944"/>
              <a:buNone/>
            </a:pPr>
            <a:r>
              <a:rPr lang="en-IN" sz="2600">
                <a:solidFill>
                  <a:srgbClr val="0F0F0F"/>
                </a:solidFill>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sz="2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4"/>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PROPOSED SOLUTION</a:t>
            </a:r>
            <a:endParaRPr sz="4400"/>
          </a:p>
        </p:txBody>
      </p:sp>
      <p:sp>
        <p:nvSpPr>
          <p:cNvPr id="116" name="Google Shape;116;p4"/>
          <p:cNvSpPr txBox="1"/>
          <p:nvPr>
            <p:ph idx="1" type="body"/>
          </p:nvPr>
        </p:nvSpPr>
        <p:spPr>
          <a:xfrm>
            <a:off x="441671" y="1087378"/>
            <a:ext cx="11613485" cy="5563973"/>
          </a:xfrm>
          <a:prstGeom prst="rect">
            <a:avLst/>
          </a:prstGeom>
          <a:noFill/>
          <a:ln>
            <a:noFill/>
          </a:ln>
        </p:spPr>
        <p:txBody>
          <a:bodyPr anchorCtr="0" anchor="ctr" bIns="45700" lIns="91425" spcFirstLastPara="1" rIns="91425" wrap="square" tIns="45700">
            <a:noAutofit/>
          </a:bodyPr>
          <a:lstStyle/>
          <a:p>
            <a:pPr indent="-235329" lvl="0" marL="305435" rtl="0" algn="l">
              <a:lnSpc>
                <a:spcPct val="110000"/>
              </a:lnSpc>
              <a:spcBef>
                <a:spcPts val="0"/>
              </a:spcBef>
              <a:spcAft>
                <a:spcPts val="0"/>
              </a:spcAft>
              <a:buSzPts val="1104"/>
              <a:buNone/>
            </a:pPr>
            <a:r>
              <a:t/>
            </a:r>
            <a:endParaRPr b="1" sz="1200">
              <a:latin typeface="Calibri"/>
              <a:ea typeface="Calibri"/>
              <a:cs typeface="Calibri"/>
              <a:sym typeface="Calibri"/>
            </a:endParaRPr>
          </a:p>
          <a:p>
            <a:pPr indent="-270948" lvl="0" marL="306000" rtl="0" algn="l">
              <a:spcBef>
                <a:spcPts val="840"/>
              </a:spcBef>
              <a:spcAft>
                <a:spcPts val="0"/>
              </a:spcAft>
              <a:buSzPts val="1104"/>
              <a:buFont typeface="Franklin Gothic"/>
              <a:buAutoNum type="arabicPeriod"/>
            </a:pPr>
            <a:r>
              <a:rPr b="1" lang="en-IN" sz="1200">
                <a:latin typeface="Calibri"/>
                <a:ea typeface="Calibri"/>
                <a:cs typeface="Calibri"/>
                <a:sym typeface="Calibri"/>
              </a:rPr>
              <a:t>4. **Efficient Performance Optimization**: Optimize data handling processes to minimize performance impact on the host system. Implement selective logging features to start and stop logging based on predefined criteria, reducing data volume and improving relevance.</a:t>
            </a:r>
            <a:endParaRPr b="1" sz="1200">
              <a:latin typeface="Calibri"/>
              <a:ea typeface="Calibri"/>
              <a:cs typeface="Calibri"/>
              <a:sym typeface="Calibri"/>
            </a:endParaRPr>
          </a:p>
          <a:p>
            <a:pPr indent="-270948" lvl="0" marL="306000" rtl="0" algn="l">
              <a:spcBef>
                <a:spcPts val="840"/>
              </a:spcBef>
              <a:spcAft>
                <a:spcPts val="0"/>
              </a:spcAft>
              <a:buSzPts val="1104"/>
              <a:buFont typeface="Franklin Gothic"/>
              <a:buAutoNum type="arabicPeriod"/>
            </a:pPr>
            <a:r>
              <a:t/>
            </a:r>
            <a:endParaRPr b="1" sz="1200">
              <a:latin typeface="Calibri"/>
              <a:ea typeface="Calibri"/>
              <a:cs typeface="Calibri"/>
              <a:sym typeface="Calibri"/>
            </a:endParaRPr>
          </a:p>
          <a:p>
            <a:pPr indent="-270948" lvl="0" marL="306000" rtl="0" algn="l">
              <a:spcBef>
                <a:spcPts val="840"/>
              </a:spcBef>
              <a:spcAft>
                <a:spcPts val="0"/>
              </a:spcAft>
              <a:buSzPts val="1104"/>
              <a:buFont typeface="Franklin Gothic"/>
              <a:buAutoNum type="arabicPeriod"/>
            </a:pPr>
            <a:r>
              <a:rPr b="1" lang="en-IN" sz="1200">
                <a:latin typeface="Calibri"/>
                <a:ea typeface="Calibri"/>
                <a:cs typeface="Calibri"/>
                <a:sym typeface="Calibri"/>
              </a:rPr>
              <a:t>5. **Compliance and Ethics Features**: Incorporate clear user consent mechanisms to ensure ethical use of the keylogger. Provide comprehensive documentation and guidelines on lawful applications, emphasizing respect for privacy and adherence to legal requirements.</a:t>
            </a:r>
            <a:endParaRPr b="1" sz="1200">
              <a:latin typeface="Calibri"/>
              <a:ea typeface="Calibri"/>
              <a:cs typeface="Calibri"/>
              <a:sym typeface="Calibri"/>
            </a:endParaRPr>
          </a:p>
          <a:p>
            <a:pPr indent="-270948" lvl="0" marL="306000" rtl="0" algn="l">
              <a:spcBef>
                <a:spcPts val="840"/>
              </a:spcBef>
              <a:spcAft>
                <a:spcPts val="0"/>
              </a:spcAft>
              <a:buSzPts val="1104"/>
              <a:buFont typeface="Franklin Gothic"/>
              <a:buAutoNum type="arabicPeriod"/>
            </a:pPr>
            <a:r>
              <a:t/>
            </a:r>
            <a:endParaRPr b="1" sz="1200">
              <a:latin typeface="Calibri"/>
              <a:ea typeface="Calibri"/>
              <a:cs typeface="Calibri"/>
              <a:sym typeface="Calibri"/>
            </a:endParaRPr>
          </a:p>
          <a:p>
            <a:pPr indent="-270948" lvl="0" marL="306000" rtl="0" algn="l">
              <a:spcBef>
                <a:spcPts val="840"/>
              </a:spcBef>
              <a:spcAft>
                <a:spcPts val="0"/>
              </a:spcAft>
              <a:buSzPts val="1104"/>
              <a:buFont typeface="Franklin Gothic"/>
              <a:buAutoNum type="arabicPeriod"/>
            </a:pPr>
            <a:r>
              <a:rPr b="1" lang="en-IN" sz="1200">
                <a:latin typeface="Calibri"/>
                <a:ea typeface="Calibri"/>
                <a:cs typeface="Calibri"/>
                <a:sym typeface="Calibri"/>
              </a:rPr>
              <a:t>6. **Educational Resources**: Develop tutorials and guides to educate users on cybersecurity, programming, and system monitoring using the keylogger. Foster a culture of responsible and ethical use, promoting awareness of privacy concerns and best practices.</a:t>
            </a:r>
            <a:endParaRPr b="1" sz="1200">
              <a:latin typeface="Calibri"/>
              <a:ea typeface="Calibri"/>
              <a:cs typeface="Calibri"/>
              <a:sym typeface="Calibri"/>
            </a:endParaRPr>
          </a:p>
          <a:p>
            <a:pPr indent="-270948" lvl="0" marL="306000" rtl="0" algn="l">
              <a:spcBef>
                <a:spcPts val="840"/>
              </a:spcBef>
              <a:spcAft>
                <a:spcPts val="0"/>
              </a:spcAft>
              <a:buSzPts val="1104"/>
              <a:buFont typeface="Franklin Gothic"/>
              <a:buAutoNum type="arabicPeriod"/>
            </a:pPr>
            <a:r>
              <a:t/>
            </a:r>
            <a:endParaRPr b="1" sz="1200">
              <a:latin typeface="Calibri"/>
              <a:ea typeface="Calibri"/>
              <a:cs typeface="Calibri"/>
              <a:sym typeface="Calibri"/>
            </a:endParaRPr>
          </a:p>
          <a:p>
            <a:pPr indent="0" lvl="0" marL="0" rtl="0" algn="l">
              <a:lnSpc>
                <a:spcPct val="110000"/>
              </a:lnSpc>
              <a:spcBef>
                <a:spcPts val="940"/>
              </a:spcBef>
              <a:spcAft>
                <a:spcPts val="0"/>
              </a:spcAft>
              <a:buSzPts val="1564"/>
              <a:buNone/>
            </a:pPr>
            <a:r>
              <a:t/>
            </a:r>
            <a:endParaRPr sz="25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5"/>
          <p:cNvSpPr txBox="1"/>
          <p:nvPr>
            <p:ph type="title"/>
          </p:nvPr>
        </p:nvSpPr>
        <p:spPr>
          <a:xfrm>
            <a:off x="581192" y="662572"/>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2" name="Google Shape;122;p5"/>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fontScale="62500" lnSpcReduction="20000"/>
          </a:bodyPr>
          <a:lstStyle/>
          <a:p>
            <a:pPr indent="0" lvl="0" marL="0" rtl="0" algn="l">
              <a:spcBef>
                <a:spcPts val="923"/>
              </a:spcBef>
              <a:spcAft>
                <a:spcPts val="0"/>
              </a:spcAft>
              <a:buClr>
                <a:schemeClr val="dk1"/>
              </a:buClr>
              <a:buSzPct val="61111"/>
              <a:buFont typeface="Arial"/>
              <a:buNone/>
            </a:pPr>
            <a:r>
              <a:t/>
            </a:r>
            <a:endParaRPr b="1" sz="1800">
              <a:solidFill>
                <a:srgbClr val="0F0F0F"/>
              </a:solidFill>
            </a:endParaRPr>
          </a:p>
          <a:p>
            <a:pPr indent="0" lvl="0" marL="0" rtl="0" algn="l">
              <a:spcBef>
                <a:spcPts val="923"/>
              </a:spcBef>
              <a:spcAft>
                <a:spcPts val="0"/>
              </a:spcAft>
              <a:buClr>
                <a:schemeClr val="dk1"/>
              </a:buClr>
              <a:buSzPct val="61111"/>
              <a:buFont typeface="Arial"/>
              <a:buNone/>
            </a:pPr>
            <a:r>
              <a:rPr b="1" lang="en-IN" sz="1800">
                <a:solidFill>
                  <a:srgbClr val="0F0F0F"/>
                </a:solidFill>
              </a:rPr>
              <a:t>1. System Requirements Analysis:</a:t>
            </a:r>
            <a:endParaRPr b="1" sz="1800">
              <a:solidFill>
                <a:srgbClr val="0F0F0F"/>
              </a:solidFill>
            </a:endParaRPr>
          </a:p>
          <a:p>
            <a:pPr indent="0" lvl="0" marL="0" rtl="0" algn="l">
              <a:spcBef>
                <a:spcPts val="923"/>
              </a:spcBef>
              <a:spcAft>
                <a:spcPts val="0"/>
              </a:spcAft>
              <a:buClr>
                <a:schemeClr val="dk1"/>
              </a:buClr>
              <a:buSzPct val="61111"/>
              <a:buFont typeface="Arial"/>
              <a:buNone/>
            </a:pPr>
            <a:r>
              <a:rPr b="1" lang="en-IN" sz="1800">
                <a:solidFill>
                  <a:srgbClr val="0F0F0F"/>
                </a:solidFill>
              </a:rPr>
              <a:t>   - Identify stakeholders and their requirements, including end-users, administrators, and legal/regulatory bodies.</a:t>
            </a:r>
            <a:endParaRPr b="1" sz="1800">
              <a:solidFill>
                <a:srgbClr val="0F0F0F"/>
              </a:solidFill>
            </a:endParaRPr>
          </a:p>
          <a:p>
            <a:pPr indent="0" lvl="0" marL="0" rtl="0" algn="l">
              <a:spcBef>
                <a:spcPts val="923"/>
              </a:spcBef>
              <a:spcAft>
                <a:spcPts val="0"/>
              </a:spcAft>
              <a:buClr>
                <a:schemeClr val="dk1"/>
              </a:buClr>
              <a:buSzPct val="61111"/>
              <a:buFont typeface="Arial"/>
              <a:buNone/>
            </a:pPr>
            <a:r>
              <a:rPr b="1" lang="en-IN" sz="1800">
                <a:solidFill>
                  <a:srgbClr val="0F0F0F"/>
                </a:solidFill>
              </a:rPr>
              <a:t>   - Define functional and non-functional requirements, such as logging capabilities, user interface design, security measures, and compliance with privacy laws.</a:t>
            </a:r>
            <a:endParaRPr b="1" sz="1800">
              <a:solidFill>
                <a:srgbClr val="0F0F0F"/>
              </a:solidFill>
            </a:endParaRPr>
          </a:p>
          <a:p>
            <a:pPr indent="0" lvl="0" marL="0" rtl="0" algn="l">
              <a:spcBef>
                <a:spcPts val="923"/>
              </a:spcBef>
              <a:spcAft>
                <a:spcPts val="0"/>
              </a:spcAft>
              <a:buClr>
                <a:schemeClr val="dk1"/>
              </a:buClr>
              <a:buSzPct val="61111"/>
              <a:buFont typeface="Arial"/>
              <a:buNone/>
            </a:pPr>
            <a:r>
              <a:t/>
            </a:r>
            <a:endParaRPr b="1" sz="1800">
              <a:solidFill>
                <a:srgbClr val="0F0F0F"/>
              </a:solidFill>
            </a:endParaRPr>
          </a:p>
          <a:p>
            <a:pPr indent="0" lvl="0" marL="0" rtl="0" algn="l">
              <a:spcBef>
                <a:spcPts val="923"/>
              </a:spcBef>
              <a:spcAft>
                <a:spcPts val="0"/>
              </a:spcAft>
              <a:buClr>
                <a:schemeClr val="dk1"/>
              </a:buClr>
              <a:buSzPct val="61111"/>
              <a:buFont typeface="Arial"/>
              <a:buNone/>
            </a:pPr>
            <a:r>
              <a:rPr b="1" lang="en-IN" sz="1800">
                <a:solidFill>
                  <a:srgbClr val="0F0F0F"/>
                </a:solidFill>
              </a:rPr>
              <a:t>2. System Architecture Design:</a:t>
            </a:r>
            <a:endParaRPr b="1" sz="1800">
              <a:solidFill>
                <a:srgbClr val="0F0F0F"/>
              </a:solidFill>
            </a:endParaRPr>
          </a:p>
          <a:p>
            <a:pPr indent="0" lvl="0" marL="0" rtl="0" algn="l">
              <a:spcBef>
                <a:spcPts val="923"/>
              </a:spcBef>
              <a:spcAft>
                <a:spcPts val="0"/>
              </a:spcAft>
              <a:buClr>
                <a:schemeClr val="dk1"/>
              </a:buClr>
              <a:buSzPct val="61111"/>
              <a:buFont typeface="Arial"/>
              <a:buNone/>
            </a:pPr>
            <a:r>
              <a:rPr b="1" lang="en-IN" sz="1800">
                <a:solidFill>
                  <a:srgbClr val="0F0F0F"/>
                </a:solidFill>
              </a:rPr>
              <a:t>   - Design a modular and scalable architecture that separates concerns and promotes maintainability and extensibility.</a:t>
            </a:r>
            <a:endParaRPr b="1" sz="1800">
              <a:solidFill>
                <a:srgbClr val="0F0F0F"/>
              </a:solidFill>
            </a:endParaRPr>
          </a:p>
          <a:p>
            <a:pPr indent="0" lvl="0" marL="0" rtl="0" algn="l">
              <a:spcBef>
                <a:spcPts val="923"/>
              </a:spcBef>
              <a:spcAft>
                <a:spcPts val="0"/>
              </a:spcAft>
              <a:buClr>
                <a:schemeClr val="dk1"/>
              </a:buClr>
              <a:buSzPct val="61111"/>
              <a:buFont typeface="Arial"/>
              <a:buNone/>
            </a:pPr>
            <a:r>
              <a:rPr b="1" lang="en-IN" sz="1800">
                <a:solidFill>
                  <a:srgbClr val="0F0F0F"/>
                </a:solidFill>
              </a:rPr>
              <a:t>   - Define components such as the user interface, keylogging engine, data storage, encryption modules, and authentication mechanisms.</a:t>
            </a:r>
            <a:endParaRPr b="1" sz="1800">
              <a:solidFill>
                <a:srgbClr val="0F0F0F"/>
              </a:solidFill>
            </a:endParaRPr>
          </a:p>
          <a:p>
            <a:pPr indent="0" lvl="0" marL="0" rtl="0" algn="l">
              <a:spcBef>
                <a:spcPts val="923"/>
              </a:spcBef>
              <a:spcAft>
                <a:spcPts val="0"/>
              </a:spcAft>
              <a:buClr>
                <a:schemeClr val="dk1"/>
              </a:buClr>
              <a:buSzPct val="61111"/>
              <a:buFont typeface="Arial"/>
              <a:buNone/>
            </a:pPr>
            <a:r>
              <a:rPr b="1" lang="en-IN" sz="1800">
                <a:solidFill>
                  <a:srgbClr val="0F0F0F"/>
                </a:solidFill>
              </a:rPr>
              <a:t>   - Specify interfaces and protocols for communication between components, ensuring interoperability and flexibility.</a:t>
            </a:r>
            <a:endParaRPr b="1" sz="1800">
              <a:solidFill>
                <a:srgbClr val="0F0F0F"/>
              </a:solidFill>
            </a:endParaRPr>
          </a:p>
          <a:p>
            <a:pPr indent="0" lvl="0" marL="0" rtl="0" algn="l">
              <a:spcBef>
                <a:spcPts val="923"/>
              </a:spcBef>
              <a:spcAft>
                <a:spcPts val="0"/>
              </a:spcAft>
              <a:buClr>
                <a:schemeClr val="dk1"/>
              </a:buClr>
              <a:buSzPct val="61111"/>
              <a:buFont typeface="Arial"/>
              <a:buNone/>
            </a:pPr>
            <a:r>
              <a:t/>
            </a:r>
            <a:endParaRPr b="1" sz="1800">
              <a:solidFill>
                <a:srgbClr val="0F0F0F"/>
              </a:solidFill>
            </a:endParaRPr>
          </a:p>
          <a:p>
            <a:pPr indent="0" lvl="0" marL="0" rtl="0" algn="l">
              <a:spcBef>
                <a:spcPts val="923"/>
              </a:spcBef>
              <a:spcAft>
                <a:spcPts val="0"/>
              </a:spcAft>
              <a:buClr>
                <a:schemeClr val="dk1"/>
              </a:buClr>
              <a:buSzPct val="61111"/>
              <a:buFont typeface="Arial"/>
              <a:buNone/>
            </a:pPr>
            <a:r>
              <a:rPr b="1" lang="en-IN" sz="1800">
                <a:solidFill>
                  <a:srgbClr val="0F0F0F"/>
                </a:solidFill>
              </a:rPr>
              <a:t>3. Security Integration:</a:t>
            </a:r>
            <a:endParaRPr b="1" sz="1800">
              <a:solidFill>
                <a:srgbClr val="0F0F0F"/>
              </a:solidFill>
            </a:endParaRPr>
          </a:p>
          <a:p>
            <a:pPr indent="0" lvl="0" marL="0" rtl="0" algn="l">
              <a:spcBef>
                <a:spcPts val="923"/>
              </a:spcBef>
              <a:spcAft>
                <a:spcPts val="0"/>
              </a:spcAft>
              <a:buClr>
                <a:schemeClr val="dk1"/>
              </a:buClr>
              <a:buSzPct val="61111"/>
              <a:buFont typeface="Arial"/>
              <a:buNone/>
            </a:pPr>
            <a:r>
              <a:rPr b="1" lang="en-IN" sz="1800">
                <a:solidFill>
                  <a:srgbClr val="0F0F0F"/>
                </a:solidFill>
              </a:rPr>
              <a:t>   - Integrate security measures throughout the system architecture, including encryption for logged data, secure authentication mechanisms, and access control policies.</a:t>
            </a:r>
            <a:endParaRPr b="1" sz="1800">
              <a:solidFill>
                <a:srgbClr val="0F0F0F"/>
              </a:solidFill>
            </a:endParaRPr>
          </a:p>
          <a:p>
            <a:pPr indent="0" lvl="0" marL="0" rtl="0" algn="l">
              <a:spcBef>
                <a:spcPts val="923"/>
              </a:spcBef>
              <a:spcAft>
                <a:spcPts val="0"/>
              </a:spcAft>
              <a:buClr>
                <a:schemeClr val="dk1"/>
              </a:buClr>
              <a:buSzPct val="61111"/>
              <a:buFont typeface="Arial"/>
              <a:buNone/>
            </a:pPr>
            <a:r>
              <a:rPr b="1" lang="en-IN" sz="1800">
                <a:solidFill>
                  <a:srgbClr val="0F0F0F"/>
                </a:solidFill>
              </a:rPr>
              <a:t>   - Conduct threat modeling and risk assessment to identify potential vulnerabilities and mitigate them through appropriate security controls.</a:t>
            </a:r>
            <a:endParaRPr b="1" sz="1800">
              <a:solidFill>
                <a:srgbClr val="0F0F0F"/>
              </a:solidFill>
            </a:endParaRPr>
          </a:p>
          <a:p>
            <a:pPr indent="0" lvl="0" marL="0" rtl="0" algn="l">
              <a:spcBef>
                <a:spcPts val="923"/>
              </a:spcBef>
              <a:spcAft>
                <a:spcPts val="0"/>
              </a:spcAft>
              <a:buClr>
                <a:schemeClr val="dk1"/>
              </a:buClr>
              <a:buSzPct val="61111"/>
              <a:buFont typeface="Arial"/>
              <a:buNone/>
            </a:pPr>
            <a:r>
              <a:rPr b="1" lang="en-IN" sz="1800">
                <a:solidFill>
                  <a:srgbClr val="0F0F0F"/>
                </a:solidFill>
              </a:rPr>
              <a:t>   - Implement secure coding practices to prevent common security vulnerabilities such as injection attacks, buffer overflows, and privilege escalation.</a:t>
            </a:r>
            <a:endParaRPr b="1" sz="1800">
              <a:solidFill>
                <a:srgbClr val="0F0F0F"/>
              </a:solidFill>
            </a:endParaRPr>
          </a:p>
          <a:p>
            <a:pPr indent="0" lvl="0" marL="0" rtl="0" algn="l">
              <a:spcBef>
                <a:spcPts val="923"/>
              </a:spcBef>
              <a:spcAft>
                <a:spcPts val="0"/>
              </a:spcAft>
              <a:buClr>
                <a:schemeClr val="dk1"/>
              </a:buClr>
              <a:buSzPct val="61111"/>
              <a:buFont typeface="Arial"/>
              <a:buNone/>
            </a:pPr>
            <a:r>
              <a:t/>
            </a:r>
            <a:endParaRPr b="1" sz="1800">
              <a:solidFill>
                <a:srgbClr val="0F0F0F"/>
              </a:solidFill>
            </a:endParaRPr>
          </a:p>
          <a:p>
            <a:pPr indent="0" lvl="0" marL="457200" rtl="0" algn="l">
              <a:lnSpc>
                <a:spcPct val="115000"/>
              </a:lnSpc>
              <a:spcBef>
                <a:spcPts val="0"/>
              </a:spcBef>
              <a:spcAft>
                <a:spcPts val="0"/>
              </a:spcAft>
              <a:buNone/>
            </a:pPr>
            <a:r>
              <a:t/>
            </a:r>
            <a:endParaRPr sz="25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26d765f1229_0_14"/>
          <p:cNvSpPr txBox="1"/>
          <p:nvPr>
            <p:ph idx="1" type="body"/>
          </p:nvPr>
        </p:nvSpPr>
        <p:spPr>
          <a:xfrm>
            <a:off x="581200" y="463725"/>
            <a:ext cx="11029500" cy="6172200"/>
          </a:xfrm>
          <a:prstGeom prst="rect">
            <a:avLst/>
          </a:prstGeom>
        </p:spPr>
        <p:txBody>
          <a:bodyPr anchorCtr="0" anchor="ctr" bIns="45700" lIns="91425" spcFirstLastPara="1" rIns="91425" wrap="square" tIns="45700">
            <a:normAutofit fontScale="77500" lnSpcReduction="10000"/>
          </a:bodyPr>
          <a:lstStyle/>
          <a:p>
            <a:pPr indent="0" lvl="0" marL="0" rtl="0" algn="l">
              <a:spcBef>
                <a:spcPts val="923"/>
              </a:spcBef>
              <a:spcAft>
                <a:spcPts val="0"/>
              </a:spcAft>
              <a:buNone/>
            </a:pPr>
            <a:r>
              <a:rPr b="1" lang="en-IN" sz="1800">
                <a:solidFill>
                  <a:srgbClr val="0F0F0F"/>
                </a:solidFill>
              </a:rPr>
              <a:t>4.Ethical Considerations:</a:t>
            </a:r>
            <a:endParaRPr b="1" sz="1800">
              <a:solidFill>
                <a:srgbClr val="0F0F0F"/>
              </a:solidFill>
            </a:endParaRPr>
          </a:p>
          <a:p>
            <a:pPr indent="0" lvl="0" marL="0" rtl="0" algn="l">
              <a:spcBef>
                <a:spcPts val="923"/>
              </a:spcBef>
              <a:spcAft>
                <a:spcPts val="0"/>
              </a:spcAft>
              <a:buNone/>
            </a:pPr>
            <a:r>
              <a:rPr b="1" lang="en-IN" sz="1800">
                <a:solidFill>
                  <a:srgbClr val="0F0F0F"/>
                </a:solidFill>
              </a:rPr>
              <a:t>   - Incorporate ethical considerations into the system design and development process, including user consent mechanisms, transparency about data collection practices, and safeguards against misuse.</a:t>
            </a:r>
            <a:endParaRPr b="1" sz="1800">
              <a:solidFill>
                <a:srgbClr val="0F0F0F"/>
              </a:solidFill>
            </a:endParaRPr>
          </a:p>
          <a:p>
            <a:pPr indent="0" lvl="0" marL="0" rtl="0" algn="l">
              <a:spcBef>
                <a:spcPts val="923"/>
              </a:spcBef>
              <a:spcAft>
                <a:spcPts val="0"/>
              </a:spcAft>
              <a:buNone/>
            </a:pPr>
            <a:r>
              <a:rPr b="1" lang="en-IN" sz="1800">
                <a:solidFill>
                  <a:srgbClr val="0F0F0F"/>
                </a:solidFill>
              </a:rPr>
              <a:t>   - Provide clear documentation and guidance on ethical use and legal compliance, emphasizing respect for privacy and individual rights.</a:t>
            </a:r>
            <a:endParaRPr b="1" sz="1800">
              <a:solidFill>
                <a:srgbClr val="0F0F0F"/>
              </a:solidFill>
            </a:endParaRPr>
          </a:p>
          <a:p>
            <a:pPr indent="0" lvl="0" marL="0" rtl="0" algn="l">
              <a:spcBef>
                <a:spcPts val="923"/>
              </a:spcBef>
              <a:spcAft>
                <a:spcPts val="0"/>
              </a:spcAft>
              <a:buNone/>
            </a:pPr>
            <a:r>
              <a:rPr b="1" lang="en-IN" sz="1800">
                <a:solidFill>
                  <a:srgbClr val="0F0F0F"/>
                </a:solidFill>
              </a:rPr>
              <a:t>   - Implement accountability measures, such as audit trails and user activity logging, to promote transparency and accountability in system usage.</a:t>
            </a:r>
            <a:endParaRPr b="1" sz="1800">
              <a:solidFill>
                <a:srgbClr val="0F0F0F"/>
              </a:solidFill>
            </a:endParaRPr>
          </a:p>
          <a:p>
            <a:pPr indent="0" lvl="0" marL="0" rtl="0" algn="l">
              <a:spcBef>
                <a:spcPts val="923"/>
              </a:spcBef>
              <a:spcAft>
                <a:spcPts val="0"/>
              </a:spcAft>
              <a:buNone/>
            </a:pPr>
            <a:r>
              <a:t/>
            </a:r>
            <a:endParaRPr b="1" sz="1800">
              <a:solidFill>
                <a:srgbClr val="0F0F0F"/>
              </a:solidFill>
            </a:endParaRPr>
          </a:p>
          <a:p>
            <a:pPr indent="0" lvl="0" marL="0" rtl="0" algn="l">
              <a:spcBef>
                <a:spcPts val="923"/>
              </a:spcBef>
              <a:spcAft>
                <a:spcPts val="0"/>
              </a:spcAft>
              <a:buNone/>
            </a:pPr>
            <a:r>
              <a:rPr b="1" lang="en-IN" sz="1800">
                <a:solidFill>
                  <a:srgbClr val="0F0F0F"/>
                </a:solidFill>
              </a:rPr>
              <a:t>5. Cross-Platform Compatibility:</a:t>
            </a:r>
            <a:endParaRPr b="1" sz="1800">
              <a:solidFill>
                <a:srgbClr val="0F0F0F"/>
              </a:solidFill>
            </a:endParaRPr>
          </a:p>
          <a:p>
            <a:pPr indent="0" lvl="0" marL="0" rtl="0" algn="l">
              <a:spcBef>
                <a:spcPts val="923"/>
              </a:spcBef>
              <a:spcAft>
                <a:spcPts val="0"/>
              </a:spcAft>
              <a:buNone/>
            </a:pPr>
            <a:r>
              <a:rPr b="1" lang="en-IN" sz="1800">
                <a:solidFill>
                  <a:srgbClr val="0F0F0F"/>
                </a:solidFill>
              </a:rPr>
              <a:t>   - Ensure compatibility with multiple operating systems by designing platform-independent components and leveraging cross-platform development frameworks or technologies.</a:t>
            </a:r>
            <a:endParaRPr b="1" sz="1800">
              <a:solidFill>
                <a:srgbClr val="0F0F0F"/>
              </a:solidFill>
            </a:endParaRPr>
          </a:p>
          <a:p>
            <a:pPr indent="0" lvl="0" marL="0" rtl="0" algn="l">
              <a:spcBef>
                <a:spcPts val="923"/>
              </a:spcBef>
              <a:spcAft>
                <a:spcPts val="0"/>
              </a:spcAft>
              <a:buNone/>
            </a:pPr>
            <a:r>
              <a:rPr b="1" lang="en-IN" sz="1800">
                <a:solidFill>
                  <a:srgbClr val="0F0F0F"/>
                </a:solidFill>
              </a:rPr>
              <a:t>   - Conduct thorough testing and validation across different operating environments to identify and address platform-specific issues or dependencies.</a:t>
            </a:r>
            <a:endParaRPr b="1" sz="1800">
              <a:solidFill>
                <a:srgbClr val="0F0F0F"/>
              </a:solidFill>
            </a:endParaRPr>
          </a:p>
          <a:p>
            <a:pPr indent="0" lvl="0" marL="0" rtl="0" algn="l">
              <a:spcBef>
                <a:spcPts val="923"/>
              </a:spcBef>
              <a:spcAft>
                <a:spcPts val="0"/>
              </a:spcAft>
              <a:buNone/>
            </a:pPr>
            <a:r>
              <a:t/>
            </a:r>
            <a:endParaRPr b="1" sz="1800">
              <a:solidFill>
                <a:srgbClr val="0F0F0F"/>
              </a:solidFill>
            </a:endParaRPr>
          </a:p>
          <a:p>
            <a:pPr indent="0" lvl="0" marL="0" rtl="0" algn="l">
              <a:spcBef>
                <a:spcPts val="923"/>
              </a:spcBef>
              <a:spcAft>
                <a:spcPts val="0"/>
              </a:spcAft>
              <a:buNone/>
            </a:pPr>
            <a:r>
              <a:rPr b="1" lang="en-IN" sz="1800">
                <a:solidFill>
                  <a:srgbClr val="0F0F0F"/>
                </a:solidFill>
              </a:rPr>
              <a:t>6. Performance Optimization:</a:t>
            </a:r>
            <a:endParaRPr b="1" sz="1800">
              <a:solidFill>
                <a:srgbClr val="0F0F0F"/>
              </a:solidFill>
            </a:endParaRPr>
          </a:p>
          <a:p>
            <a:pPr indent="0" lvl="0" marL="0" rtl="0" algn="l">
              <a:spcBef>
                <a:spcPts val="923"/>
              </a:spcBef>
              <a:spcAft>
                <a:spcPts val="0"/>
              </a:spcAft>
              <a:buNone/>
            </a:pPr>
            <a:r>
              <a:rPr b="1" lang="en-IN" sz="1800">
                <a:solidFill>
                  <a:srgbClr val="0F0F0F"/>
                </a:solidFill>
              </a:rPr>
              <a:t>   - Optimize system performance through efficient data handling, resource utilization, and algorithmic optimizations.</a:t>
            </a:r>
            <a:endParaRPr b="1" sz="1800">
              <a:solidFill>
                <a:srgbClr val="0F0F0F"/>
              </a:solidFill>
            </a:endParaRPr>
          </a:p>
          <a:p>
            <a:pPr indent="0" lvl="0" marL="0" rtl="0" algn="l">
              <a:spcBef>
                <a:spcPts val="923"/>
              </a:spcBef>
              <a:spcAft>
                <a:spcPts val="0"/>
              </a:spcAft>
              <a:buNone/>
            </a:pPr>
            <a:r>
              <a:rPr b="1" lang="en-IN" sz="1800">
                <a:solidFill>
                  <a:srgbClr val="0F0F0F"/>
                </a:solidFill>
              </a:rPr>
              <a:t>   - Employ techniques such as caching, batching, and parallel processing to minimize latency and maximize throughput.</a:t>
            </a:r>
            <a:endParaRPr b="1" sz="1800">
              <a:solidFill>
                <a:srgbClr val="0F0F0F"/>
              </a:solidFill>
            </a:endParaRPr>
          </a:p>
          <a:p>
            <a:pPr indent="0" lvl="0" marL="0" rtl="0" algn="l">
              <a:spcBef>
                <a:spcPts val="923"/>
              </a:spcBef>
              <a:spcAft>
                <a:spcPts val="0"/>
              </a:spcAft>
              <a:buNone/>
            </a:pPr>
            <a:r>
              <a:rPr b="1" lang="en-IN" sz="1800">
                <a:solidFill>
                  <a:srgbClr val="0F0F0F"/>
                </a:solidFill>
              </a:rPr>
              <a:t>   - Monitor system performance in real-time and apply tuning adjustments as needed to maintain optimal operation under varying workloads.</a:t>
            </a:r>
            <a:endParaRPr b="1" sz="1800">
              <a:solidFill>
                <a:srgbClr val="0F0F0F"/>
              </a:solidFill>
            </a:endParaRPr>
          </a:p>
          <a:p>
            <a:pPr indent="0" lvl="0" marL="0" rtl="0" algn="l">
              <a:spcBef>
                <a:spcPts val="923"/>
              </a:spcBef>
              <a:spcAft>
                <a:spcPts val="0"/>
              </a:spcAft>
              <a:buNone/>
            </a:pPr>
            <a:r>
              <a:t/>
            </a:r>
            <a:endParaRPr b="1" sz="1800">
              <a:solidFill>
                <a:srgbClr val="0F0F0F"/>
              </a:solidFill>
            </a:endParaRPr>
          </a:p>
          <a:p>
            <a:pPr indent="0" lvl="0" marL="0" rtl="0" algn="l">
              <a:spcBef>
                <a:spcPts val="36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6"/>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ALGORITHM &amp; DEPLOYMENT</a:t>
            </a:r>
            <a:endParaRPr/>
          </a:p>
        </p:txBody>
      </p:sp>
      <p:sp>
        <p:nvSpPr>
          <p:cNvPr id="134" name="Google Shape;134;p6"/>
          <p:cNvSpPr txBox="1"/>
          <p:nvPr>
            <p:ph idx="1" type="body"/>
          </p:nvPr>
        </p:nvSpPr>
        <p:spPr>
          <a:xfrm>
            <a:off x="581200" y="1302025"/>
            <a:ext cx="11029500" cy="5191800"/>
          </a:xfrm>
          <a:prstGeom prst="rect">
            <a:avLst/>
          </a:prstGeom>
          <a:noFill/>
          <a:ln>
            <a:noFill/>
          </a:ln>
        </p:spPr>
        <p:txBody>
          <a:bodyPr anchorCtr="0" anchor="ctr" bIns="45700" lIns="91425" spcFirstLastPara="1" rIns="91425" wrap="square" tIns="45700">
            <a:normAutofit fontScale="85000"/>
          </a:bodyPr>
          <a:lstStyle/>
          <a:p>
            <a:pPr indent="0" lvl="0" marL="0" rtl="0" algn="l">
              <a:lnSpc>
                <a:spcPct val="115000"/>
              </a:lnSpc>
              <a:spcBef>
                <a:spcPts val="0"/>
              </a:spcBef>
              <a:spcAft>
                <a:spcPts val="0"/>
              </a:spcAft>
              <a:buSzPct val="68750"/>
              <a:buNone/>
            </a:pPr>
            <a:r>
              <a:rPr b="1" lang="en-IN" sz="1600">
                <a:solidFill>
                  <a:schemeClr val="dk1"/>
                </a:solidFill>
                <a:latin typeface="Calibri"/>
                <a:ea typeface="Calibri"/>
                <a:cs typeface="Calibri"/>
                <a:sym typeface="Calibri"/>
              </a:rPr>
              <a:t>1. Algorithm Selection:</a:t>
            </a:r>
            <a:endParaRPr b="1" sz="1600">
              <a:solidFill>
                <a:schemeClr val="dk1"/>
              </a:solidFill>
              <a:latin typeface="Calibri"/>
              <a:ea typeface="Calibri"/>
              <a:cs typeface="Calibri"/>
              <a:sym typeface="Calibri"/>
            </a:endParaRPr>
          </a:p>
          <a:p>
            <a:pPr indent="-314960" lvl="0" marL="457200" rtl="0" algn="l">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Choose machine learning algorithms capable of detecting patterns indicative of keylogger activity, such as anomaly detection algorithms, deep learning models, or ensemble methods.</a:t>
            </a:r>
            <a:endParaRPr sz="1600">
              <a:solidFill>
                <a:schemeClr val="dk1"/>
              </a:solidFill>
              <a:latin typeface="Calibri"/>
              <a:ea typeface="Calibri"/>
              <a:cs typeface="Calibri"/>
              <a:sym typeface="Calibri"/>
            </a:endParaRPr>
          </a:p>
          <a:p>
            <a:pPr indent="-314960" lvl="0" marL="457200" rtl="0" algn="l">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Prioritize algorithms with high accuracy, scalability, and efficiency to effectively identify and mitigate keylogger threats.</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SzPct val="68750"/>
              <a:buNone/>
            </a:pPr>
            <a:r>
              <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SzPct val="68750"/>
              <a:buNone/>
            </a:pPr>
            <a:r>
              <a:rPr b="1" lang="en-IN" sz="1600">
                <a:solidFill>
                  <a:schemeClr val="dk1"/>
                </a:solidFill>
                <a:latin typeface="Calibri"/>
                <a:ea typeface="Calibri"/>
                <a:cs typeface="Calibri"/>
                <a:sym typeface="Calibri"/>
              </a:rPr>
              <a:t>2. Data Input:</a:t>
            </a:r>
            <a:endParaRPr b="1" sz="1600">
              <a:solidFill>
                <a:schemeClr val="dk1"/>
              </a:solidFill>
              <a:latin typeface="Calibri"/>
              <a:ea typeface="Calibri"/>
              <a:cs typeface="Calibri"/>
              <a:sym typeface="Calibri"/>
            </a:endParaRPr>
          </a:p>
          <a:p>
            <a:pPr indent="-314960" lvl="0" marL="457200" rtl="0" algn="l">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Collect diverse datasets containing keystroke dynamics and contextual information from users' systems, including timestamps, application usage, and user interactions.</a:t>
            </a:r>
            <a:endParaRPr sz="1600">
              <a:solidFill>
                <a:schemeClr val="dk1"/>
              </a:solidFill>
              <a:latin typeface="Calibri"/>
              <a:ea typeface="Calibri"/>
              <a:cs typeface="Calibri"/>
              <a:sym typeface="Calibri"/>
            </a:endParaRPr>
          </a:p>
          <a:p>
            <a:pPr indent="-314960" lvl="0" marL="457200" rtl="0" algn="l">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 Ensure data input pipelines are robust and secure, protecting sensitive information from interception or tampering by potential keyloggers.</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SzPct val="68750"/>
              <a:buNone/>
            </a:pPr>
            <a:r>
              <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SzPct val="68750"/>
              <a:buNone/>
            </a:pPr>
            <a:r>
              <a:rPr b="1" lang="en-IN" sz="1600">
                <a:solidFill>
                  <a:schemeClr val="dk1"/>
                </a:solidFill>
                <a:latin typeface="Calibri"/>
                <a:ea typeface="Calibri"/>
                <a:cs typeface="Calibri"/>
                <a:sym typeface="Calibri"/>
              </a:rPr>
              <a:t>3. Training Process:</a:t>
            </a:r>
            <a:endParaRPr b="1" sz="1600">
              <a:solidFill>
                <a:schemeClr val="dk1"/>
              </a:solidFill>
              <a:latin typeface="Calibri"/>
              <a:ea typeface="Calibri"/>
              <a:cs typeface="Calibri"/>
              <a:sym typeface="Calibri"/>
            </a:endParaRPr>
          </a:p>
          <a:p>
            <a:pPr indent="-314960" lvl="0" marL="457200" rtl="0" algn="l">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Preprocess input data using techniques such as normalization, feature extraction, and dimensionality reduction to enhance model performance.</a:t>
            </a:r>
            <a:endParaRPr sz="1600">
              <a:solidFill>
                <a:schemeClr val="dk1"/>
              </a:solidFill>
              <a:latin typeface="Calibri"/>
              <a:ea typeface="Calibri"/>
              <a:cs typeface="Calibri"/>
              <a:sym typeface="Calibri"/>
            </a:endParaRPr>
          </a:p>
          <a:p>
            <a:pPr indent="-314960" lvl="0" marL="457200" rtl="0" algn="l">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Train machine learning models using labeled datasets, emphasizing the importance of representative samples and balanced class distributions to improve detection accuracy.</a:t>
            </a:r>
            <a:endParaRPr sz="1600">
              <a:solidFill>
                <a:schemeClr val="dk1"/>
              </a:solidFill>
              <a:latin typeface="Calibri"/>
              <a:ea typeface="Calibri"/>
              <a:cs typeface="Calibri"/>
              <a:sym typeface="Calibri"/>
            </a:endParaRPr>
          </a:p>
          <a:p>
            <a:pPr indent="-314960" lvl="0" marL="457200" rtl="0" algn="l">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Validate models using cross-validation techniques to assess generalization performance and identify potential overfitting or underfitting issues.</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SzPct val="68750"/>
              <a:buNone/>
            </a:pPr>
            <a:r>
              <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SzPct val="68750"/>
              <a:buNone/>
            </a:pPr>
            <a:r>
              <a:rPr b="1" lang="en-IN" sz="1600">
                <a:solidFill>
                  <a:schemeClr val="dk1"/>
                </a:solidFill>
                <a:latin typeface="Calibri"/>
                <a:ea typeface="Calibri"/>
                <a:cs typeface="Calibri"/>
                <a:sym typeface="Calibri"/>
              </a:rPr>
              <a:t>4. Prediction Process:</a:t>
            </a:r>
            <a:endParaRPr b="1" sz="1600">
              <a:solidFill>
                <a:schemeClr val="dk1"/>
              </a:solidFill>
              <a:latin typeface="Calibri"/>
              <a:ea typeface="Calibri"/>
              <a:cs typeface="Calibri"/>
              <a:sym typeface="Calibri"/>
            </a:endParaRPr>
          </a:p>
          <a:p>
            <a:pPr indent="-314960" lvl="0" marL="457200" rtl="0" algn="l">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Deploy trained models to continuously monitor user keystroke activities in real-time, leveraging efficient prediction algorithms to detect suspicious behavior indicative of keylogger activity.</a:t>
            </a:r>
            <a:endParaRPr sz="1600">
              <a:solidFill>
                <a:schemeClr val="dk1"/>
              </a:solidFill>
              <a:latin typeface="Calibri"/>
              <a:ea typeface="Calibri"/>
              <a:cs typeface="Calibri"/>
              <a:sym typeface="Calibri"/>
            </a:endParaRPr>
          </a:p>
          <a:p>
            <a:pPr indent="-309562" lvl="0" marL="457200" rtl="0" algn="l">
              <a:lnSpc>
                <a:spcPct val="115000"/>
              </a:lnSpc>
              <a:spcBef>
                <a:spcPts val="0"/>
              </a:spcBef>
              <a:spcAft>
                <a:spcPts val="0"/>
              </a:spcAft>
              <a:buClr>
                <a:schemeClr val="dk1"/>
              </a:buClr>
              <a:buSzPct val="93750"/>
              <a:buFont typeface="Calibri"/>
              <a:buChar char="●"/>
            </a:pPr>
            <a:r>
              <a:rPr lang="en-IN" sz="1600">
                <a:solidFill>
                  <a:schemeClr val="dk1"/>
                </a:solidFill>
                <a:latin typeface="Calibri"/>
                <a:ea typeface="Calibri"/>
                <a:cs typeface="Calibri"/>
                <a:sym typeface="Calibri"/>
              </a:rPr>
              <a:t>Implement mechanisms to trigger alerts or responses when keylogger threats are detected, enabling rapid mitigation actions to prevent data compromise and mitigate potential damages</a:t>
            </a:r>
            <a:r>
              <a:rPr lang="en-IN" sz="1500">
                <a:solidFill>
                  <a:schemeClr val="dk1"/>
                </a:solidFill>
                <a:latin typeface="Calibri"/>
                <a:ea typeface="Calibri"/>
                <a:cs typeface="Calibri"/>
                <a:sym typeface="Calibri"/>
              </a:rPr>
              <a:t>.</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7"/>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SzPts val="1800"/>
              <a:buNone/>
            </a:pPr>
            <a:r>
              <a:rPr b="1" lang="en-IN">
                <a:solidFill>
                  <a:schemeClr val="accent1"/>
                </a:solidFill>
                <a:latin typeface="Arial"/>
                <a:ea typeface="Arial"/>
                <a:cs typeface="Arial"/>
                <a:sym typeface="Arial"/>
              </a:rPr>
              <a:t>PROGRAM :</a:t>
            </a:r>
            <a:endParaRPr b="1">
              <a:solidFill>
                <a:schemeClr val="accent1"/>
              </a:solidFill>
              <a:latin typeface="Arial"/>
              <a:ea typeface="Arial"/>
              <a:cs typeface="Arial"/>
              <a:sym typeface="Arial"/>
            </a:endParaRPr>
          </a:p>
        </p:txBody>
      </p:sp>
      <p:pic>
        <p:nvPicPr>
          <p:cNvPr id="141" name="Google Shape;141;p7"/>
          <p:cNvPicPr preferRelativeResize="0"/>
          <p:nvPr/>
        </p:nvPicPr>
        <p:blipFill rotWithShape="1">
          <a:blip r:embed="rId3">
            <a:alphaModFix/>
          </a:blip>
          <a:srcRect b="0" l="0" r="0" t="0"/>
          <a:stretch/>
        </p:blipFill>
        <p:spPr>
          <a:xfrm>
            <a:off x="581200" y="1326950"/>
            <a:ext cx="4773424" cy="5340926"/>
          </a:xfrm>
          <a:prstGeom prst="rect">
            <a:avLst/>
          </a:prstGeom>
          <a:noFill/>
          <a:ln>
            <a:noFill/>
          </a:ln>
        </p:spPr>
      </p:pic>
      <p:pic>
        <p:nvPicPr>
          <p:cNvPr id="142" name="Google Shape;142;p7"/>
          <p:cNvPicPr preferRelativeResize="0"/>
          <p:nvPr/>
        </p:nvPicPr>
        <p:blipFill rotWithShape="1">
          <a:blip r:embed="rId4">
            <a:alphaModFix/>
          </a:blip>
          <a:srcRect b="0" l="0" r="0" t="0"/>
          <a:stretch/>
        </p:blipFill>
        <p:spPr>
          <a:xfrm>
            <a:off x="5766425" y="1336300"/>
            <a:ext cx="4773426" cy="50928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8"/>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SzPts val="1800"/>
              <a:buNone/>
            </a:pPr>
            <a:r>
              <a:rPr b="1" lang="en-IN">
                <a:solidFill>
                  <a:schemeClr val="accent1"/>
                </a:solidFill>
                <a:latin typeface="Arial"/>
                <a:ea typeface="Arial"/>
                <a:cs typeface="Arial"/>
                <a:sym typeface="Arial"/>
              </a:rPr>
              <a:t>PROGRAM :</a:t>
            </a:r>
            <a:endParaRPr b="1">
              <a:solidFill>
                <a:schemeClr val="accent1"/>
              </a:solidFill>
              <a:latin typeface="Arial"/>
              <a:ea typeface="Arial"/>
              <a:cs typeface="Arial"/>
              <a:sym typeface="Arial"/>
            </a:endParaRPr>
          </a:p>
        </p:txBody>
      </p:sp>
      <p:pic>
        <p:nvPicPr>
          <p:cNvPr id="149" name="Google Shape;149;p8"/>
          <p:cNvPicPr preferRelativeResize="0"/>
          <p:nvPr/>
        </p:nvPicPr>
        <p:blipFill rotWithShape="1">
          <a:blip r:embed="rId3">
            <a:alphaModFix/>
          </a:blip>
          <a:srcRect b="0" l="0" r="0" t="0"/>
          <a:stretch/>
        </p:blipFill>
        <p:spPr>
          <a:xfrm>
            <a:off x="820875" y="1378225"/>
            <a:ext cx="4879101" cy="4896301"/>
          </a:xfrm>
          <a:prstGeom prst="rect">
            <a:avLst/>
          </a:prstGeom>
          <a:noFill/>
          <a:ln>
            <a:noFill/>
          </a:ln>
        </p:spPr>
      </p:pic>
      <p:pic>
        <p:nvPicPr>
          <p:cNvPr id="150" name="Google Shape;150;p8"/>
          <p:cNvPicPr preferRelativeResize="0"/>
          <p:nvPr/>
        </p:nvPicPr>
        <p:blipFill rotWithShape="1">
          <a:blip r:embed="rId4">
            <a:alphaModFix/>
          </a:blip>
          <a:srcRect b="0" l="0" r="0" t="0"/>
          <a:stretch/>
        </p:blipFill>
        <p:spPr>
          <a:xfrm>
            <a:off x="5819951" y="3071081"/>
            <a:ext cx="6187224" cy="1892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