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24" r:id="rId5"/>
    <p:sldId id="423" r:id="rId6"/>
    <p:sldId id="403" r:id="rId7"/>
    <p:sldId id="422" r:id="rId8"/>
    <p:sldId id="426" r:id="rId9"/>
    <p:sldId id="420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1DAEF4-099D-4C9B-837C-01EEF855586E}">
          <p14:sldIdLst>
            <p14:sldId id="424"/>
            <p14:sldId id="423"/>
            <p14:sldId id="403"/>
            <p14:sldId id="422"/>
            <p14:sldId id="426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1D3"/>
    <a:srgbClr val="ED7D31"/>
    <a:srgbClr val="008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99" autoAdjust="0"/>
  </p:normalViewPr>
  <p:slideViewPr>
    <p:cSldViewPr snapToGrid="0">
      <p:cViewPr varScale="1">
        <p:scale>
          <a:sx n="70" d="100"/>
          <a:sy n="70" d="100"/>
        </p:scale>
        <p:origin x="512" y="6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4/6/2018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8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5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April 6, 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April 6,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April 6, 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April 6, 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April 6, 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April 6, 2018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917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April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April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2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11353959" cy="1524000"/>
          </a:xfrm>
        </p:spPr>
        <p:txBody>
          <a:bodyPr/>
          <a:lstStyle/>
          <a:p>
            <a:r>
              <a:rPr lang="en-US" sz="5400" dirty="0" smtClean="0"/>
              <a:t>GSD R14 </a:t>
            </a:r>
            <a:br>
              <a:rPr lang="en-US" sz="5400" dirty="0" smtClean="0"/>
            </a:br>
            <a:r>
              <a:rPr lang="en-US" sz="5400" dirty="0" smtClean="0"/>
              <a:t>Volume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RPL- Request : </a:t>
            </a:r>
            <a:r>
              <a:rPr lang="en-US" dirty="0">
                <a:solidFill>
                  <a:schemeClr val="dk1"/>
                </a:solidFill>
              </a:rPr>
              <a:t>43160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8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852364"/>
          </a:xfrm>
        </p:spPr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82212"/>
              </p:ext>
            </p:extLst>
          </p:nvPr>
        </p:nvGraphicFramePr>
        <p:xfrm>
          <a:off x="914400" y="1423864"/>
          <a:ext cx="9167706" cy="3154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0685"/>
                <a:gridCol w="1779373"/>
                <a:gridCol w="1359243"/>
                <a:gridCol w="4998405"/>
              </a:tblGrid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 dirty="0">
                          <a:effectLst/>
                        </a:rPr>
                        <a:t>Version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HP Simplified Light" panose="020B0404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Date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HP Simplified Light" panose="020B0404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Updated By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HP Simplified Light" panose="020B0404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Description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HP Simplified Light" panose="020B0404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 dirty="0" smtClean="0">
                          <a:effectLst/>
                        </a:rPr>
                        <a:t>V0.1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500" baseline="0" dirty="0" smtClean="0">
                          <a:effectLst/>
                        </a:rPr>
                        <a:t>April 6,  2018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Rasool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mtClean="0">
                          <a:effectLst/>
                        </a:rPr>
                        <a:t>Initial Version </a:t>
                      </a:r>
                      <a:r>
                        <a:rPr lang="en-US" sz="1500" dirty="0" smtClean="0">
                          <a:effectLst/>
                        </a:rPr>
                        <a:t>Created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257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9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579417"/>
            <a:ext cx="11828425" cy="48081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 smtClean="0"/>
              <a:t>Build Strategy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sz="1400" dirty="0" smtClean="0"/>
              <a:t>When </a:t>
            </a:r>
            <a:r>
              <a:rPr lang="en-US" sz="1400" dirty="0">
                <a:solidFill>
                  <a:schemeClr val="dk1"/>
                </a:solidFill>
              </a:rPr>
              <a:t>Reason for RPL </a:t>
            </a:r>
            <a:r>
              <a:rPr lang="en-US" sz="1400" dirty="0" smtClean="0">
                <a:solidFill>
                  <a:schemeClr val="dk1"/>
                </a:solidFill>
              </a:rPr>
              <a:t>Override is selected as “–None-” value then override is prevented . 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solidFill>
                  <a:schemeClr val="dk1"/>
                </a:solidFill>
              </a:rPr>
              <a:t>An alert message will pop up showing “None is not a complaint reason for RPL Override – Select appropriate reason”.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solidFill>
                  <a:schemeClr val="dk1"/>
                </a:solidFill>
              </a:rPr>
              <a:t>Created new field: </a:t>
            </a:r>
          </a:p>
          <a:p>
            <a:pPr lvl="1"/>
            <a:r>
              <a:rPr lang="en-US" sz="1400" dirty="0" err="1" smtClean="0"/>
              <a:t>GSD_CSC_RPL_Override_Reason_Alert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0052716" y="1"/>
            <a:ext cx="1715327" cy="4813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R-43160</a:t>
            </a:r>
            <a:endParaRPr lang="en-US" sz="24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26828" y="76200"/>
            <a:ext cx="10822941" cy="62254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+mj-lt"/>
              </a:rPr>
              <a:t>Build </a:t>
            </a:r>
            <a:r>
              <a:rPr lang="en-US" b="1" dirty="0">
                <a:latin typeface="+mj-lt"/>
              </a:rPr>
              <a:t>CRP</a:t>
            </a:r>
            <a:endParaRPr lang="en-US" sz="2667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9480" y="6475717"/>
            <a:ext cx="145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84556"/>
              </p:ext>
            </p:extLst>
          </p:nvPr>
        </p:nvGraphicFramePr>
        <p:xfrm>
          <a:off x="342901" y="581688"/>
          <a:ext cx="10668532" cy="8169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10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74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87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Description</a:t>
                      </a: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25"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43160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P Simplified Ligh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RPL – force user to select a valid Reason for RPL Override (make field mandatory)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17350" y="6240825"/>
            <a:ext cx="1360096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70" dirty="0" smtClean="0">
                <a:latin typeface="HP Simplified" panose="020B0604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0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142" y="482593"/>
            <a:ext cx="11746784" cy="9172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0052716" y="0"/>
            <a:ext cx="2133600" cy="6238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R-43160</a:t>
            </a:r>
            <a:endParaRPr lang="en-US" sz="24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26828" y="76200"/>
            <a:ext cx="10822941" cy="62254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+mj-lt"/>
              </a:rPr>
              <a:t>Build </a:t>
            </a:r>
            <a:r>
              <a:rPr lang="en-US" b="1" dirty="0">
                <a:latin typeface="+mj-lt"/>
              </a:rPr>
              <a:t>CRP</a:t>
            </a:r>
            <a:endParaRPr lang="en-US" sz="2667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9480" y="6475717"/>
            <a:ext cx="145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-76" t="8800" r="11799" b="11200"/>
          <a:stretch/>
        </p:blipFill>
        <p:spPr>
          <a:xfrm>
            <a:off x="526828" y="623801"/>
            <a:ext cx="11051458" cy="548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2428568" y="3903407"/>
            <a:ext cx="373626" cy="275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5" name="Rectangle 4"/>
          <p:cNvSpPr/>
          <p:nvPr/>
        </p:nvSpPr>
        <p:spPr bwMode="ltGray">
          <a:xfrm>
            <a:off x="2703871" y="3097162"/>
            <a:ext cx="5476568" cy="226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7" name="Rectangle 6"/>
          <p:cNvSpPr/>
          <p:nvPr/>
        </p:nvSpPr>
        <p:spPr bwMode="ltGray">
          <a:xfrm>
            <a:off x="5211097" y="2143432"/>
            <a:ext cx="629264" cy="255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 bwMode="ltGray">
          <a:xfrm>
            <a:off x="5211097" y="5702710"/>
            <a:ext cx="727587" cy="285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" name="Rectangle 8"/>
          <p:cNvSpPr/>
          <p:nvPr/>
        </p:nvSpPr>
        <p:spPr bwMode="ltGray">
          <a:xfrm>
            <a:off x="4896465" y="1229032"/>
            <a:ext cx="3785419" cy="825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 bwMode="ltGray">
          <a:xfrm>
            <a:off x="630936" y="5248656"/>
            <a:ext cx="1600200" cy="739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806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052716" y="1"/>
            <a:ext cx="1715327" cy="4813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R-43160</a:t>
            </a:r>
            <a:endParaRPr lang="en-US" sz="24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26828" y="76200"/>
            <a:ext cx="10822941" cy="62254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latin typeface="+mj-lt"/>
              </a:rPr>
              <a:t> Build </a:t>
            </a:r>
            <a:r>
              <a:rPr lang="en-US" b="1" dirty="0" smtClean="0">
                <a:latin typeface="+mj-lt"/>
              </a:rPr>
              <a:t>CRP</a:t>
            </a:r>
            <a:endParaRPr lang="en-US" sz="2667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9480" y="6475717"/>
            <a:ext cx="145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84556"/>
              </p:ext>
            </p:extLst>
          </p:nvPr>
        </p:nvGraphicFramePr>
        <p:xfrm>
          <a:off x="342901" y="581688"/>
          <a:ext cx="10668532" cy="8169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10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74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87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Description</a:t>
                      </a: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25"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43160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P Simplified Ligh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RPL – force user to select a valid Reason for RPL Override (make field mandatory)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6298"/>
              </p:ext>
            </p:extLst>
          </p:nvPr>
        </p:nvGraphicFramePr>
        <p:xfrm>
          <a:off x="2032000" y="3101760"/>
          <a:ext cx="8128000" cy="13817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88465"/>
                <a:gridCol w="3739535"/>
              </a:tblGrid>
              <a:tr h="41207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Component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Type</a:t>
                      </a:r>
                      <a:endParaRPr lang="en-US" dirty="0"/>
                    </a:p>
                  </a:txBody>
                  <a:tcPr/>
                </a:tc>
              </a:tr>
              <a:tr h="38650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GSDCSCRPLLogPage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Visualforce Page</a:t>
                      </a:r>
                      <a:endParaRPr lang="en-US" dirty="0"/>
                    </a:p>
                  </a:txBody>
                  <a:tcPr/>
                </a:tc>
              </a:tr>
              <a:tr h="58317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GSD_CSC_RPL_Override_Reason_Alert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8155" y="2032582"/>
            <a:ext cx="3136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Components: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02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5969E9FB51A143A1D3B15C7A370B9C" ma:contentTypeVersion="0" ma:contentTypeDescription="Create a new document." ma:contentTypeScope="" ma:versionID="7c848fc90ce7225ae1d018e2016ab6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115f9501cac654a5d931bc6d5641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C8B09A-93F0-48C5-A16A-BD26EAB55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D41AF7-3101-451D-BE83-E4748083DA59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8AC7542-F360-450E-9835-98B90727B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145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HP Simplified</vt:lpstr>
      <vt:lpstr>HP Simplified Light</vt:lpstr>
      <vt:lpstr>Times New Roman</vt:lpstr>
      <vt:lpstr>HPE_Standard_Arial_16x9_v2</vt:lpstr>
      <vt:lpstr>GSD R14  Volume</vt:lpstr>
      <vt:lpstr>Version History</vt:lpstr>
      <vt:lpstr>Build CRP</vt:lpstr>
      <vt:lpstr>Build CRP</vt:lpstr>
      <vt:lpstr> Build CRP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GSD R10 Foundation</dc:title>
  <dc:creator>Rao, Kamal</dc:creator>
  <cp:lastModifiedBy>Veerapaneni, Manvitha</cp:lastModifiedBy>
  <cp:revision>150</cp:revision>
  <dcterms:modified xsi:type="dcterms:W3CDTF">2018-04-06T09:47:19Z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4828503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0x010100385969E9FB51A143A1D3B15C7A370B9C</vt:lpwstr>
  </property>
</Properties>
</file>