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2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AA46FB-A468-4C29-AB73-A57C7BE30CD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89A615-8FFF-4BA6-AC4B-0871485B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3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660DC-FD86-D0F2-9674-58EAEAEF797E}"/>
              </a:ext>
            </a:extLst>
          </p:cNvPr>
          <p:cNvSpPr txBox="1"/>
          <p:nvPr/>
        </p:nvSpPr>
        <p:spPr>
          <a:xfrm>
            <a:off x="5068339" y="693641"/>
            <a:ext cx="2055320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4260" b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SipLog</a:t>
            </a:r>
            <a:endParaRPr lang="en-US" sz="6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EF60C-8F26-3C99-C19C-DA9C9C8AB549}"/>
              </a:ext>
            </a:extLst>
          </p:cNvPr>
          <p:cNvSpPr txBox="1"/>
          <p:nvPr/>
        </p:nvSpPr>
        <p:spPr>
          <a:xfrm>
            <a:off x="5256981" y="2509113"/>
            <a:ext cx="1203642" cy="31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4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Minimalistic</a:t>
            </a:r>
            <a:endParaRPr lang="en-US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FF30BE-6432-9C54-4B2B-D4A9450D19A7}"/>
              </a:ext>
            </a:extLst>
          </p:cNvPr>
          <p:cNvGrpSpPr/>
          <p:nvPr/>
        </p:nvGrpSpPr>
        <p:grpSpPr>
          <a:xfrm>
            <a:off x="8612415" y="1911274"/>
            <a:ext cx="2413665" cy="2025108"/>
            <a:chOff x="8393666" y="1794383"/>
            <a:chExt cx="2413665" cy="2025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B49507-0537-9783-623F-5C1AF68E2FB7}"/>
                </a:ext>
              </a:extLst>
            </p:cNvPr>
            <p:cNvSpPr txBox="1"/>
            <p:nvPr/>
          </p:nvSpPr>
          <p:spPr>
            <a:xfrm>
              <a:off x="9205756" y="1794383"/>
              <a:ext cx="1094220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24612">
                <a:spcAft>
                  <a:spcPts val="600"/>
                </a:spcAft>
              </a:pPr>
              <a:r>
                <a:rPr lang="en-US" sz="14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Colors</a:t>
              </a:r>
              <a:endParaRPr lang="en-US" sz="2000"/>
            </a:p>
          </p:txBody>
        </p:sp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E7A55E06-52F2-C2A2-4E24-A5BACD516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3666" y="2210381"/>
              <a:ext cx="2413665" cy="160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F3E13A2-8404-3ADB-59B9-F4D8A8FD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66" y="2460240"/>
            <a:ext cx="1494521" cy="3375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698E12-10E0-46FF-5E49-617255AB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97" y="2901671"/>
            <a:ext cx="1276347" cy="2888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6A0635-4926-94AE-70C0-EF07EE4631B6}"/>
              </a:ext>
            </a:extLst>
          </p:cNvPr>
          <p:cNvSpPr txBox="1"/>
          <p:nvPr/>
        </p:nvSpPr>
        <p:spPr>
          <a:xfrm>
            <a:off x="9936716" y="1298781"/>
            <a:ext cx="1203641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4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Font: Roboto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606636-7399-63CE-3D2E-5B0F107F68D3}"/>
              </a:ext>
            </a:extLst>
          </p:cNvPr>
          <p:cNvGrpSpPr/>
          <p:nvPr/>
        </p:nvGrpSpPr>
        <p:grpSpPr>
          <a:xfrm>
            <a:off x="344228" y="857184"/>
            <a:ext cx="4078037" cy="3144890"/>
            <a:chOff x="342257" y="2633276"/>
            <a:chExt cx="4078037" cy="3144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BFEEB-48C8-CAC8-E93A-4922CC8ED5A0}"/>
                </a:ext>
              </a:extLst>
            </p:cNvPr>
            <p:cNvSpPr txBox="1"/>
            <p:nvPr/>
          </p:nvSpPr>
          <p:spPr>
            <a:xfrm>
              <a:off x="1284130" y="2633276"/>
              <a:ext cx="1203641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20" dirty="0"/>
                <a:t>Goal</a:t>
              </a:r>
            </a:p>
          </p:txBody>
        </p:sp>
        <p:pic>
          <p:nvPicPr>
            <p:cNvPr id="1032" name="Picture 8" descr="5 habits of happy brains">
              <a:extLst>
                <a:ext uri="{FF2B5EF4-FFF2-40B4-BE49-F238E27FC236}">
                  <a16:creationId xmlns:a16="http://schemas.microsoft.com/office/drawing/2014/main" id="{925210DF-036B-87B4-D465-A9F3EA8DE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57" y="3000947"/>
              <a:ext cx="4078037" cy="229389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DEB3718-A722-54B1-919E-C89E96F8510C}"/>
                </a:ext>
              </a:extLst>
            </p:cNvPr>
            <p:cNvGrpSpPr/>
            <p:nvPr/>
          </p:nvGrpSpPr>
          <p:grpSpPr>
            <a:xfrm>
              <a:off x="840936" y="3040336"/>
              <a:ext cx="1451256" cy="2737830"/>
              <a:chOff x="950943" y="3137750"/>
              <a:chExt cx="1451256" cy="273783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E1C4268-746D-6DCF-1503-A5FEB6F0A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9651" y="3137750"/>
                <a:ext cx="1432548" cy="2737830"/>
              </a:xfrm>
              <a:prstGeom prst="rect">
                <a:avLst/>
              </a:prstGeom>
            </p:spPr>
          </p:pic>
          <p:pic>
            <p:nvPicPr>
              <p:cNvPr id="1030" name="Picture 6" descr="Confetti PNG for carnival background. Party elements explosion of  multicolor confetti PNG. Colorful confetti isolated on a transparent  background. Festival elements. Birthday party celebration. 22952597 PNG">
                <a:extLst>
                  <a:ext uri="{FF2B5EF4-FFF2-40B4-BE49-F238E27FC236}">
                    <a16:creationId xmlns:a16="http://schemas.microsoft.com/office/drawing/2014/main" id="{55E5EAD1-07E7-8E47-420D-F2B9801A3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943" y="3601992"/>
                <a:ext cx="1345429" cy="134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FA494B-1AC5-0658-D426-F9A499843346}"/>
              </a:ext>
            </a:extLst>
          </p:cNvPr>
          <p:cNvGrpSpPr/>
          <p:nvPr/>
        </p:nvGrpSpPr>
        <p:grpSpPr>
          <a:xfrm>
            <a:off x="8429913" y="4176412"/>
            <a:ext cx="4227761" cy="1842194"/>
            <a:chOff x="8429913" y="4176412"/>
            <a:chExt cx="4227761" cy="18421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059AC7-E163-9CD1-7395-59ACE1856C5F}"/>
                </a:ext>
              </a:extLst>
            </p:cNvPr>
            <p:cNvSpPr txBox="1"/>
            <p:nvPr/>
          </p:nvSpPr>
          <p:spPr>
            <a:xfrm>
              <a:off x="9054235" y="4176412"/>
              <a:ext cx="1203642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24612">
                <a:spcAft>
                  <a:spcPts val="600"/>
                </a:spcAft>
              </a:pPr>
              <a:r>
                <a:rPr lang="en-US" sz="14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Modernized</a:t>
              </a:r>
              <a:endParaRPr lang="en-US" sz="2000" dirty="0"/>
            </a:p>
          </p:txBody>
        </p:sp>
        <p:pic>
          <p:nvPicPr>
            <p:cNvPr id="19" name="Picture 10" descr="Robots Are The Key To Advancing Artificial Intelligence">
              <a:extLst>
                <a:ext uri="{FF2B5EF4-FFF2-40B4-BE49-F238E27FC236}">
                  <a16:creationId xmlns:a16="http://schemas.microsoft.com/office/drawing/2014/main" id="{F4C51CA1-C509-3EBE-15D6-A39BB6DC5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46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99995" y="4256201"/>
              <a:ext cx="2557679" cy="176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hat Do You Need To Know About Modern Application Development | Successive  Cloud">
              <a:extLst>
                <a:ext uri="{FF2B5EF4-FFF2-40B4-BE49-F238E27FC236}">
                  <a16:creationId xmlns:a16="http://schemas.microsoft.com/office/drawing/2014/main" id="{E9FFE40F-6C55-59A8-6175-F157EBE78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913" y="4592410"/>
              <a:ext cx="2413665" cy="126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14" descr="Soda Can Organizer, 10 Lanes; For 16 oz. Cans - WebstaurantStore">
            <a:extLst>
              <a:ext uri="{FF2B5EF4-FFF2-40B4-BE49-F238E27FC236}">
                <a16:creationId xmlns:a16="http://schemas.microsoft.com/office/drawing/2014/main" id="{145A076A-7A57-2FBC-2FC5-F88105FEC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3" y="4592410"/>
            <a:ext cx="1538698" cy="15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029844-3FC0-ED8C-1AF6-06CA2EE6E24B}"/>
              </a:ext>
            </a:extLst>
          </p:cNvPr>
          <p:cNvSpPr txBox="1"/>
          <p:nvPr/>
        </p:nvSpPr>
        <p:spPr>
          <a:xfrm>
            <a:off x="2820151" y="4199852"/>
            <a:ext cx="1203642" cy="31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14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353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Weston Hanson</dc:creator>
  <cp:lastModifiedBy>Weston Hanson</cp:lastModifiedBy>
  <cp:revision>1</cp:revision>
  <dcterms:created xsi:type="dcterms:W3CDTF">2024-02-14T23:08:44Z</dcterms:created>
  <dcterms:modified xsi:type="dcterms:W3CDTF">2024-02-15T00:03:56Z</dcterms:modified>
</cp:coreProperties>
</file>