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04" r:id="rId5"/>
    <p:sldId id="307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2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ya14Jain/TCS-ion-HRSalaryPredi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Manya14Jain/TCS-ion-HRSalaryPrediction/blob/main/ManyaJainTCS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pPr algn="ctr"/>
            <a:r>
              <a:rPr lang="en-US" sz="4000" b="1" dirty="0">
                <a:effectLst/>
                <a:latin typeface="Calibri" panose="020F0502020204030204" pitchFamily="34" charset="0"/>
                <a:ea typeface="Droid Sans Fallback"/>
                <a:cs typeface="Calibri" panose="020F0502020204030204" pitchFamily="34" charset="0"/>
              </a:rPr>
              <a:t>Salary Prediction System</a:t>
            </a:r>
            <a:br>
              <a:rPr lang="en-IN" sz="1800" dirty="0">
                <a:effectLst/>
                <a:latin typeface="Calibri" panose="020F0502020204030204" pitchFamily="34" charset="0"/>
                <a:ea typeface="Droid Sans Fallback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604449" cy="3207344"/>
          </a:xfrm>
        </p:spPr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Predicting Salary Based on Experience and Age.</a:t>
            </a:r>
          </a:p>
          <a:p>
            <a:r>
              <a:rPr lang="en-US" b="1" dirty="0"/>
              <a:t>Subtitle:</a:t>
            </a:r>
            <a:r>
              <a:rPr lang="en-US" dirty="0"/>
              <a:t> A Regression-based Machine Learning Project</a:t>
            </a:r>
          </a:p>
          <a:p>
            <a:r>
              <a:rPr lang="en-US" b="1" dirty="0"/>
              <a:t>Name: </a:t>
            </a:r>
            <a:r>
              <a:rPr lang="en-US" dirty="0"/>
              <a:t>Manya Jain</a:t>
            </a:r>
          </a:p>
          <a:p>
            <a:r>
              <a:rPr lang="en-US" b="1" dirty="0"/>
              <a:t>Enrollment Number:</a:t>
            </a:r>
            <a:r>
              <a:rPr lang="en-US" dirty="0"/>
              <a:t> TCA2265023</a:t>
            </a:r>
          </a:p>
          <a:p>
            <a:r>
              <a:rPr lang="en-US" b="1" dirty="0"/>
              <a:t>Date: </a:t>
            </a:r>
            <a:r>
              <a:rPr lang="en-US" dirty="0"/>
              <a:t>25 – November - 2024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19" y="692943"/>
            <a:ext cx="3877562" cy="704081"/>
          </a:xfrm>
        </p:spPr>
        <p:txBody>
          <a:bodyPr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1BBA5A-C5F8-585B-9FBB-7C6EC06E1232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399592" y="1596411"/>
            <a:ext cx="972094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Summary of Findings: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After evaluating multiple models,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proved to be the better choice for predicting salaries based on age and years of experience.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Despite testing advanced models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Ridge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demonstrated better accuracy (higher R2 score) in predicting the target salary.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model's simplicity, interpretability, and performance make it suitable for the current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Key Insights: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provided a straightforward approach with consistent predictions, making it ideal for salary prediction in this scenario.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Other models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showed good results but were not able to outperform the linear model, possibly due to the relatively simple nature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Next Steps: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Consider scaling the model for larger, more complex datasets.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Experiment with feature engineering to include other variables such as education or industry to enhance prediction accuracy.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Hyperparameter tuning could be applied to further optimize the Linear Regression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594" y="692943"/>
            <a:ext cx="6452811" cy="1283433"/>
          </a:xfrm>
        </p:spPr>
        <p:txBody>
          <a:bodyPr/>
          <a:lstStyle/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FUTURE IMPROVEMENTS and 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04C794-44B2-BD97-32BD-7D6F588843E0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763954" y="2253374"/>
            <a:ext cx="109590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Consider incorporating additional features such as education level, industry,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Experiment with other models like Support Vector Machines (SVM) or Gradient Boosting.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Optimize the models further using hyperparameter tuning.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202C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b="1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 repository: 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202C8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https://github.com/Manya14Jain/TCS-ion-HRSalaryPrediction</a:t>
            </a:r>
            <a:endParaRPr lang="en-US" altLang="en-US" dirty="0">
              <a:solidFill>
                <a:srgbClr val="202C8F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Report: 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202C8F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roid Sans Fallback"/>
                <a:hlinkClick r:id="rId4"/>
              </a:rPr>
              <a:t>https://github.com/Manya14Jain/TCS-ion-HRSalaryPrediction/blob/main/ManyaJainTCS-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roid Sans Fallback"/>
              </a:rPr>
              <a:t>iON_Report.docx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Presentation:</a:t>
            </a:r>
            <a:r>
              <a:rPr lang="en-US" altLang="en-US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https://github.com/Manya14Jain/TCS-ion-HRSalaryPrediction/blob/main/ManyaJainTCS-iON_ppt.pptx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2811246"/>
            <a:ext cx="6680717" cy="1235507"/>
          </a:xfrm>
        </p:spPr>
        <p:txBody>
          <a:bodyPr/>
          <a:lstStyle/>
          <a:p>
            <a:pPr algn="ctr"/>
            <a:r>
              <a:rPr lang="en-US" sz="7700" dirty="0">
                <a:latin typeface="Calibri" panose="020F0502020204030204" pitchFamily="34" charset="0"/>
                <a:cs typeface="Calibri" panose="020F0502020204030204" pitchFamily="34" charset="0"/>
              </a:rPr>
              <a:t>THANK YOU !!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0" y="1250302"/>
            <a:ext cx="6512771" cy="839755"/>
          </a:xfrm>
        </p:spPr>
        <p:txBody>
          <a:bodyPr/>
          <a:lstStyle/>
          <a:p>
            <a:r>
              <a:rPr lang="en-US" sz="42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Overview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06D710-2271-00BE-C006-61D9A666D90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9040" y="2561372"/>
            <a:ext cx="77257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predict salary based on age and years of experience using regression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Tools and Libraries: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Python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Pandas, Seaborn, Matplotlib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Scikit-learn (for machine learning models)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Joblib (for model persistence)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"hr_salary_data.csv" 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0742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and 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D285A7-237E-2D9B-2196-393E157D6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015278"/>
            <a:ext cx="60835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Dataset 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dataset contains employee details, with features like age, years of experience, and target 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Features Selected: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Years_of_Experience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1800" dirty="0">
              <a:solidFill>
                <a:srgbClr val="202C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Salary (Target_Salary)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BA9F5F-FB6A-6D90-CBEF-4C041F45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978" y="410547"/>
            <a:ext cx="4088263" cy="60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745152"/>
          </a:xfrm>
        </p:spPr>
        <p:txBody>
          <a:bodyPr/>
          <a:lstStyle/>
          <a:p>
            <a:pPr algn="ctr"/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5F7CF1-5C32-D332-849E-019360B8D3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82336" y="1440597"/>
            <a:ext cx="74653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Splitting: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Training and testing data split (80% training, 20% testing).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38328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Chose "Age" and "Years_of_Experience" as features for model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Salary (Target_Salary)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A1586-6CA0-48CD-AF15-D532AA29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21" y="3260347"/>
            <a:ext cx="5821816" cy="314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10" y="552023"/>
            <a:ext cx="6073665" cy="527904"/>
          </a:xfrm>
        </p:spPr>
        <p:txBody>
          <a:bodyPr/>
          <a:lstStyle/>
          <a:p>
            <a:pPr algn="ctr"/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185B50-9469-7004-AA40-E6AF448A8294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3554540" y="1119704"/>
            <a:ext cx="510426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Fit model using LinearRegression().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Trained using training data (X_train, y_train</a:t>
            </a:r>
            <a:r>
              <a:rPr lang="en-US" altLang="en-US" sz="17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Random Forest Regressor: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Fit model using RandomForestRegressor().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Trained using training data</a:t>
            </a:r>
            <a:r>
              <a:rPr lang="en-US" altLang="en-US" sz="17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(X_train, y_train).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Ridge Regression: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Fit model using Ridge().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00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Trained using all data (X, y).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9E8B1-11FF-149A-4F31-02BBC41D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81" y="3621694"/>
            <a:ext cx="5034261" cy="29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3937"/>
            <a:ext cx="7796464" cy="694751"/>
          </a:xfrm>
        </p:spPr>
        <p:txBody>
          <a:bodyPr/>
          <a:lstStyle/>
          <a:p>
            <a:pPr algn="ctr"/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Model 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308E15-F707-4F88-B9C9-60C32B561E2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14400" y="1019028"/>
            <a:ext cx="58474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Metrics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 Squared Error (MSE)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 Absolute Error (MAE)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R-Squared (R2)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 and Random Forest results compared.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Display results for both models.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E8D2D-AF2A-58AA-7F3D-2C4FC231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3150427"/>
            <a:ext cx="5181600" cy="27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D40AE2-80BA-667D-B318-8E91DFF6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6033513"/>
            <a:ext cx="7334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3885"/>
            <a:ext cx="8649478" cy="58983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comparison: True vs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8CC753-706E-C16D-0E89-4C62FCC5DBF6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914400" y="1480074"/>
            <a:ext cx="585962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 Regression: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8597DC-860A-6933-A599-B4D6840DD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91" y="2043384"/>
            <a:ext cx="7083393" cy="44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5973" y="554601"/>
            <a:ext cx="6903076" cy="3740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Forest Regressor: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9F628E-D8B2-634A-3870-1BAFA6B7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79" y="1208606"/>
            <a:ext cx="83724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20" y="581700"/>
            <a:ext cx="6083559" cy="661135"/>
          </a:xfrm>
        </p:spPr>
        <p:txBody>
          <a:bodyPr/>
          <a:lstStyle/>
          <a:p>
            <a:pPr algn="ctr"/>
            <a:r>
              <a:rPr lang="en-IN" sz="4200" dirty="0">
                <a:latin typeface="Calibri" panose="020F0502020204030204" pitchFamily="34" charset="0"/>
                <a:cs typeface="Calibri" panose="020F0502020204030204" pitchFamily="34" charset="0"/>
              </a:rPr>
              <a:t>Final Model Selection</a:t>
            </a: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C3D14B-B87C-602E-0AC1-63407B93B36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436914" y="1392128"/>
            <a:ext cx="53909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Chosen: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Reason: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 Regression had a higher R2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Saving: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joblib.dump(), the best model is saved as “</a:t>
            </a:r>
            <a:r>
              <a:rPr lang="en-IN" dirty="0">
                <a:solidFill>
                  <a:srgbClr val="202C8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salary_predictor_model.pkl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3DB34-00C6-73D1-2AE1-F0544A84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4" y="3143251"/>
            <a:ext cx="8753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{FCCECEB6-4EDD-469C-BB61-D572B1F90B78}tf78438558_win32</Template>
  <TotalTime>90</TotalTime>
  <Words>654</Words>
  <Application>Microsoft Office PowerPoint</Application>
  <PresentationFormat>Widescreen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Salary Prediction System </vt:lpstr>
      <vt:lpstr>Project Overview</vt:lpstr>
      <vt:lpstr>Dataset and Feature engineering</vt:lpstr>
      <vt:lpstr>Data preprocessing</vt:lpstr>
      <vt:lpstr>Model training</vt:lpstr>
      <vt:lpstr>Model evaluation metrics</vt:lpstr>
      <vt:lpstr>Model comparison: True vs predicted</vt:lpstr>
      <vt:lpstr>PowerPoint Presentation</vt:lpstr>
      <vt:lpstr>Final Model Selection</vt:lpstr>
      <vt:lpstr>Conclusion</vt:lpstr>
      <vt:lpstr>FUTURE IMPROVEMENTS and references</vt:lpstr>
      <vt:lpstr>THANK YOU 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Adi Jain</dc:creator>
  <cp:lastModifiedBy>Adi Jain</cp:lastModifiedBy>
  <cp:revision>5</cp:revision>
  <dcterms:created xsi:type="dcterms:W3CDTF">2024-11-27T20:42:03Z</dcterms:created>
  <dcterms:modified xsi:type="dcterms:W3CDTF">2024-11-27T22:16:47Z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