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F297E-FBCA-38E7-05F3-D257884E4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CCFCEF-A6A9-F163-CEF2-FF49D9551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B7B49-2964-CAD8-E4C3-521DAF65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19D15-1E14-3D27-76DC-F13B5069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DE2E7-2298-30D0-7FDE-CC98DFC1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28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3ECEB-43A5-3A85-B443-04999A9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C9F4AA-AB0D-9C2A-EA42-C45C728F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CD1C66-A506-D63A-2293-4AC1CBBF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DB0EB-0971-1D4D-AF3F-DA6C23BF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9F626-E627-92D5-7369-3F4ED942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4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B3947C-84C1-1513-DE87-FAB060152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3B7D28-3A92-5DB5-CAB7-671DD87E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E2AFD-02E5-BAB9-C93B-D14E367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C094A2-AF12-9CB0-03B8-65ECE29E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BB912-A608-08BA-84D2-AF4CFDCA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14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0683A-4C20-85DE-2D2C-DE3B642F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6A428-48CE-83A4-0D06-838EE229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A2DA7-3EFF-3A86-ED95-DA853572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B9B376-88AC-9696-38B6-7C4FDE07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5A9C8-0FD8-8E12-AD93-DCF57FCB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32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37E5B-81D4-8260-5120-78E473BF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BB7296-5B97-07FD-3558-AD3E041B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935720-7EE5-D6D1-8D9B-BB51659F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BC99A-1A57-E9D6-FE91-5CB0C13D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65DC5-9DBC-1796-27B8-E71020EB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3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0D94-AA88-5597-145A-07F7578B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326AB-AA7A-0CC7-422B-9E1DD809B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AEDFC7-E494-694A-3737-C34247CE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BB7381-4F21-B26D-46ED-6B0B0C2C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7300A-DFBB-0F69-9901-74C0EE0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5B50C7-F0A0-B2DA-4F2F-56AC6263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3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44F31-6585-BEBF-6943-7D27EB1B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D3F017-5D14-C5B0-D2DC-7076D028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391577-184E-4253-3C45-88A9C66D3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0D87B8-FBAC-2D49-936A-1CA1DB3F2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9206C4-3D6B-6E14-ECE9-5F7F69C83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6CB703-CC03-F9AA-0F75-54594884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8FF569-C934-DD32-9559-467E32E5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7D932-E76C-6D77-A441-D52A6B02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93731-7C56-DFFC-4E77-E278FB38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D700E9-D0B6-7FB6-0E48-5A7CAC74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432542-9584-DB35-0A4E-5E7B447D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C344B4-8CD2-F9CA-A385-80B1D946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9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5DACF7-B8DF-E498-5CF0-C9CD5E42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86EA32-15F8-149E-52F1-1ED813B6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32DFEB-E27B-A7C6-6B58-85EC6ACF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98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BB292-BD40-AFCC-8258-A55D1B23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19CEB-56FE-2EAB-74A6-7099C8A2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8414D9-81FB-E244-5CB2-8EC3659E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81F9A5-99EF-AFF5-ACFA-6E59652F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356167-971F-18DD-1273-41BAAAA8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9E21A9-3841-FAA3-AAE5-8F22558B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29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411D4-AF5E-0927-C9E4-151049AB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442013-3819-8568-3837-9CD6AD5EC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3D1966-1804-51E4-A8F6-4D852E2AA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C609AD-5B27-134B-C1AE-09BF7643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54A1FB-D464-1890-9694-A0BBA712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48929C-51C4-E7D0-FAB6-91854ABF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8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CAE07-E04B-01EE-7555-CA46FD5C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DD3E6F-EAE8-927B-EB96-E506B16B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39FAC3-4D6A-2563-4A27-7A5AAC1AA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D933-8D37-4302-AC71-BA279C661588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58A87-3DD7-2B8A-85DA-6A6C90A73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C0E0D0-FB12-CF58-856E-204028530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3C55-DAD2-45B8-8B69-4956CEB15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7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05CC6-252A-9941-780C-C3E1EB4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7654"/>
            <a:ext cx="9144000" cy="2387600"/>
          </a:xfrm>
        </p:spPr>
        <p:txBody>
          <a:bodyPr/>
          <a:lstStyle/>
          <a:p>
            <a:r>
              <a:rPr lang="ru-RU" dirty="0"/>
              <a:t>Цифровой ассистент базы знаний</a:t>
            </a:r>
          </a:p>
        </p:txBody>
      </p:sp>
    </p:spTree>
    <p:extLst>
      <p:ext uri="{BB962C8B-B14F-4D97-AF65-F5344CB8AC3E}">
        <p14:creationId xmlns:p14="http://schemas.microsoft.com/office/powerpoint/2010/main" val="392424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94DE9-632A-6800-2934-898023A4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9072A-FD1C-D385-5C94-8416340A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__Inter_d65c78"/>
              </a:rPr>
              <a:t>Современные компании сталкиваются с растущей нагрузкой на отделы поддержки клиентов, что приводит к увеличению времени ожидания ответов на запросы пользователей и снижению качества обслуживания. Пользователи часто задают одни и те же вопросы, требующие значительных ресурсов для обработки.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4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5F3D0-597D-C918-67CF-E4D66683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D5657-AC6F-4FA1-E1C9-26606EF3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Разработка платформы, которая:</a:t>
            </a:r>
          </a:p>
          <a:p>
            <a:r>
              <a:rPr lang="ru-RU" dirty="0"/>
              <a:t>позволяет владельцам сайтов загружать базу знаний, на основе которой ассистент будет отвечать на вопросы пользователей;</a:t>
            </a:r>
          </a:p>
          <a:p>
            <a:r>
              <a:rPr lang="ru-RU" dirty="0"/>
              <a:t>позволяет владельцам сайтов быстро настраивать и кастомизировать окно взаимодействия с цифровым ассистентом;</a:t>
            </a:r>
          </a:p>
          <a:p>
            <a:r>
              <a:rPr lang="ru-RU" dirty="0"/>
              <a:t>генерирует </a:t>
            </a:r>
            <a:r>
              <a:rPr lang="ru-RU" dirty="0" err="1"/>
              <a:t>iframe</a:t>
            </a:r>
            <a:r>
              <a:rPr lang="ru-RU" dirty="0"/>
              <a:t>-тег, который легко встраивается в сайт, минимизируя технические сложности;</a:t>
            </a:r>
          </a:p>
          <a:p>
            <a:r>
              <a:rPr lang="ru-RU" dirty="0">
                <a:latin typeface="__Inter_d65c78"/>
              </a:rPr>
              <a:t>п</a:t>
            </a:r>
            <a:r>
              <a:rPr lang="ru-RU" b="0" i="0">
                <a:effectLst/>
                <a:latin typeface="__Inter_d65c78"/>
              </a:rPr>
              <a:t>озволяет </a:t>
            </a:r>
            <a:r>
              <a:rPr lang="ru-RU" b="0" i="0" dirty="0">
                <a:effectLst/>
                <a:latin typeface="__Inter_d65c78"/>
              </a:rPr>
              <a:t>автоматизировать процесс обработки запросов, снизить нагрузку на отделы поддержки и повысить скорость и качество обслуживания клиентов.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08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84A76-4A61-5E77-2693-312DEB37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C9391-42FB-AF09-2206-EC3E6EB3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Компании с большим объемом документации: производители ПО, службы поддержки, крупные корпорации.</a:t>
            </a:r>
          </a:p>
          <a:p>
            <a:r>
              <a:rPr lang="ru-RU" dirty="0"/>
              <a:t>Малый и средний бизнес: магазины, онлайн-курсы, сервисные компании.</a:t>
            </a:r>
          </a:p>
          <a:p>
            <a:r>
              <a:rPr lang="ru-RU" dirty="0"/>
              <a:t>Образовательные учреждения: университеты, онлайн-школы, библиотеки.</a:t>
            </a:r>
          </a:p>
        </p:txBody>
      </p:sp>
    </p:spTree>
    <p:extLst>
      <p:ext uri="{BB962C8B-B14F-4D97-AF65-F5344CB8AC3E}">
        <p14:creationId xmlns:p14="http://schemas.microsoft.com/office/powerpoint/2010/main" val="17227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B9756-5443-1BFF-1324-12665BE1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Команда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C452E-EC39-A68D-FC1F-5A4E7DA5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/>
              <a:t>Горшкова Мария</a:t>
            </a:r>
          </a:p>
          <a:p>
            <a:pPr marL="0" indent="0">
              <a:buNone/>
            </a:pPr>
            <a:r>
              <a:rPr lang="ru-RU" dirty="0"/>
              <a:t>Опыт </a:t>
            </a:r>
            <a:r>
              <a:rPr lang="en-US" dirty="0"/>
              <a:t>frontend-</a:t>
            </a:r>
            <a:r>
              <a:rPr lang="ru-RU" dirty="0"/>
              <a:t>разработки 2 года</a:t>
            </a:r>
            <a:br>
              <a:rPr lang="ru-RU" dirty="0"/>
            </a:br>
            <a:r>
              <a:rPr lang="ru-RU" dirty="0"/>
              <a:t>опыт </a:t>
            </a:r>
            <a:r>
              <a:rPr lang="en-US" dirty="0"/>
              <a:t>backend-</a:t>
            </a:r>
            <a:r>
              <a:rPr lang="ru-RU" dirty="0"/>
              <a:t>разработки 1 год,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Стек технологий: </a:t>
            </a:r>
            <a:r>
              <a:rPr lang="en-US" dirty="0"/>
              <a:t>React + typescript</a:t>
            </a:r>
            <a:r>
              <a:rPr lang="ru-RU" dirty="0"/>
              <a:t>, </a:t>
            </a:r>
            <a:r>
              <a:rPr lang="en-US" dirty="0"/>
              <a:t>express.js</a:t>
            </a:r>
            <a:r>
              <a:rPr lang="ru-RU" dirty="0"/>
              <a:t>, </a:t>
            </a:r>
            <a:r>
              <a:rPr lang="en-US" dirty="0"/>
              <a:t>UX-</a:t>
            </a:r>
            <a:r>
              <a:rPr lang="ru-RU" dirty="0"/>
              <a:t>дизайн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Figma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2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0C7FC-4C26-EC75-D598-0722A66F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005"/>
            <a:ext cx="10515600" cy="1325563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Спасибо за внимание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F9DAE2-5DB5-1B70-4B1E-D31D2AFD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4" b="29667"/>
          <a:stretch/>
        </p:blipFill>
        <p:spPr>
          <a:xfrm>
            <a:off x="4512766" y="2308860"/>
            <a:ext cx="31664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45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188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__Inter_d65c78</vt:lpstr>
      <vt:lpstr>-apple-system</vt:lpstr>
      <vt:lpstr>Arial</vt:lpstr>
      <vt:lpstr>Calibri</vt:lpstr>
      <vt:lpstr>Calibri Light</vt:lpstr>
      <vt:lpstr>Тема Office</vt:lpstr>
      <vt:lpstr>Цифровой ассистент базы знаний</vt:lpstr>
      <vt:lpstr>Проблематика</vt:lpstr>
      <vt:lpstr>Решение</vt:lpstr>
      <vt:lpstr>Целевая аудитория</vt:lpstr>
      <vt:lpstr>Команда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Мария Горшкова</dc:creator>
  <cp:lastModifiedBy>Мария Горшкова</cp:lastModifiedBy>
  <cp:revision>5</cp:revision>
  <dcterms:created xsi:type="dcterms:W3CDTF">2024-11-23T16:42:53Z</dcterms:created>
  <dcterms:modified xsi:type="dcterms:W3CDTF">2024-12-11T05:57:28Z</dcterms:modified>
</cp:coreProperties>
</file>