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9"/>
  </p:notesMasterIdLst>
  <p:sldIdLst>
    <p:sldId id="262" r:id="rId3"/>
    <p:sldId id="278" r:id="rId4"/>
    <p:sldId id="274" r:id="rId5"/>
    <p:sldId id="273" r:id="rId6"/>
    <p:sldId id="277" r:id="rId7"/>
    <p:sldId id="280" r:id="rId8"/>
    <p:sldId id="285" r:id="rId9"/>
    <p:sldId id="272" r:id="rId10"/>
    <p:sldId id="282" r:id="rId11"/>
    <p:sldId id="283" r:id="rId12"/>
    <p:sldId id="271" r:id="rId13"/>
    <p:sldId id="284" r:id="rId14"/>
    <p:sldId id="275" r:id="rId15"/>
    <p:sldId id="279" r:id="rId16"/>
    <p:sldId id="281"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4F15"/>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180" autoAdjust="0"/>
    <p:restoredTop sz="94660"/>
  </p:normalViewPr>
  <p:slideViewPr>
    <p:cSldViewPr snapToGrid="0">
      <p:cViewPr varScale="1">
        <p:scale>
          <a:sx n="73" d="100"/>
          <a:sy n="73" d="100"/>
        </p:scale>
        <p:origin x="1038"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D1F582-22E3-4AA3-B1BF-1B80999F9C9A}"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57751180-3137-4A7E-A5AD-CD76D82D9E1E}">
      <dgm:prSet phldrT="[Text]"/>
      <dgm:spPr/>
      <dgm:t>
        <a:bodyPr/>
        <a:lstStyle/>
        <a:p>
          <a:r>
            <a:rPr lang="en-US" dirty="0">
              <a:latin typeface="Segoe UI" panose="020B0502040204020203" pitchFamily="34" charset="0"/>
              <a:cs typeface="Segoe UI" panose="020B0502040204020203" pitchFamily="34" charset="0"/>
            </a:rPr>
            <a:t>Identification</a:t>
          </a:r>
        </a:p>
      </dgm:t>
    </dgm:pt>
    <dgm:pt modelId="{766917FE-EBC2-415E-BAEE-A839214A28E7}" type="parTrans" cxnId="{C34AABFC-CC82-4630-819A-D96705461335}">
      <dgm:prSet/>
      <dgm:spPr/>
      <dgm:t>
        <a:bodyPr/>
        <a:lstStyle/>
        <a:p>
          <a:endParaRPr lang="en-US"/>
        </a:p>
      </dgm:t>
    </dgm:pt>
    <dgm:pt modelId="{3366F7A4-A2A5-4FBC-BAEE-4CB0F8C1FCCD}" type="sibTrans" cxnId="{C34AABFC-CC82-4630-819A-D96705461335}">
      <dgm:prSet/>
      <dgm:spPr/>
      <dgm:t>
        <a:bodyPr/>
        <a:lstStyle/>
        <a:p>
          <a:endParaRPr lang="en-US"/>
        </a:p>
      </dgm:t>
    </dgm:pt>
    <dgm:pt modelId="{603D1A5C-DCBA-44BE-AE10-80E27FBF0728}">
      <dgm:prSet phldrT="[Text]"/>
      <dgm:spPr/>
      <dgm:t>
        <a:bodyPr/>
        <a:lstStyle/>
        <a:p>
          <a:r>
            <a:rPr lang="en-US" dirty="0">
              <a:latin typeface="Segoe UI" panose="020B0502040204020203" pitchFamily="34" charset="0"/>
              <a:cs typeface="Segoe UI" panose="020B0502040204020203" pitchFamily="34" charset="0"/>
            </a:rPr>
            <a:t>Merging and Organization</a:t>
          </a:r>
        </a:p>
      </dgm:t>
    </dgm:pt>
    <dgm:pt modelId="{AA215BF1-87E0-46B7-8B51-EF1A8E4DF86B}" type="parTrans" cxnId="{166A7C57-0C65-4D2B-B1D6-A6FAE4CF7458}">
      <dgm:prSet/>
      <dgm:spPr/>
      <dgm:t>
        <a:bodyPr/>
        <a:lstStyle/>
        <a:p>
          <a:endParaRPr lang="en-US"/>
        </a:p>
      </dgm:t>
    </dgm:pt>
    <dgm:pt modelId="{FE4D466B-6E56-42E1-A323-8C2088C06062}" type="sibTrans" cxnId="{166A7C57-0C65-4D2B-B1D6-A6FAE4CF7458}">
      <dgm:prSet/>
      <dgm:spPr/>
      <dgm:t>
        <a:bodyPr/>
        <a:lstStyle/>
        <a:p>
          <a:endParaRPr lang="en-US"/>
        </a:p>
      </dgm:t>
    </dgm:pt>
    <dgm:pt modelId="{8F3710E5-B610-48C1-992C-063840ABE16D}">
      <dgm:prSet phldrT="[Text]"/>
      <dgm:spPr/>
      <dgm:t>
        <a:bodyPr/>
        <a:lstStyle/>
        <a:p>
          <a:r>
            <a:rPr lang="en-US" dirty="0">
              <a:latin typeface="Segoe UI" panose="020B0502040204020203" pitchFamily="34" charset="0"/>
              <a:cs typeface="Segoe UI" panose="020B0502040204020203" pitchFamily="34" charset="0"/>
            </a:rPr>
            <a:t>Execution &amp; Validation</a:t>
          </a:r>
        </a:p>
      </dgm:t>
    </dgm:pt>
    <dgm:pt modelId="{92C4C8EE-605D-44B2-84DE-BC6E81CAA430}" type="parTrans" cxnId="{1F742EF3-EBCB-4090-B7ED-5594CC305864}">
      <dgm:prSet/>
      <dgm:spPr/>
      <dgm:t>
        <a:bodyPr/>
        <a:lstStyle/>
        <a:p>
          <a:endParaRPr lang="en-US"/>
        </a:p>
      </dgm:t>
    </dgm:pt>
    <dgm:pt modelId="{39EF271F-B6F8-478F-9D37-F2BD780BD5AE}" type="sibTrans" cxnId="{1F742EF3-EBCB-4090-B7ED-5594CC305864}">
      <dgm:prSet/>
      <dgm:spPr/>
      <dgm:t>
        <a:bodyPr/>
        <a:lstStyle/>
        <a:p>
          <a:endParaRPr lang="en-US"/>
        </a:p>
      </dgm:t>
    </dgm:pt>
    <dgm:pt modelId="{2109CB6C-1F94-45D0-A02E-4D2D364721C5}">
      <dgm:prSet phldrT="[Text]"/>
      <dgm:spPr/>
      <dgm:t>
        <a:bodyPr/>
        <a:lstStyle/>
        <a:p>
          <a:r>
            <a:rPr lang="en-US" dirty="0">
              <a:latin typeface="Segoe UI" panose="020B0502040204020203" pitchFamily="34" charset="0"/>
              <a:cs typeface="Segoe UI" panose="020B0502040204020203" pitchFamily="34" charset="0"/>
            </a:rPr>
            <a:t>Progressive Addition of Cases </a:t>
          </a:r>
        </a:p>
      </dgm:t>
    </dgm:pt>
    <dgm:pt modelId="{7086F7E8-3954-45ED-A6F7-8D67F1A6BC3C}" type="parTrans" cxnId="{2EDD6A7C-94FC-4ADE-8062-9347393AADE9}">
      <dgm:prSet/>
      <dgm:spPr/>
      <dgm:t>
        <a:bodyPr/>
        <a:lstStyle/>
        <a:p>
          <a:endParaRPr lang="en-US"/>
        </a:p>
      </dgm:t>
    </dgm:pt>
    <dgm:pt modelId="{A20133B3-5742-4119-ACD9-9C22134133F1}" type="sibTrans" cxnId="{2EDD6A7C-94FC-4ADE-8062-9347393AADE9}">
      <dgm:prSet/>
      <dgm:spPr/>
      <dgm:t>
        <a:bodyPr/>
        <a:lstStyle/>
        <a:p>
          <a:endParaRPr lang="en-US"/>
        </a:p>
      </dgm:t>
    </dgm:pt>
    <dgm:pt modelId="{AD168A84-4812-48F2-86B1-FF9BA260076A}">
      <dgm:prSet phldrT="[Text]"/>
      <dgm:spPr/>
      <dgm:t>
        <a:bodyPr/>
        <a:lstStyle/>
        <a:p>
          <a:r>
            <a:rPr lang="en-US" dirty="0">
              <a:latin typeface="Segoe UI" panose="020B0502040204020203" pitchFamily="34" charset="0"/>
              <a:cs typeface="Segoe UI" panose="020B0502040204020203" pitchFamily="34" charset="0"/>
            </a:rPr>
            <a:t>Prioritization</a:t>
          </a:r>
        </a:p>
      </dgm:t>
    </dgm:pt>
    <dgm:pt modelId="{DCA3D0E9-1EF3-4866-9318-84FA091A099F}" type="parTrans" cxnId="{569E65A3-2C2D-4570-A210-4DDD9DB96BCC}">
      <dgm:prSet/>
      <dgm:spPr/>
      <dgm:t>
        <a:bodyPr/>
        <a:lstStyle/>
        <a:p>
          <a:endParaRPr lang="en-US"/>
        </a:p>
      </dgm:t>
    </dgm:pt>
    <dgm:pt modelId="{0B38147C-5A94-41A2-ACCB-1F9AA63BBCB4}" type="sibTrans" cxnId="{569E65A3-2C2D-4570-A210-4DDD9DB96BCC}">
      <dgm:prSet/>
      <dgm:spPr/>
      <dgm:t>
        <a:bodyPr/>
        <a:lstStyle/>
        <a:p>
          <a:endParaRPr lang="en-US"/>
        </a:p>
      </dgm:t>
    </dgm:pt>
    <dgm:pt modelId="{FD77FC7F-994D-4902-A3CD-230C255E026B}" type="pres">
      <dgm:prSet presAssocID="{BDD1F582-22E3-4AA3-B1BF-1B80999F9C9A}" presName="cycle" presStyleCnt="0">
        <dgm:presLayoutVars>
          <dgm:dir/>
          <dgm:resizeHandles val="exact"/>
        </dgm:presLayoutVars>
      </dgm:prSet>
      <dgm:spPr/>
      <dgm:t>
        <a:bodyPr/>
        <a:lstStyle/>
        <a:p>
          <a:endParaRPr lang="en-US"/>
        </a:p>
      </dgm:t>
    </dgm:pt>
    <dgm:pt modelId="{C5A9C9A4-4B0B-480C-90AC-946A9A4C2BB8}" type="pres">
      <dgm:prSet presAssocID="{57751180-3137-4A7E-A5AD-CD76D82D9E1E}" presName="dummy" presStyleCnt="0"/>
      <dgm:spPr/>
    </dgm:pt>
    <dgm:pt modelId="{3AF6723C-8801-4087-86BC-C27F6CA6B334}" type="pres">
      <dgm:prSet presAssocID="{57751180-3137-4A7E-A5AD-CD76D82D9E1E}" presName="node" presStyleLbl="revTx" presStyleIdx="0" presStyleCnt="5">
        <dgm:presLayoutVars>
          <dgm:bulletEnabled val="1"/>
        </dgm:presLayoutVars>
      </dgm:prSet>
      <dgm:spPr/>
      <dgm:t>
        <a:bodyPr/>
        <a:lstStyle/>
        <a:p>
          <a:endParaRPr lang="en-US"/>
        </a:p>
      </dgm:t>
    </dgm:pt>
    <dgm:pt modelId="{DA0E4B09-96D9-4BC1-A35B-FA6CA3986125}" type="pres">
      <dgm:prSet presAssocID="{3366F7A4-A2A5-4FBC-BAEE-4CB0F8C1FCCD}" presName="sibTrans" presStyleLbl="node1" presStyleIdx="0" presStyleCnt="5"/>
      <dgm:spPr/>
      <dgm:t>
        <a:bodyPr/>
        <a:lstStyle/>
        <a:p>
          <a:endParaRPr lang="en-US"/>
        </a:p>
      </dgm:t>
    </dgm:pt>
    <dgm:pt modelId="{78816A65-3FA3-4A28-A54E-1E8BE44D0803}" type="pres">
      <dgm:prSet presAssocID="{AD168A84-4812-48F2-86B1-FF9BA260076A}" presName="dummy" presStyleCnt="0"/>
      <dgm:spPr/>
    </dgm:pt>
    <dgm:pt modelId="{85A9B609-965C-41FC-B7E4-A0E1B9EDCD3E}" type="pres">
      <dgm:prSet presAssocID="{AD168A84-4812-48F2-86B1-FF9BA260076A}" presName="node" presStyleLbl="revTx" presStyleIdx="1" presStyleCnt="5">
        <dgm:presLayoutVars>
          <dgm:bulletEnabled val="1"/>
        </dgm:presLayoutVars>
      </dgm:prSet>
      <dgm:spPr/>
      <dgm:t>
        <a:bodyPr/>
        <a:lstStyle/>
        <a:p>
          <a:endParaRPr lang="en-US"/>
        </a:p>
      </dgm:t>
    </dgm:pt>
    <dgm:pt modelId="{D739E8CD-A16B-403E-83BC-AD4D66C06780}" type="pres">
      <dgm:prSet presAssocID="{0B38147C-5A94-41A2-ACCB-1F9AA63BBCB4}" presName="sibTrans" presStyleLbl="node1" presStyleIdx="1" presStyleCnt="5"/>
      <dgm:spPr/>
      <dgm:t>
        <a:bodyPr/>
        <a:lstStyle/>
        <a:p>
          <a:endParaRPr lang="en-US"/>
        </a:p>
      </dgm:t>
    </dgm:pt>
    <dgm:pt modelId="{A1A280A8-4C4A-4AC9-BEEC-05BDFE433CFD}" type="pres">
      <dgm:prSet presAssocID="{603D1A5C-DCBA-44BE-AE10-80E27FBF0728}" presName="dummy" presStyleCnt="0"/>
      <dgm:spPr/>
    </dgm:pt>
    <dgm:pt modelId="{5F4DAD4E-EBB7-4B10-83E0-FEC136EC314A}" type="pres">
      <dgm:prSet presAssocID="{603D1A5C-DCBA-44BE-AE10-80E27FBF0728}" presName="node" presStyleLbl="revTx" presStyleIdx="2" presStyleCnt="5">
        <dgm:presLayoutVars>
          <dgm:bulletEnabled val="1"/>
        </dgm:presLayoutVars>
      </dgm:prSet>
      <dgm:spPr/>
      <dgm:t>
        <a:bodyPr/>
        <a:lstStyle/>
        <a:p>
          <a:endParaRPr lang="en-US"/>
        </a:p>
      </dgm:t>
    </dgm:pt>
    <dgm:pt modelId="{75051129-9D44-4C1E-9C43-04FCD5506D2F}" type="pres">
      <dgm:prSet presAssocID="{FE4D466B-6E56-42E1-A323-8C2088C06062}" presName="sibTrans" presStyleLbl="node1" presStyleIdx="2" presStyleCnt="5"/>
      <dgm:spPr/>
      <dgm:t>
        <a:bodyPr/>
        <a:lstStyle/>
        <a:p>
          <a:endParaRPr lang="en-US"/>
        </a:p>
      </dgm:t>
    </dgm:pt>
    <dgm:pt modelId="{77CC24F4-E581-4512-BAC6-9F937595EB7A}" type="pres">
      <dgm:prSet presAssocID="{8F3710E5-B610-48C1-992C-063840ABE16D}" presName="dummy" presStyleCnt="0"/>
      <dgm:spPr/>
    </dgm:pt>
    <dgm:pt modelId="{3D8B9DBA-5A72-4C8E-A69D-DF903459CA71}" type="pres">
      <dgm:prSet presAssocID="{8F3710E5-B610-48C1-992C-063840ABE16D}" presName="node" presStyleLbl="revTx" presStyleIdx="3" presStyleCnt="5">
        <dgm:presLayoutVars>
          <dgm:bulletEnabled val="1"/>
        </dgm:presLayoutVars>
      </dgm:prSet>
      <dgm:spPr/>
      <dgm:t>
        <a:bodyPr/>
        <a:lstStyle/>
        <a:p>
          <a:endParaRPr lang="en-US"/>
        </a:p>
      </dgm:t>
    </dgm:pt>
    <dgm:pt modelId="{57BBC790-0D45-4A1A-A905-551152B054BA}" type="pres">
      <dgm:prSet presAssocID="{39EF271F-B6F8-478F-9D37-F2BD780BD5AE}" presName="sibTrans" presStyleLbl="node1" presStyleIdx="3" presStyleCnt="5"/>
      <dgm:spPr/>
      <dgm:t>
        <a:bodyPr/>
        <a:lstStyle/>
        <a:p>
          <a:endParaRPr lang="en-US"/>
        </a:p>
      </dgm:t>
    </dgm:pt>
    <dgm:pt modelId="{14F214C4-33A6-4A09-9C23-768CD1F4017C}" type="pres">
      <dgm:prSet presAssocID="{2109CB6C-1F94-45D0-A02E-4D2D364721C5}" presName="dummy" presStyleCnt="0"/>
      <dgm:spPr/>
    </dgm:pt>
    <dgm:pt modelId="{67C42C05-58EE-43C9-9D41-F165DFF80C02}" type="pres">
      <dgm:prSet presAssocID="{2109CB6C-1F94-45D0-A02E-4D2D364721C5}" presName="node" presStyleLbl="revTx" presStyleIdx="4" presStyleCnt="5">
        <dgm:presLayoutVars>
          <dgm:bulletEnabled val="1"/>
        </dgm:presLayoutVars>
      </dgm:prSet>
      <dgm:spPr/>
      <dgm:t>
        <a:bodyPr/>
        <a:lstStyle/>
        <a:p>
          <a:endParaRPr lang="en-US"/>
        </a:p>
      </dgm:t>
    </dgm:pt>
    <dgm:pt modelId="{9565B6D8-F735-400E-A77B-846ECAC0207A}" type="pres">
      <dgm:prSet presAssocID="{A20133B3-5742-4119-ACD9-9C22134133F1}" presName="sibTrans" presStyleLbl="node1" presStyleIdx="4" presStyleCnt="5"/>
      <dgm:spPr/>
      <dgm:t>
        <a:bodyPr/>
        <a:lstStyle/>
        <a:p>
          <a:endParaRPr lang="en-US"/>
        </a:p>
      </dgm:t>
    </dgm:pt>
  </dgm:ptLst>
  <dgm:cxnLst>
    <dgm:cxn modelId="{166A7C57-0C65-4D2B-B1D6-A6FAE4CF7458}" srcId="{BDD1F582-22E3-4AA3-B1BF-1B80999F9C9A}" destId="{603D1A5C-DCBA-44BE-AE10-80E27FBF0728}" srcOrd="2" destOrd="0" parTransId="{AA215BF1-87E0-46B7-8B51-EF1A8E4DF86B}" sibTransId="{FE4D466B-6E56-42E1-A323-8C2088C06062}"/>
    <dgm:cxn modelId="{62F6B901-96B1-4CAF-BE22-61AF11E42B76}" type="presOf" srcId="{8F3710E5-B610-48C1-992C-063840ABE16D}" destId="{3D8B9DBA-5A72-4C8E-A69D-DF903459CA71}" srcOrd="0" destOrd="0" presId="urn:microsoft.com/office/officeart/2005/8/layout/cycle1"/>
    <dgm:cxn modelId="{DC671AF8-3E69-48E1-BA76-7D65AC2A1544}" type="presOf" srcId="{BDD1F582-22E3-4AA3-B1BF-1B80999F9C9A}" destId="{FD77FC7F-994D-4902-A3CD-230C255E026B}" srcOrd="0" destOrd="0" presId="urn:microsoft.com/office/officeart/2005/8/layout/cycle1"/>
    <dgm:cxn modelId="{8BA3AFB0-B1D4-4F2F-B0A9-4E2730FEF2EB}" type="presOf" srcId="{FE4D466B-6E56-42E1-A323-8C2088C06062}" destId="{75051129-9D44-4C1E-9C43-04FCD5506D2F}" srcOrd="0" destOrd="0" presId="urn:microsoft.com/office/officeart/2005/8/layout/cycle1"/>
    <dgm:cxn modelId="{84671994-3C74-4677-AE43-3F4D63FEBEB7}" type="presOf" srcId="{2109CB6C-1F94-45D0-A02E-4D2D364721C5}" destId="{67C42C05-58EE-43C9-9D41-F165DFF80C02}" srcOrd="0" destOrd="0" presId="urn:microsoft.com/office/officeart/2005/8/layout/cycle1"/>
    <dgm:cxn modelId="{E05B7988-9D34-4701-8C98-18F87379D10E}" type="presOf" srcId="{AD168A84-4812-48F2-86B1-FF9BA260076A}" destId="{85A9B609-965C-41FC-B7E4-A0E1B9EDCD3E}" srcOrd="0" destOrd="0" presId="urn:microsoft.com/office/officeart/2005/8/layout/cycle1"/>
    <dgm:cxn modelId="{AF64E02C-AECE-45AC-BAF2-92655D3A8148}" type="presOf" srcId="{39EF271F-B6F8-478F-9D37-F2BD780BD5AE}" destId="{57BBC790-0D45-4A1A-A905-551152B054BA}" srcOrd="0" destOrd="0" presId="urn:microsoft.com/office/officeart/2005/8/layout/cycle1"/>
    <dgm:cxn modelId="{C34AABFC-CC82-4630-819A-D96705461335}" srcId="{BDD1F582-22E3-4AA3-B1BF-1B80999F9C9A}" destId="{57751180-3137-4A7E-A5AD-CD76D82D9E1E}" srcOrd="0" destOrd="0" parTransId="{766917FE-EBC2-415E-BAEE-A839214A28E7}" sibTransId="{3366F7A4-A2A5-4FBC-BAEE-4CB0F8C1FCCD}"/>
    <dgm:cxn modelId="{61EC5314-CD01-4616-8021-75833814EA83}" type="presOf" srcId="{0B38147C-5A94-41A2-ACCB-1F9AA63BBCB4}" destId="{D739E8CD-A16B-403E-83BC-AD4D66C06780}" srcOrd="0" destOrd="0" presId="urn:microsoft.com/office/officeart/2005/8/layout/cycle1"/>
    <dgm:cxn modelId="{9B75ED41-504B-4E38-B80B-B2281BBF2463}" type="presOf" srcId="{A20133B3-5742-4119-ACD9-9C22134133F1}" destId="{9565B6D8-F735-400E-A77B-846ECAC0207A}" srcOrd="0" destOrd="0" presId="urn:microsoft.com/office/officeart/2005/8/layout/cycle1"/>
    <dgm:cxn modelId="{1F742EF3-EBCB-4090-B7ED-5594CC305864}" srcId="{BDD1F582-22E3-4AA3-B1BF-1B80999F9C9A}" destId="{8F3710E5-B610-48C1-992C-063840ABE16D}" srcOrd="3" destOrd="0" parTransId="{92C4C8EE-605D-44B2-84DE-BC6E81CAA430}" sibTransId="{39EF271F-B6F8-478F-9D37-F2BD780BD5AE}"/>
    <dgm:cxn modelId="{E9D1E4E4-828F-440B-B18F-4AB9160F9EFD}" type="presOf" srcId="{603D1A5C-DCBA-44BE-AE10-80E27FBF0728}" destId="{5F4DAD4E-EBB7-4B10-83E0-FEC136EC314A}" srcOrd="0" destOrd="0" presId="urn:microsoft.com/office/officeart/2005/8/layout/cycle1"/>
    <dgm:cxn modelId="{569E65A3-2C2D-4570-A210-4DDD9DB96BCC}" srcId="{BDD1F582-22E3-4AA3-B1BF-1B80999F9C9A}" destId="{AD168A84-4812-48F2-86B1-FF9BA260076A}" srcOrd="1" destOrd="0" parTransId="{DCA3D0E9-1EF3-4866-9318-84FA091A099F}" sibTransId="{0B38147C-5A94-41A2-ACCB-1F9AA63BBCB4}"/>
    <dgm:cxn modelId="{21402D88-19E1-4143-B10C-004BA5A01C72}" type="presOf" srcId="{3366F7A4-A2A5-4FBC-BAEE-4CB0F8C1FCCD}" destId="{DA0E4B09-96D9-4BC1-A35B-FA6CA3986125}" srcOrd="0" destOrd="0" presId="urn:microsoft.com/office/officeart/2005/8/layout/cycle1"/>
    <dgm:cxn modelId="{2EDD6A7C-94FC-4ADE-8062-9347393AADE9}" srcId="{BDD1F582-22E3-4AA3-B1BF-1B80999F9C9A}" destId="{2109CB6C-1F94-45D0-A02E-4D2D364721C5}" srcOrd="4" destOrd="0" parTransId="{7086F7E8-3954-45ED-A6F7-8D67F1A6BC3C}" sibTransId="{A20133B3-5742-4119-ACD9-9C22134133F1}"/>
    <dgm:cxn modelId="{6042513F-1F72-4C6B-8BD0-F3796516C0F3}" type="presOf" srcId="{57751180-3137-4A7E-A5AD-CD76D82D9E1E}" destId="{3AF6723C-8801-4087-86BC-C27F6CA6B334}" srcOrd="0" destOrd="0" presId="urn:microsoft.com/office/officeart/2005/8/layout/cycle1"/>
    <dgm:cxn modelId="{087CF35B-FDC6-430C-829B-74153F9A9770}" type="presParOf" srcId="{FD77FC7F-994D-4902-A3CD-230C255E026B}" destId="{C5A9C9A4-4B0B-480C-90AC-946A9A4C2BB8}" srcOrd="0" destOrd="0" presId="urn:microsoft.com/office/officeart/2005/8/layout/cycle1"/>
    <dgm:cxn modelId="{54762435-AB61-43AB-B4FD-9B4921F3F382}" type="presParOf" srcId="{FD77FC7F-994D-4902-A3CD-230C255E026B}" destId="{3AF6723C-8801-4087-86BC-C27F6CA6B334}" srcOrd="1" destOrd="0" presId="urn:microsoft.com/office/officeart/2005/8/layout/cycle1"/>
    <dgm:cxn modelId="{039419DF-ABBE-47AD-807F-3A8C84A9A332}" type="presParOf" srcId="{FD77FC7F-994D-4902-A3CD-230C255E026B}" destId="{DA0E4B09-96D9-4BC1-A35B-FA6CA3986125}" srcOrd="2" destOrd="0" presId="urn:microsoft.com/office/officeart/2005/8/layout/cycle1"/>
    <dgm:cxn modelId="{2B2AE116-3042-4624-BA35-832B8A756977}" type="presParOf" srcId="{FD77FC7F-994D-4902-A3CD-230C255E026B}" destId="{78816A65-3FA3-4A28-A54E-1E8BE44D0803}" srcOrd="3" destOrd="0" presId="urn:microsoft.com/office/officeart/2005/8/layout/cycle1"/>
    <dgm:cxn modelId="{A44005D5-635A-4CD6-BD2A-FC764E03303F}" type="presParOf" srcId="{FD77FC7F-994D-4902-A3CD-230C255E026B}" destId="{85A9B609-965C-41FC-B7E4-A0E1B9EDCD3E}" srcOrd="4" destOrd="0" presId="urn:microsoft.com/office/officeart/2005/8/layout/cycle1"/>
    <dgm:cxn modelId="{8E42A7E0-7CB8-43C7-806B-EAC614D1761D}" type="presParOf" srcId="{FD77FC7F-994D-4902-A3CD-230C255E026B}" destId="{D739E8CD-A16B-403E-83BC-AD4D66C06780}" srcOrd="5" destOrd="0" presId="urn:microsoft.com/office/officeart/2005/8/layout/cycle1"/>
    <dgm:cxn modelId="{3FF0B924-93FF-4A66-AAB4-8F949E4A27DA}" type="presParOf" srcId="{FD77FC7F-994D-4902-A3CD-230C255E026B}" destId="{A1A280A8-4C4A-4AC9-BEEC-05BDFE433CFD}" srcOrd="6" destOrd="0" presId="urn:microsoft.com/office/officeart/2005/8/layout/cycle1"/>
    <dgm:cxn modelId="{0A2CD955-3A85-47B7-87B4-453273CA5AAD}" type="presParOf" srcId="{FD77FC7F-994D-4902-A3CD-230C255E026B}" destId="{5F4DAD4E-EBB7-4B10-83E0-FEC136EC314A}" srcOrd="7" destOrd="0" presId="urn:microsoft.com/office/officeart/2005/8/layout/cycle1"/>
    <dgm:cxn modelId="{051EDCB9-6FC5-4A58-8EAF-407CADC37059}" type="presParOf" srcId="{FD77FC7F-994D-4902-A3CD-230C255E026B}" destId="{75051129-9D44-4C1E-9C43-04FCD5506D2F}" srcOrd="8" destOrd="0" presId="urn:microsoft.com/office/officeart/2005/8/layout/cycle1"/>
    <dgm:cxn modelId="{29166157-2BD1-4C56-B272-04193511E2D0}" type="presParOf" srcId="{FD77FC7F-994D-4902-A3CD-230C255E026B}" destId="{77CC24F4-E581-4512-BAC6-9F937595EB7A}" srcOrd="9" destOrd="0" presId="urn:microsoft.com/office/officeart/2005/8/layout/cycle1"/>
    <dgm:cxn modelId="{1D598F46-02DC-4744-96D6-F6065201B50E}" type="presParOf" srcId="{FD77FC7F-994D-4902-A3CD-230C255E026B}" destId="{3D8B9DBA-5A72-4C8E-A69D-DF903459CA71}" srcOrd="10" destOrd="0" presId="urn:microsoft.com/office/officeart/2005/8/layout/cycle1"/>
    <dgm:cxn modelId="{5BA9748C-1050-4E39-8589-65D58C37E796}" type="presParOf" srcId="{FD77FC7F-994D-4902-A3CD-230C255E026B}" destId="{57BBC790-0D45-4A1A-A905-551152B054BA}" srcOrd="11" destOrd="0" presId="urn:microsoft.com/office/officeart/2005/8/layout/cycle1"/>
    <dgm:cxn modelId="{0CD40610-4B80-48DD-A49B-ADFA0CA937A5}" type="presParOf" srcId="{FD77FC7F-994D-4902-A3CD-230C255E026B}" destId="{14F214C4-33A6-4A09-9C23-768CD1F4017C}" srcOrd="12" destOrd="0" presId="urn:microsoft.com/office/officeart/2005/8/layout/cycle1"/>
    <dgm:cxn modelId="{CFF1C76D-53F9-4FCC-97E7-FD8889B85E83}" type="presParOf" srcId="{FD77FC7F-994D-4902-A3CD-230C255E026B}" destId="{67C42C05-58EE-43C9-9D41-F165DFF80C02}" srcOrd="13" destOrd="0" presId="urn:microsoft.com/office/officeart/2005/8/layout/cycle1"/>
    <dgm:cxn modelId="{74402C6E-8525-4AF0-803C-58B7A5FA1906}" type="presParOf" srcId="{FD77FC7F-994D-4902-A3CD-230C255E026B}" destId="{9565B6D8-F735-400E-A77B-846ECAC0207A}"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6723C-8801-4087-86BC-C27F6CA6B334}">
      <dsp:nvSpPr>
        <dsp:cNvPr id="0" name=""/>
        <dsp:cNvSpPr/>
      </dsp:nvSpPr>
      <dsp:spPr>
        <a:xfrm>
          <a:off x="2951301" y="32736"/>
          <a:ext cx="1139954" cy="113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latin typeface="Segoe UI" panose="020B0502040204020203" pitchFamily="34" charset="0"/>
              <a:cs typeface="Segoe UI" panose="020B0502040204020203" pitchFamily="34" charset="0"/>
            </a:rPr>
            <a:t>Identification</a:t>
          </a:r>
        </a:p>
      </dsp:txBody>
      <dsp:txXfrm>
        <a:off x="2951301" y="32736"/>
        <a:ext cx="1139954" cy="1139954"/>
      </dsp:txXfrm>
    </dsp:sp>
    <dsp:sp modelId="{DA0E4B09-96D9-4BC1-A35B-FA6CA3986125}">
      <dsp:nvSpPr>
        <dsp:cNvPr id="0" name=""/>
        <dsp:cNvSpPr/>
      </dsp:nvSpPr>
      <dsp:spPr>
        <a:xfrm>
          <a:off x="270006" y="-207"/>
          <a:ext cx="4273650" cy="4273650"/>
        </a:xfrm>
        <a:prstGeom prst="circularArrow">
          <a:avLst>
            <a:gd name="adj1" fmla="val 5201"/>
            <a:gd name="adj2" fmla="val 336006"/>
            <a:gd name="adj3" fmla="val 21292864"/>
            <a:gd name="adj4" fmla="val 19766570"/>
            <a:gd name="adj5" fmla="val 606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A9B609-965C-41FC-B7E4-A0E1B9EDCD3E}">
      <dsp:nvSpPr>
        <dsp:cNvPr id="0" name=""/>
        <dsp:cNvSpPr/>
      </dsp:nvSpPr>
      <dsp:spPr>
        <a:xfrm>
          <a:off x="3640066" y="2152539"/>
          <a:ext cx="1139954" cy="113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latin typeface="Segoe UI" panose="020B0502040204020203" pitchFamily="34" charset="0"/>
              <a:cs typeface="Segoe UI" panose="020B0502040204020203" pitchFamily="34" charset="0"/>
            </a:rPr>
            <a:t>Prioritization</a:t>
          </a:r>
        </a:p>
      </dsp:txBody>
      <dsp:txXfrm>
        <a:off x="3640066" y="2152539"/>
        <a:ext cx="1139954" cy="1139954"/>
      </dsp:txXfrm>
    </dsp:sp>
    <dsp:sp modelId="{D739E8CD-A16B-403E-83BC-AD4D66C06780}">
      <dsp:nvSpPr>
        <dsp:cNvPr id="0" name=""/>
        <dsp:cNvSpPr/>
      </dsp:nvSpPr>
      <dsp:spPr>
        <a:xfrm>
          <a:off x="270006" y="-207"/>
          <a:ext cx="4273650" cy="4273650"/>
        </a:xfrm>
        <a:prstGeom prst="circularArrow">
          <a:avLst>
            <a:gd name="adj1" fmla="val 5201"/>
            <a:gd name="adj2" fmla="val 336006"/>
            <a:gd name="adj3" fmla="val 4014306"/>
            <a:gd name="adj4" fmla="val 2253793"/>
            <a:gd name="adj5" fmla="val 606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4DAD4E-EBB7-4B10-83E0-FEC136EC314A}">
      <dsp:nvSpPr>
        <dsp:cNvPr id="0" name=""/>
        <dsp:cNvSpPr/>
      </dsp:nvSpPr>
      <dsp:spPr>
        <a:xfrm>
          <a:off x="1836854" y="3462650"/>
          <a:ext cx="1139954" cy="113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latin typeface="Segoe UI" panose="020B0502040204020203" pitchFamily="34" charset="0"/>
              <a:cs typeface="Segoe UI" panose="020B0502040204020203" pitchFamily="34" charset="0"/>
            </a:rPr>
            <a:t>Merging and Organization</a:t>
          </a:r>
        </a:p>
      </dsp:txBody>
      <dsp:txXfrm>
        <a:off x="1836854" y="3462650"/>
        <a:ext cx="1139954" cy="1139954"/>
      </dsp:txXfrm>
    </dsp:sp>
    <dsp:sp modelId="{75051129-9D44-4C1E-9C43-04FCD5506D2F}">
      <dsp:nvSpPr>
        <dsp:cNvPr id="0" name=""/>
        <dsp:cNvSpPr/>
      </dsp:nvSpPr>
      <dsp:spPr>
        <a:xfrm>
          <a:off x="270006" y="-207"/>
          <a:ext cx="4273650" cy="4273650"/>
        </a:xfrm>
        <a:prstGeom prst="circularArrow">
          <a:avLst>
            <a:gd name="adj1" fmla="val 5201"/>
            <a:gd name="adj2" fmla="val 336006"/>
            <a:gd name="adj3" fmla="val 8210202"/>
            <a:gd name="adj4" fmla="val 6449688"/>
            <a:gd name="adj5" fmla="val 606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8B9DBA-5A72-4C8E-A69D-DF903459CA71}">
      <dsp:nvSpPr>
        <dsp:cNvPr id="0" name=""/>
        <dsp:cNvSpPr/>
      </dsp:nvSpPr>
      <dsp:spPr>
        <a:xfrm>
          <a:off x="33641" y="2152539"/>
          <a:ext cx="1139954" cy="113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latin typeface="Segoe UI" panose="020B0502040204020203" pitchFamily="34" charset="0"/>
              <a:cs typeface="Segoe UI" panose="020B0502040204020203" pitchFamily="34" charset="0"/>
            </a:rPr>
            <a:t>Execution &amp; Validation</a:t>
          </a:r>
        </a:p>
      </dsp:txBody>
      <dsp:txXfrm>
        <a:off x="33641" y="2152539"/>
        <a:ext cx="1139954" cy="1139954"/>
      </dsp:txXfrm>
    </dsp:sp>
    <dsp:sp modelId="{57BBC790-0D45-4A1A-A905-551152B054BA}">
      <dsp:nvSpPr>
        <dsp:cNvPr id="0" name=""/>
        <dsp:cNvSpPr/>
      </dsp:nvSpPr>
      <dsp:spPr>
        <a:xfrm>
          <a:off x="270006" y="-207"/>
          <a:ext cx="4273650" cy="4273650"/>
        </a:xfrm>
        <a:prstGeom prst="circularArrow">
          <a:avLst>
            <a:gd name="adj1" fmla="val 5201"/>
            <a:gd name="adj2" fmla="val 336006"/>
            <a:gd name="adj3" fmla="val 12297424"/>
            <a:gd name="adj4" fmla="val 10771130"/>
            <a:gd name="adj5" fmla="val 606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C42C05-58EE-43C9-9D41-F165DFF80C02}">
      <dsp:nvSpPr>
        <dsp:cNvPr id="0" name=""/>
        <dsp:cNvSpPr/>
      </dsp:nvSpPr>
      <dsp:spPr>
        <a:xfrm>
          <a:off x="722407" y="32736"/>
          <a:ext cx="1139954" cy="113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latin typeface="Segoe UI" panose="020B0502040204020203" pitchFamily="34" charset="0"/>
              <a:cs typeface="Segoe UI" panose="020B0502040204020203" pitchFamily="34" charset="0"/>
            </a:rPr>
            <a:t>Progressive Addition of Cases </a:t>
          </a:r>
        </a:p>
      </dsp:txBody>
      <dsp:txXfrm>
        <a:off x="722407" y="32736"/>
        <a:ext cx="1139954" cy="1139954"/>
      </dsp:txXfrm>
    </dsp:sp>
    <dsp:sp modelId="{9565B6D8-F735-400E-A77B-846ECAC0207A}">
      <dsp:nvSpPr>
        <dsp:cNvPr id="0" name=""/>
        <dsp:cNvSpPr/>
      </dsp:nvSpPr>
      <dsp:spPr>
        <a:xfrm>
          <a:off x="270006" y="-207"/>
          <a:ext cx="4273650" cy="4273650"/>
        </a:xfrm>
        <a:prstGeom prst="circularArrow">
          <a:avLst>
            <a:gd name="adj1" fmla="val 5201"/>
            <a:gd name="adj2" fmla="val 336006"/>
            <a:gd name="adj3" fmla="val 16865296"/>
            <a:gd name="adj4" fmla="val 15198698"/>
            <a:gd name="adj5" fmla="val 606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27B6AD-6E0F-4D64-96F5-46917A915476}" type="datetimeFigureOut">
              <a:rPr lang="en-US" smtClean="0"/>
              <a:t>12/31/2018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7DF30-1C0F-4EBB-959C-7D3CD3512D85}" type="slidenum">
              <a:rPr lang="en-US" smtClean="0"/>
              <a:t>‹#›</a:t>
            </a:fld>
            <a:endParaRPr lang="en-US" dirty="0"/>
          </a:p>
        </p:txBody>
      </p:sp>
    </p:spTree>
    <p:extLst>
      <p:ext uri="{BB962C8B-B14F-4D97-AF65-F5344CB8AC3E}">
        <p14:creationId xmlns:p14="http://schemas.microsoft.com/office/powerpoint/2010/main" val="2686409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158527-55D2-4491-A481-82DAFC91458B}" type="slidenum">
              <a:rPr lang="en-US" smtClean="0"/>
              <a:pPr>
                <a:defRPr/>
              </a:pPr>
              <a:t>1</a:t>
            </a:fld>
            <a:endParaRPr lang="en-US" dirty="0"/>
          </a:p>
        </p:txBody>
      </p:sp>
    </p:spTree>
    <p:extLst>
      <p:ext uri="{BB962C8B-B14F-4D97-AF65-F5344CB8AC3E}">
        <p14:creationId xmlns:p14="http://schemas.microsoft.com/office/powerpoint/2010/main" val="2750067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44035"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093575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70379BD-B590-4E52-849F-A48692796706}" type="datetimeFigureOut">
              <a:rPr lang="en-US" smtClean="0"/>
              <a:t>12/31/2018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61036C-22B5-4D00-97CE-737F4DABE565}" type="slidenum">
              <a:rPr lang="en-US" smtClean="0"/>
              <a:t>‹#›</a:t>
            </a:fld>
            <a:endParaRPr lang="en-US" dirty="0"/>
          </a:p>
        </p:txBody>
      </p:sp>
    </p:spTree>
    <p:extLst>
      <p:ext uri="{BB962C8B-B14F-4D97-AF65-F5344CB8AC3E}">
        <p14:creationId xmlns:p14="http://schemas.microsoft.com/office/powerpoint/2010/main" val="2267722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0379BD-B590-4E52-849F-A48692796706}" type="datetimeFigureOut">
              <a:rPr lang="en-US" smtClean="0"/>
              <a:t>12/31/2018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61036C-22B5-4D00-97CE-737F4DABE565}" type="slidenum">
              <a:rPr lang="en-US" smtClean="0"/>
              <a:t>‹#›</a:t>
            </a:fld>
            <a:endParaRPr lang="en-US" dirty="0"/>
          </a:p>
        </p:txBody>
      </p:sp>
    </p:spTree>
    <p:extLst>
      <p:ext uri="{BB962C8B-B14F-4D97-AF65-F5344CB8AC3E}">
        <p14:creationId xmlns:p14="http://schemas.microsoft.com/office/powerpoint/2010/main" val="4279128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0379BD-B590-4E52-849F-A48692796706}" type="datetimeFigureOut">
              <a:rPr lang="en-US" smtClean="0"/>
              <a:t>12/31/2018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61036C-22B5-4D00-97CE-737F4DABE565}" type="slidenum">
              <a:rPr lang="en-US" smtClean="0"/>
              <a:t>‹#›</a:t>
            </a:fld>
            <a:endParaRPr lang="en-US" dirty="0"/>
          </a:p>
        </p:txBody>
      </p:sp>
    </p:spTree>
    <p:extLst>
      <p:ext uri="{BB962C8B-B14F-4D97-AF65-F5344CB8AC3E}">
        <p14:creationId xmlns:p14="http://schemas.microsoft.com/office/powerpoint/2010/main" val="2362688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3"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10838650" y="117896"/>
            <a:ext cx="1015637" cy="656577"/>
          </a:xfrm>
          <a:prstGeom prst="rect">
            <a:avLst/>
          </a:prstGeom>
          <a:noFill/>
          <a:ln w="9525">
            <a:noFill/>
            <a:miter lim="800000"/>
            <a:headEnd/>
            <a:tailEnd/>
          </a:ln>
        </p:spPr>
      </p:pic>
      <p:sp>
        <p:nvSpPr>
          <p:cNvPr id="4" name="TextBox 16"/>
          <p:cNvSpPr txBox="1"/>
          <p:nvPr userDrawn="1"/>
        </p:nvSpPr>
        <p:spPr>
          <a:xfrm>
            <a:off x="11480800" y="6453892"/>
            <a:ext cx="609600" cy="322441"/>
          </a:xfrm>
          <a:prstGeom prst="rect">
            <a:avLst/>
          </a:prstGeom>
          <a:noFill/>
        </p:spPr>
        <p:txBody>
          <a:bodyPr lIns="108689" tIns="54345" rIns="108689" bIns="54345" anchor="ctr">
            <a:spAutoFit/>
          </a:bodyPr>
          <a:lstStyle/>
          <a:p>
            <a:pPr algn="ctr">
              <a:defRPr/>
            </a:pPr>
            <a:fld id="{D2FF584B-C88C-4411-984A-6427B0C91A19}" type="slidenum">
              <a:rPr lang="en-US" sz="1381">
                <a:solidFill>
                  <a:prstClr val="black"/>
                </a:solidFill>
              </a:rPr>
              <a:pPr algn="ctr">
                <a:defRPr/>
              </a:pPr>
              <a:t>‹#›</a:t>
            </a:fld>
            <a:endParaRPr lang="en-US" sz="1381" dirty="0">
              <a:solidFill>
                <a:prstClr val="black"/>
              </a:solidFill>
            </a:endParaRP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9388" y="774473"/>
            <a:ext cx="9804188" cy="264653"/>
          </a:xfrm>
          <a:prstGeom prst="rect">
            <a:avLst/>
          </a:prstGeom>
        </p:spPr>
      </p:pic>
    </p:spTree>
    <p:extLst>
      <p:ext uri="{BB962C8B-B14F-4D97-AF65-F5344CB8AC3E}">
        <p14:creationId xmlns:p14="http://schemas.microsoft.com/office/powerpoint/2010/main" val="8266501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pic>
        <p:nvPicPr>
          <p:cNvPr id="2" name="Picture 1" descr="VAM ppt images-0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1358"/>
          </a:xfrm>
          <a:prstGeom prst="rect">
            <a:avLst/>
          </a:prstGeom>
        </p:spPr>
      </p:pic>
    </p:spTree>
    <p:extLst>
      <p:ext uri="{BB962C8B-B14F-4D97-AF65-F5344CB8AC3E}">
        <p14:creationId xmlns:p14="http://schemas.microsoft.com/office/powerpoint/2010/main" val="1953865447"/>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0" name="TextBox 16"/>
          <p:cNvSpPr txBox="1"/>
          <p:nvPr userDrawn="1"/>
        </p:nvSpPr>
        <p:spPr>
          <a:xfrm>
            <a:off x="11514667" y="6511810"/>
            <a:ext cx="609600" cy="292072"/>
          </a:xfrm>
          <a:prstGeom prst="rect">
            <a:avLst/>
          </a:prstGeom>
          <a:noFill/>
        </p:spPr>
        <p:txBody>
          <a:bodyPr lIns="108788" tIns="54395" rIns="108788" bIns="54395" anchor="ctr">
            <a:spAutoFit/>
          </a:bodyPr>
          <a:lstStyle/>
          <a:p>
            <a:pPr algn="ctr">
              <a:defRPr/>
            </a:pPr>
            <a:fld id="{D2FF584B-C88C-4411-984A-6427B0C91A19}" type="slidenum">
              <a:rPr lang="en-US" sz="1184">
                <a:latin typeface="Segoe UI" panose="020B0502040204020203" pitchFamily="34" charset="0"/>
                <a:cs typeface="Segoe UI" panose="020B0502040204020203" pitchFamily="34" charset="0"/>
              </a:rPr>
              <a:pPr algn="ctr">
                <a:defRPr/>
              </a:pPr>
              <a:t>‹#›</a:t>
            </a:fld>
            <a:endParaRPr lang="en-US" sz="1184"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55252367"/>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20" y="0"/>
            <a:ext cx="12197048" cy="6858000"/>
          </a:xfrm>
          <a:prstGeom prst="rect">
            <a:avLst/>
          </a:prstGeom>
        </p:spPr>
      </p:pic>
    </p:spTree>
    <p:extLst>
      <p:ext uri="{BB962C8B-B14F-4D97-AF65-F5344CB8AC3E}">
        <p14:creationId xmlns:p14="http://schemas.microsoft.com/office/powerpoint/2010/main" val="2365141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087" y="2130398"/>
            <a:ext cx="10363827" cy="1469348"/>
          </a:xfrm>
        </p:spPr>
        <p:txBody>
          <a:bodyPr/>
          <a:lstStyle/>
          <a:p>
            <a:r>
              <a:rPr lang="en-US"/>
              <a:t>Click to edit Master title style</a:t>
            </a:r>
          </a:p>
        </p:txBody>
      </p:sp>
      <p:sp>
        <p:nvSpPr>
          <p:cNvPr id="3" name="Subtitle 2"/>
          <p:cNvSpPr>
            <a:spLocks noGrp="1"/>
          </p:cNvSpPr>
          <p:nvPr>
            <p:ph type="subTitle" idx="1"/>
          </p:nvPr>
        </p:nvSpPr>
        <p:spPr>
          <a:xfrm>
            <a:off x="1828173" y="3886409"/>
            <a:ext cx="8535654" cy="1752878"/>
          </a:xfrm>
        </p:spPr>
        <p:txBody>
          <a:bodyPr/>
          <a:lstStyle>
            <a:lvl1pPr marL="0" indent="0" algn="ctr">
              <a:buNone/>
              <a:defRPr>
                <a:solidFill>
                  <a:schemeClr val="tx1">
                    <a:tint val="75000"/>
                  </a:schemeClr>
                </a:solidFill>
              </a:defRPr>
            </a:lvl1pPr>
            <a:lvl2pPr marL="451165" indent="0" algn="ctr">
              <a:buNone/>
              <a:defRPr>
                <a:solidFill>
                  <a:schemeClr val="tx1">
                    <a:tint val="75000"/>
                  </a:schemeClr>
                </a:solidFill>
              </a:defRPr>
            </a:lvl2pPr>
            <a:lvl3pPr marL="902330" indent="0" algn="ctr">
              <a:buNone/>
              <a:defRPr>
                <a:solidFill>
                  <a:schemeClr val="tx1">
                    <a:tint val="75000"/>
                  </a:schemeClr>
                </a:solidFill>
              </a:defRPr>
            </a:lvl3pPr>
            <a:lvl4pPr marL="1353495" indent="0" algn="ctr">
              <a:buNone/>
              <a:defRPr>
                <a:solidFill>
                  <a:schemeClr val="tx1">
                    <a:tint val="75000"/>
                  </a:schemeClr>
                </a:solidFill>
              </a:defRPr>
            </a:lvl4pPr>
            <a:lvl5pPr marL="1804660" indent="0" algn="ctr">
              <a:buNone/>
              <a:defRPr>
                <a:solidFill>
                  <a:schemeClr val="tx1">
                    <a:tint val="75000"/>
                  </a:schemeClr>
                </a:solidFill>
              </a:defRPr>
            </a:lvl5pPr>
            <a:lvl6pPr marL="2255825" indent="0" algn="ctr">
              <a:buNone/>
              <a:defRPr>
                <a:solidFill>
                  <a:schemeClr val="tx1">
                    <a:tint val="75000"/>
                  </a:schemeClr>
                </a:solidFill>
              </a:defRPr>
            </a:lvl6pPr>
            <a:lvl7pPr marL="2706990" indent="0" algn="ctr">
              <a:buNone/>
              <a:defRPr>
                <a:solidFill>
                  <a:schemeClr val="tx1">
                    <a:tint val="75000"/>
                  </a:schemeClr>
                </a:solidFill>
              </a:defRPr>
            </a:lvl7pPr>
            <a:lvl8pPr marL="3158155" indent="0" algn="ctr">
              <a:buNone/>
              <a:defRPr>
                <a:solidFill>
                  <a:schemeClr val="tx1">
                    <a:tint val="75000"/>
                  </a:schemeClr>
                </a:solidFill>
              </a:defRPr>
            </a:lvl8pPr>
            <a:lvl9pPr marL="360932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6A35BB-163A-4F25-8686-78AEC49BE463}" type="datetimeFigureOut">
              <a:rPr lang="en-US" smtClean="0"/>
              <a:t>12/31/2018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AEFF47-5D34-4A7C-A8BE-3584D9F2F674}" type="slidenum">
              <a:rPr lang="en-US" smtClean="0"/>
              <a:t>‹#›</a:t>
            </a:fld>
            <a:endParaRPr lang="en-US" dirty="0"/>
          </a:p>
        </p:txBody>
      </p:sp>
    </p:spTree>
    <p:extLst>
      <p:ext uri="{BB962C8B-B14F-4D97-AF65-F5344CB8AC3E}">
        <p14:creationId xmlns:p14="http://schemas.microsoft.com/office/powerpoint/2010/main" val="1283326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6A35BB-163A-4F25-8686-78AEC49BE463}" type="datetimeFigureOut">
              <a:rPr lang="en-US" smtClean="0"/>
              <a:t>12/31/2018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AEFF47-5D34-4A7C-A8BE-3584D9F2F674}" type="slidenum">
              <a:rPr lang="en-US" smtClean="0"/>
              <a:t>‹#›</a:t>
            </a:fld>
            <a:endParaRPr lang="en-US" dirty="0"/>
          </a:p>
        </p:txBody>
      </p:sp>
    </p:spTree>
    <p:extLst>
      <p:ext uri="{BB962C8B-B14F-4D97-AF65-F5344CB8AC3E}">
        <p14:creationId xmlns:p14="http://schemas.microsoft.com/office/powerpoint/2010/main" val="93891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692" y="4406477"/>
            <a:ext cx="10363827" cy="1362828"/>
          </a:xfrm>
        </p:spPr>
        <p:txBody>
          <a:bodyPr anchor="t"/>
          <a:lstStyle>
            <a:lvl1pPr algn="l">
              <a:defRPr sz="3947" b="1" cap="all"/>
            </a:lvl1pPr>
          </a:lstStyle>
          <a:p>
            <a:r>
              <a:rPr lang="en-US"/>
              <a:t>Click to edit Master title style</a:t>
            </a:r>
          </a:p>
        </p:txBody>
      </p:sp>
      <p:sp>
        <p:nvSpPr>
          <p:cNvPr id="3" name="Text Placeholder 2"/>
          <p:cNvSpPr>
            <a:spLocks noGrp="1"/>
          </p:cNvSpPr>
          <p:nvPr>
            <p:ph type="body" idx="1"/>
          </p:nvPr>
        </p:nvSpPr>
        <p:spPr>
          <a:xfrm>
            <a:off x="962692" y="2907366"/>
            <a:ext cx="10363827" cy="1499111"/>
          </a:xfrm>
        </p:spPr>
        <p:txBody>
          <a:bodyPr anchor="b"/>
          <a:lstStyle>
            <a:lvl1pPr marL="0" indent="0">
              <a:buNone/>
              <a:defRPr sz="1974">
                <a:solidFill>
                  <a:schemeClr val="tx1">
                    <a:tint val="75000"/>
                  </a:schemeClr>
                </a:solidFill>
              </a:defRPr>
            </a:lvl1pPr>
            <a:lvl2pPr marL="451165" indent="0">
              <a:buNone/>
              <a:defRPr sz="1776">
                <a:solidFill>
                  <a:schemeClr val="tx1">
                    <a:tint val="75000"/>
                  </a:schemeClr>
                </a:solidFill>
              </a:defRPr>
            </a:lvl2pPr>
            <a:lvl3pPr marL="902330" indent="0">
              <a:buNone/>
              <a:defRPr sz="1579">
                <a:solidFill>
                  <a:schemeClr val="tx1">
                    <a:tint val="75000"/>
                  </a:schemeClr>
                </a:solidFill>
              </a:defRPr>
            </a:lvl3pPr>
            <a:lvl4pPr marL="1353495" indent="0">
              <a:buNone/>
              <a:defRPr sz="1382">
                <a:solidFill>
                  <a:schemeClr val="tx1">
                    <a:tint val="75000"/>
                  </a:schemeClr>
                </a:solidFill>
              </a:defRPr>
            </a:lvl4pPr>
            <a:lvl5pPr marL="1804660" indent="0">
              <a:buNone/>
              <a:defRPr sz="1382">
                <a:solidFill>
                  <a:schemeClr val="tx1">
                    <a:tint val="75000"/>
                  </a:schemeClr>
                </a:solidFill>
              </a:defRPr>
            </a:lvl5pPr>
            <a:lvl6pPr marL="2255825" indent="0">
              <a:buNone/>
              <a:defRPr sz="1382">
                <a:solidFill>
                  <a:schemeClr val="tx1">
                    <a:tint val="75000"/>
                  </a:schemeClr>
                </a:solidFill>
              </a:defRPr>
            </a:lvl6pPr>
            <a:lvl7pPr marL="2706990" indent="0">
              <a:buNone/>
              <a:defRPr sz="1382">
                <a:solidFill>
                  <a:schemeClr val="tx1">
                    <a:tint val="75000"/>
                  </a:schemeClr>
                </a:solidFill>
              </a:defRPr>
            </a:lvl7pPr>
            <a:lvl8pPr marL="3158155" indent="0">
              <a:buNone/>
              <a:defRPr sz="1382">
                <a:solidFill>
                  <a:schemeClr val="tx1">
                    <a:tint val="75000"/>
                  </a:schemeClr>
                </a:solidFill>
              </a:defRPr>
            </a:lvl8pPr>
            <a:lvl9pPr marL="3609320" indent="0">
              <a:buNone/>
              <a:defRPr sz="138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6A35BB-163A-4F25-8686-78AEC49BE463}" type="datetimeFigureOut">
              <a:rPr lang="en-US" smtClean="0"/>
              <a:t>12/31/2018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AEFF47-5D34-4A7C-A8BE-3584D9F2F674}" type="slidenum">
              <a:rPr lang="en-US" smtClean="0"/>
              <a:t>‹#›</a:t>
            </a:fld>
            <a:endParaRPr lang="en-US" dirty="0"/>
          </a:p>
        </p:txBody>
      </p:sp>
    </p:spTree>
    <p:extLst>
      <p:ext uri="{BB962C8B-B14F-4D97-AF65-F5344CB8AC3E}">
        <p14:creationId xmlns:p14="http://schemas.microsoft.com/office/powerpoint/2010/main" val="607297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914" y="1600931"/>
            <a:ext cx="5410827" cy="4525529"/>
          </a:xfrm>
        </p:spPr>
        <p:txBody>
          <a:bodyPr/>
          <a:lstStyle>
            <a:lvl1pPr>
              <a:defRPr sz="2763"/>
            </a:lvl1pPr>
            <a:lvl2pPr>
              <a:defRPr sz="2368"/>
            </a:lvl2pPr>
            <a:lvl3pPr>
              <a:defRPr sz="1974"/>
            </a:lvl3pPr>
            <a:lvl4pPr>
              <a:defRPr sz="1776"/>
            </a:lvl4pPr>
            <a:lvl5pPr>
              <a:defRPr sz="1776"/>
            </a:lvl5pPr>
            <a:lvl6pPr>
              <a:defRPr sz="1776"/>
            </a:lvl6pPr>
            <a:lvl7pPr>
              <a:defRPr sz="1776"/>
            </a:lvl7pPr>
            <a:lvl8pPr>
              <a:defRPr sz="1776"/>
            </a:lvl8pPr>
            <a:lvl9pPr>
              <a:defRPr sz="17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1260" y="1600931"/>
            <a:ext cx="5410828" cy="4525529"/>
          </a:xfrm>
        </p:spPr>
        <p:txBody>
          <a:bodyPr/>
          <a:lstStyle>
            <a:lvl1pPr>
              <a:defRPr sz="2763"/>
            </a:lvl1pPr>
            <a:lvl2pPr>
              <a:defRPr sz="2368"/>
            </a:lvl2pPr>
            <a:lvl3pPr>
              <a:defRPr sz="1974"/>
            </a:lvl3pPr>
            <a:lvl4pPr>
              <a:defRPr sz="1776"/>
            </a:lvl4pPr>
            <a:lvl5pPr>
              <a:defRPr sz="1776"/>
            </a:lvl5pPr>
            <a:lvl6pPr>
              <a:defRPr sz="1776"/>
            </a:lvl6pPr>
            <a:lvl7pPr>
              <a:defRPr sz="1776"/>
            </a:lvl7pPr>
            <a:lvl8pPr>
              <a:defRPr sz="1776"/>
            </a:lvl8pPr>
            <a:lvl9pPr>
              <a:defRPr sz="17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6A35BB-163A-4F25-8686-78AEC49BE463}" type="datetimeFigureOut">
              <a:rPr lang="en-US" smtClean="0"/>
              <a:t>12/31/2018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AEFF47-5D34-4A7C-A8BE-3584D9F2F674}" type="slidenum">
              <a:rPr lang="en-US" smtClean="0"/>
              <a:t>‹#›</a:t>
            </a:fld>
            <a:endParaRPr lang="en-US" dirty="0"/>
          </a:p>
        </p:txBody>
      </p:sp>
    </p:spTree>
    <p:extLst>
      <p:ext uri="{BB962C8B-B14F-4D97-AF65-F5344CB8AC3E}">
        <p14:creationId xmlns:p14="http://schemas.microsoft.com/office/powerpoint/2010/main" val="2430591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0379BD-B590-4E52-849F-A48692796706}" type="datetimeFigureOut">
              <a:rPr lang="en-US" smtClean="0"/>
              <a:t>12/31/2018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61036C-22B5-4D00-97CE-737F4DABE565}" type="slidenum">
              <a:rPr lang="en-US" smtClean="0"/>
              <a:t>‹#›</a:t>
            </a:fld>
            <a:endParaRPr lang="en-US" dirty="0"/>
          </a:p>
        </p:txBody>
      </p:sp>
    </p:spTree>
    <p:extLst>
      <p:ext uri="{BB962C8B-B14F-4D97-AF65-F5344CB8AC3E}">
        <p14:creationId xmlns:p14="http://schemas.microsoft.com/office/powerpoint/2010/main" val="2929338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914" y="1535139"/>
            <a:ext cx="5387309" cy="639119"/>
          </a:xfrm>
        </p:spPr>
        <p:txBody>
          <a:bodyPr anchor="b"/>
          <a:lstStyle>
            <a:lvl1pPr marL="0" indent="0">
              <a:buNone/>
              <a:defRPr sz="2368" b="1"/>
            </a:lvl1pPr>
            <a:lvl2pPr marL="451165" indent="0">
              <a:buNone/>
              <a:defRPr sz="1974" b="1"/>
            </a:lvl2pPr>
            <a:lvl3pPr marL="902330" indent="0">
              <a:buNone/>
              <a:defRPr sz="1776" b="1"/>
            </a:lvl3pPr>
            <a:lvl4pPr marL="1353495" indent="0">
              <a:buNone/>
              <a:defRPr sz="1579" b="1"/>
            </a:lvl4pPr>
            <a:lvl5pPr marL="1804660" indent="0">
              <a:buNone/>
              <a:defRPr sz="1579" b="1"/>
            </a:lvl5pPr>
            <a:lvl6pPr marL="2255825" indent="0">
              <a:buNone/>
              <a:defRPr sz="1579" b="1"/>
            </a:lvl6pPr>
            <a:lvl7pPr marL="2706990" indent="0">
              <a:buNone/>
              <a:defRPr sz="1579" b="1"/>
            </a:lvl7pPr>
            <a:lvl8pPr marL="3158155" indent="0">
              <a:buNone/>
              <a:defRPr sz="1579" b="1"/>
            </a:lvl8pPr>
            <a:lvl9pPr marL="3609320" indent="0">
              <a:buNone/>
              <a:defRPr sz="1579" b="1"/>
            </a:lvl9pPr>
          </a:lstStyle>
          <a:p>
            <a:pPr lvl="0"/>
            <a:r>
              <a:rPr lang="en-US"/>
              <a:t>Click to edit Master text styles</a:t>
            </a:r>
          </a:p>
        </p:txBody>
      </p:sp>
      <p:sp>
        <p:nvSpPr>
          <p:cNvPr id="4" name="Content Placeholder 3"/>
          <p:cNvSpPr>
            <a:spLocks noGrp="1"/>
          </p:cNvSpPr>
          <p:nvPr>
            <p:ph sz="half" idx="2"/>
          </p:nvPr>
        </p:nvSpPr>
        <p:spPr>
          <a:xfrm>
            <a:off x="609914" y="2174259"/>
            <a:ext cx="5387309" cy="3952201"/>
          </a:xfrm>
        </p:spPr>
        <p:txBody>
          <a:bodyPr/>
          <a:lstStyle>
            <a:lvl1pPr>
              <a:defRPr sz="2368"/>
            </a:lvl1pPr>
            <a:lvl2pPr>
              <a:defRPr sz="1974"/>
            </a:lvl2pPr>
            <a:lvl3pPr>
              <a:defRPr sz="1776"/>
            </a:lvl3pPr>
            <a:lvl4pPr>
              <a:defRPr sz="1579"/>
            </a:lvl4pPr>
            <a:lvl5pPr>
              <a:defRPr sz="1579"/>
            </a:lvl5pPr>
            <a:lvl6pPr>
              <a:defRPr sz="1579"/>
            </a:lvl6pPr>
            <a:lvl7pPr>
              <a:defRPr sz="1579"/>
            </a:lvl7pPr>
            <a:lvl8pPr>
              <a:defRPr sz="1579"/>
            </a:lvl8pPr>
            <a:lvl9pPr>
              <a:defRPr sz="157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210" y="1535139"/>
            <a:ext cx="5388877" cy="639119"/>
          </a:xfrm>
        </p:spPr>
        <p:txBody>
          <a:bodyPr anchor="b"/>
          <a:lstStyle>
            <a:lvl1pPr marL="0" indent="0">
              <a:buNone/>
              <a:defRPr sz="2368" b="1"/>
            </a:lvl1pPr>
            <a:lvl2pPr marL="451165" indent="0">
              <a:buNone/>
              <a:defRPr sz="1974" b="1"/>
            </a:lvl2pPr>
            <a:lvl3pPr marL="902330" indent="0">
              <a:buNone/>
              <a:defRPr sz="1776" b="1"/>
            </a:lvl3pPr>
            <a:lvl4pPr marL="1353495" indent="0">
              <a:buNone/>
              <a:defRPr sz="1579" b="1"/>
            </a:lvl4pPr>
            <a:lvl5pPr marL="1804660" indent="0">
              <a:buNone/>
              <a:defRPr sz="1579" b="1"/>
            </a:lvl5pPr>
            <a:lvl6pPr marL="2255825" indent="0">
              <a:buNone/>
              <a:defRPr sz="1579" b="1"/>
            </a:lvl6pPr>
            <a:lvl7pPr marL="2706990" indent="0">
              <a:buNone/>
              <a:defRPr sz="1579" b="1"/>
            </a:lvl7pPr>
            <a:lvl8pPr marL="3158155" indent="0">
              <a:buNone/>
              <a:defRPr sz="1579" b="1"/>
            </a:lvl8pPr>
            <a:lvl9pPr marL="3609320" indent="0">
              <a:buNone/>
              <a:defRPr sz="1579" b="1"/>
            </a:lvl9pPr>
          </a:lstStyle>
          <a:p>
            <a:pPr lvl="0"/>
            <a:r>
              <a:rPr lang="en-US"/>
              <a:t>Click to edit Master text styles</a:t>
            </a:r>
          </a:p>
        </p:txBody>
      </p:sp>
      <p:sp>
        <p:nvSpPr>
          <p:cNvPr id="6" name="Content Placeholder 5"/>
          <p:cNvSpPr>
            <a:spLocks noGrp="1"/>
          </p:cNvSpPr>
          <p:nvPr>
            <p:ph sz="quarter" idx="4"/>
          </p:nvPr>
        </p:nvSpPr>
        <p:spPr>
          <a:xfrm>
            <a:off x="6193210" y="2174259"/>
            <a:ext cx="5388877" cy="3952201"/>
          </a:xfrm>
        </p:spPr>
        <p:txBody>
          <a:bodyPr/>
          <a:lstStyle>
            <a:lvl1pPr>
              <a:defRPr sz="2368"/>
            </a:lvl1pPr>
            <a:lvl2pPr>
              <a:defRPr sz="1974"/>
            </a:lvl2pPr>
            <a:lvl3pPr>
              <a:defRPr sz="1776"/>
            </a:lvl3pPr>
            <a:lvl4pPr>
              <a:defRPr sz="1579"/>
            </a:lvl4pPr>
            <a:lvl5pPr>
              <a:defRPr sz="1579"/>
            </a:lvl5pPr>
            <a:lvl6pPr>
              <a:defRPr sz="1579"/>
            </a:lvl6pPr>
            <a:lvl7pPr>
              <a:defRPr sz="1579"/>
            </a:lvl7pPr>
            <a:lvl8pPr>
              <a:defRPr sz="1579"/>
            </a:lvl8pPr>
            <a:lvl9pPr>
              <a:defRPr sz="157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6A35BB-163A-4F25-8686-78AEC49BE463}" type="datetimeFigureOut">
              <a:rPr lang="en-US" smtClean="0"/>
              <a:t>12/31/2018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DAEFF47-5D34-4A7C-A8BE-3584D9F2F674}" type="slidenum">
              <a:rPr lang="en-US" smtClean="0"/>
              <a:t>‹#›</a:t>
            </a:fld>
            <a:endParaRPr lang="en-US" dirty="0"/>
          </a:p>
        </p:txBody>
      </p:sp>
    </p:spTree>
    <p:extLst>
      <p:ext uri="{BB962C8B-B14F-4D97-AF65-F5344CB8AC3E}">
        <p14:creationId xmlns:p14="http://schemas.microsoft.com/office/powerpoint/2010/main" val="33749295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6A35BB-163A-4F25-8686-78AEC49BE463}" type="datetimeFigureOut">
              <a:rPr lang="en-US" smtClean="0"/>
              <a:t>12/31/2018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DAEFF47-5D34-4A7C-A8BE-3584D9F2F674}" type="slidenum">
              <a:rPr lang="en-US" smtClean="0"/>
              <a:t>‹#›</a:t>
            </a:fld>
            <a:endParaRPr lang="en-US" dirty="0"/>
          </a:p>
        </p:txBody>
      </p:sp>
    </p:spTree>
    <p:extLst>
      <p:ext uri="{BB962C8B-B14F-4D97-AF65-F5344CB8AC3E}">
        <p14:creationId xmlns:p14="http://schemas.microsoft.com/office/powerpoint/2010/main" val="30370658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6A35BB-163A-4F25-8686-78AEC49BE463}" type="datetimeFigureOut">
              <a:rPr lang="en-US" smtClean="0"/>
              <a:t>12/31/2018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DAEFF47-5D34-4A7C-A8BE-3584D9F2F674}" type="slidenum">
              <a:rPr lang="en-US" smtClean="0"/>
              <a:t>‹#›</a:t>
            </a:fld>
            <a:endParaRPr lang="en-US" dirty="0"/>
          </a:p>
        </p:txBody>
      </p:sp>
    </p:spTree>
    <p:extLst>
      <p:ext uri="{BB962C8B-B14F-4D97-AF65-F5344CB8AC3E}">
        <p14:creationId xmlns:p14="http://schemas.microsoft.com/office/powerpoint/2010/main" val="11333916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5" y="272566"/>
            <a:ext cx="4010691" cy="1162320"/>
          </a:xfrm>
        </p:spPr>
        <p:txBody>
          <a:bodyPr anchor="b"/>
          <a:lstStyle>
            <a:lvl1pPr algn="l">
              <a:defRPr sz="1974" b="1"/>
            </a:lvl1pPr>
          </a:lstStyle>
          <a:p>
            <a:r>
              <a:rPr lang="en-US"/>
              <a:t>Click to edit Master title style</a:t>
            </a:r>
          </a:p>
        </p:txBody>
      </p:sp>
      <p:sp>
        <p:nvSpPr>
          <p:cNvPr id="3" name="Content Placeholder 2"/>
          <p:cNvSpPr>
            <a:spLocks noGrp="1"/>
          </p:cNvSpPr>
          <p:nvPr>
            <p:ph idx="1"/>
          </p:nvPr>
        </p:nvSpPr>
        <p:spPr>
          <a:xfrm>
            <a:off x="4766420" y="272566"/>
            <a:ext cx="6815667" cy="5853894"/>
          </a:xfrm>
        </p:spPr>
        <p:txBody>
          <a:bodyPr/>
          <a:lstStyle>
            <a:lvl1pPr>
              <a:defRPr sz="3158"/>
            </a:lvl1pPr>
            <a:lvl2pPr>
              <a:defRPr sz="2763"/>
            </a:lvl2pPr>
            <a:lvl3pPr>
              <a:defRPr sz="2368"/>
            </a:lvl3pPr>
            <a:lvl4pPr>
              <a:defRPr sz="1974"/>
            </a:lvl4pPr>
            <a:lvl5pPr>
              <a:defRPr sz="1974"/>
            </a:lvl5pPr>
            <a:lvl6pPr>
              <a:defRPr sz="1974"/>
            </a:lvl6pPr>
            <a:lvl7pPr>
              <a:defRPr sz="1974"/>
            </a:lvl7pPr>
            <a:lvl8pPr>
              <a:defRPr sz="1974"/>
            </a:lvl8pPr>
            <a:lvl9pPr>
              <a:defRPr sz="197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915" y="1434886"/>
            <a:ext cx="4010691" cy="4691574"/>
          </a:xfrm>
        </p:spPr>
        <p:txBody>
          <a:bodyPr/>
          <a:lstStyle>
            <a:lvl1pPr marL="0" indent="0">
              <a:buNone/>
              <a:defRPr sz="1382"/>
            </a:lvl1pPr>
            <a:lvl2pPr marL="451165" indent="0">
              <a:buNone/>
              <a:defRPr sz="1184"/>
            </a:lvl2pPr>
            <a:lvl3pPr marL="902330" indent="0">
              <a:buNone/>
              <a:defRPr sz="987"/>
            </a:lvl3pPr>
            <a:lvl4pPr marL="1353495" indent="0">
              <a:buNone/>
              <a:defRPr sz="888"/>
            </a:lvl4pPr>
            <a:lvl5pPr marL="1804660" indent="0">
              <a:buNone/>
              <a:defRPr sz="888"/>
            </a:lvl5pPr>
            <a:lvl6pPr marL="2255825" indent="0">
              <a:buNone/>
              <a:defRPr sz="888"/>
            </a:lvl6pPr>
            <a:lvl7pPr marL="2706990" indent="0">
              <a:buNone/>
              <a:defRPr sz="888"/>
            </a:lvl7pPr>
            <a:lvl8pPr marL="3158155" indent="0">
              <a:buNone/>
              <a:defRPr sz="888"/>
            </a:lvl8pPr>
            <a:lvl9pPr marL="3609320" indent="0">
              <a:buNone/>
              <a:defRPr sz="888"/>
            </a:lvl9pPr>
          </a:lstStyle>
          <a:p>
            <a:pPr lvl="0"/>
            <a:r>
              <a:rPr lang="en-US"/>
              <a:t>Click to edit Master text styles</a:t>
            </a:r>
          </a:p>
        </p:txBody>
      </p:sp>
      <p:sp>
        <p:nvSpPr>
          <p:cNvPr id="5" name="Date Placeholder 4"/>
          <p:cNvSpPr>
            <a:spLocks noGrp="1"/>
          </p:cNvSpPr>
          <p:nvPr>
            <p:ph type="dt" sz="half" idx="10"/>
          </p:nvPr>
        </p:nvSpPr>
        <p:spPr/>
        <p:txBody>
          <a:bodyPr/>
          <a:lstStyle/>
          <a:p>
            <a:fld id="{886A35BB-163A-4F25-8686-78AEC49BE463}" type="datetimeFigureOut">
              <a:rPr lang="en-US" smtClean="0"/>
              <a:t>12/31/2018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AEFF47-5D34-4A7C-A8BE-3584D9F2F674}" type="slidenum">
              <a:rPr lang="en-US" smtClean="0"/>
              <a:t>‹#›</a:t>
            </a:fld>
            <a:endParaRPr lang="en-US" dirty="0"/>
          </a:p>
        </p:txBody>
      </p:sp>
    </p:spTree>
    <p:extLst>
      <p:ext uri="{BB962C8B-B14F-4D97-AF65-F5344CB8AC3E}">
        <p14:creationId xmlns:p14="http://schemas.microsoft.com/office/powerpoint/2010/main" val="6145199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82" y="4801227"/>
            <a:ext cx="7315827" cy="565495"/>
          </a:xfrm>
        </p:spPr>
        <p:txBody>
          <a:bodyPr anchor="b"/>
          <a:lstStyle>
            <a:lvl1pPr algn="l">
              <a:defRPr sz="1974" b="1"/>
            </a:lvl1pPr>
          </a:lstStyle>
          <a:p>
            <a:r>
              <a:rPr lang="en-US"/>
              <a:t>Click to edit Master title style</a:t>
            </a:r>
          </a:p>
        </p:txBody>
      </p:sp>
      <p:sp>
        <p:nvSpPr>
          <p:cNvPr id="3" name="Picture Placeholder 2"/>
          <p:cNvSpPr>
            <a:spLocks noGrp="1"/>
          </p:cNvSpPr>
          <p:nvPr>
            <p:ph type="pic" idx="1"/>
          </p:nvPr>
        </p:nvSpPr>
        <p:spPr>
          <a:xfrm>
            <a:off x="2389482" y="612490"/>
            <a:ext cx="7315827" cy="4115113"/>
          </a:xfrm>
        </p:spPr>
        <p:txBody>
          <a:bodyPr/>
          <a:lstStyle>
            <a:lvl1pPr marL="0" indent="0">
              <a:buNone/>
              <a:defRPr sz="3158"/>
            </a:lvl1pPr>
            <a:lvl2pPr marL="451165" indent="0">
              <a:buNone/>
              <a:defRPr sz="2763"/>
            </a:lvl2pPr>
            <a:lvl3pPr marL="902330" indent="0">
              <a:buNone/>
              <a:defRPr sz="2368"/>
            </a:lvl3pPr>
            <a:lvl4pPr marL="1353495" indent="0">
              <a:buNone/>
              <a:defRPr sz="1974"/>
            </a:lvl4pPr>
            <a:lvl5pPr marL="1804660" indent="0">
              <a:buNone/>
              <a:defRPr sz="1974"/>
            </a:lvl5pPr>
            <a:lvl6pPr marL="2255825" indent="0">
              <a:buNone/>
              <a:defRPr sz="1974"/>
            </a:lvl6pPr>
            <a:lvl7pPr marL="2706990" indent="0">
              <a:buNone/>
              <a:defRPr sz="1974"/>
            </a:lvl7pPr>
            <a:lvl8pPr marL="3158155" indent="0">
              <a:buNone/>
              <a:defRPr sz="1974"/>
            </a:lvl8pPr>
            <a:lvl9pPr marL="3609320" indent="0">
              <a:buNone/>
              <a:defRPr sz="1974"/>
            </a:lvl9pPr>
          </a:lstStyle>
          <a:p>
            <a:endParaRPr lang="en-US" dirty="0"/>
          </a:p>
        </p:txBody>
      </p:sp>
      <p:sp>
        <p:nvSpPr>
          <p:cNvPr id="4" name="Text Placeholder 3"/>
          <p:cNvSpPr>
            <a:spLocks noGrp="1"/>
          </p:cNvSpPr>
          <p:nvPr>
            <p:ph type="body" sz="half" idx="2"/>
          </p:nvPr>
        </p:nvSpPr>
        <p:spPr>
          <a:xfrm>
            <a:off x="2389482" y="5366722"/>
            <a:ext cx="7315827" cy="805165"/>
          </a:xfrm>
        </p:spPr>
        <p:txBody>
          <a:bodyPr/>
          <a:lstStyle>
            <a:lvl1pPr marL="0" indent="0">
              <a:buNone/>
              <a:defRPr sz="1382"/>
            </a:lvl1pPr>
            <a:lvl2pPr marL="451165" indent="0">
              <a:buNone/>
              <a:defRPr sz="1184"/>
            </a:lvl2pPr>
            <a:lvl3pPr marL="902330" indent="0">
              <a:buNone/>
              <a:defRPr sz="987"/>
            </a:lvl3pPr>
            <a:lvl4pPr marL="1353495" indent="0">
              <a:buNone/>
              <a:defRPr sz="888"/>
            </a:lvl4pPr>
            <a:lvl5pPr marL="1804660" indent="0">
              <a:buNone/>
              <a:defRPr sz="888"/>
            </a:lvl5pPr>
            <a:lvl6pPr marL="2255825" indent="0">
              <a:buNone/>
              <a:defRPr sz="888"/>
            </a:lvl6pPr>
            <a:lvl7pPr marL="2706990" indent="0">
              <a:buNone/>
              <a:defRPr sz="888"/>
            </a:lvl7pPr>
            <a:lvl8pPr marL="3158155" indent="0">
              <a:buNone/>
              <a:defRPr sz="888"/>
            </a:lvl8pPr>
            <a:lvl9pPr marL="3609320" indent="0">
              <a:buNone/>
              <a:defRPr sz="888"/>
            </a:lvl9pPr>
          </a:lstStyle>
          <a:p>
            <a:pPr lvl="0"/>
            <a:r>
              <a:rPr lang="en-US"/>
              <a:t>Click to edit Master text styles</a:t>
            </a:r>
          </a:p>
        </p:txBody>
      </p:sp>
      <p:sp>
        <p:nvSpPr>
          <p:cNvPr id="5" name="Date Placeholder 4"/>
          <p:cNvSpPr>
            <a:spLocks noGrp="1"/>
          </p:cNvSpPr>
          <p:nvPr>
            <p:ph type="dt" sz="half" idx="10"/>
          </p:nvPr>
        </p:nvSpPr>
        <p:spPr/>
        <p:txBody>
          <a:bodyPr/>
          <a:lstStyle/>
          <a:p>
            <a:fld id="{886A35BB-163A-4F25-8686-78AEC49BE463}" type="datetimeFigureOut">
              <a:rPr lang="en-US" smtClean="0"/>
              <a:t>12/31/2018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AEFF47-5D34-4A7C-A8BE-3584D9F2F674}" type="slidenum">
              <a:rPr lang="en-US" smtClean="0"/>
              <a:t>‹#›</a:t>
            </a:fld>
            <a:endParaRPr lang="en-US" dirty="0"/>
          </a:p>
        </p:txBody>
      </p:sp>
    </p:spTree>
    <p:extLst>
      <p:ext uri="{BB962C8B-B14F-4D97-AF65-F5344CB8AC3E}">
        <p14:creationId xmlns:p14="http://schemas.microsoft.com/office/powerpoint/2010/main" val="34471128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6A35BB-163A-4F25-8686-78AEC49BE463}" type="datetimeFigureOut">
              <a:rPr lang="en-US" smtClean="0"/>
              <a:t>12/31/2018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AEFF47-5D34-4A7C-A8BE-3584D9F2F674}" type="slidenum">
              <a:rPr lang="en-US" smtClean="0"/>
              <a:t>‹#›</a:t>
            </a:fld>
            <a:endParaRPr lang="en-US" dirty="0"/>
          </a:p>
        </p:txBody>
      </p:sp>
    </p:spTree>
    <p:extLst>
      <p:ext uri="{BB962C8B-B14F-4D97-AF65-F5344CB8AC3E}">
        <p14:creationId xmlns:p14="http://schemas.microsoft.com/office/powerpoint/2010/main" val="34637105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827" y="274133"/>
            <a:ext cx="2742260" cy="58523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914" y="274133"/>
            <a:ext cx="8079395" cy="58523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6A35BB-163A-4F25-8686-78AEC49BE463}" type="datetimeFigureOut">
              <a:rPr lang="en-US" smtClean="0"/>
              <a:t>12/31/2018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AEFF47-5D34-4A7C-A8BE-3584D9F2F674}" type="slidenum">
              <a:rPr lang="en-US" smtClean="0"/>
              <a:t>‹#›</a:t>
            </a:fld>
            <a:endParaRPr lang="en-US" dirty="0"/>
          </a:p>
        </p:txBody>
      </p:sp>
    </p:spTree>
    <p:extLst>
      <p:ext uri="{BB962C8B-B14F-4D97-AF65-F5344CB8AC3E}">
        <p14:creationId xmlns:p14="http://schemas.microsoft.com/office/powerpoint/2010/main" val="4621564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0" name="TextBox 16"/>
          <p:cNvSpPr txBox="1"/>
          <p:nvPr userDrawn="1"/>
        </p:nvSpPr>
        <p:spPr>
          <a:xfrm>
            <a:off x="11480800" y="6453892"/>
            <a:ext cx="609600" cy="322441"/>
          </a:xfrm>
          <a:prstGeom prst="rect">
            <a:avLst/>
          </a:prstGeom>
          <a:noFill/>
        </p:spPr>
        <p:txBody>
          <a:bodyPr lIns="108788" tIns="54395" rIns="108788" bIns="54395" anchor="ctr">
            <a:spAutoFit/>
          </a:bodyPr>
          <a:lstStyle/>
          <a:p>
            <a:pPr algn="ctr">
              <a:defRPr/>
            </a:pPr>
            <a:fld id="{D2FF584B-C88C-4411-984A-6427B0C91A19}" type="slidenum">
              <a:rPr lang="en-US" sz="1382">
                <a:latin typeface="Calibri" pitchFamily="34" charset="0"/>
              </a:rPr>
              <a:pPr algn="ctr">
                <a:defRPr/>
              </a:pPr>
              <a:t>‹#›</a:t>
            </a:fld>
            <a:endParaRPr lang="en-US" sz="1382" dirty="0">
              <a:latin typeface="Calibri" pitchFamily="34" charset="0"/>
            </a:endParaRPr>
          </a:p>
        </p:txBody>
      </p:sp>
      <p:pic>
        <p:nvPicPr>
          <p:cNvPr id="32"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0465162" y="206064"/>
            <a:ext cx="1379851" cy="892030"/>
          </a:xfrm>
          <a:prstGeom prst="rect">
            <a:avLst/>
          </a:prstGeom>
          <a:noFill/>
          <a:ln w="9525">
            <a:noFill/>
            <a:miter lim="800000"/>
            <a:headEnd/>
            <a:tailEnd/>
          </a:ln>
        </p:spPr>
      </p:pic>
    </p:spTree>
    <p:extLst>
      <p:ext uri="{BB962C8B-B14F-4D97-AF65-F5344CB8AC3E}">
        <p14:creationId xmlns:p14="http://schemas.microsoft.com/office/powerpoint/2010/main" val="1314781728"/>
      </p:ext>
    </p:extLst>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7" name="Picture 16" descr="VAM ppt images-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1358"/>
          </a:xfrm>
          <a:prstGeom prst="rect">
            <a:avLst/>
          </a:prstGeom>
        </p:spPr>
      </p:pic>
    </p:spTree>
    <p:extLst>
      <p:ext uri="{BB962C8B-B14F-4D97-AF65-F5344CB8AC3E}">
        <p14:creationId xmlns:p14="http://schemas.microsoft.com/office/powerpoint/2010/main" val="25599278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8" name="TextBox 16"/>
          <p:cNvSpPr txBox="1"/>
          <p:nvPr userDrawn="1"/>
        </p:nvSpPr>
        <p:spPr>
          <a:xfrm>
            <a:off x="11480800" y="6453892"/>
            <a:ext cx="609600" cy="322441"/>
          </a:xfrm>
          <a:prstGeom prst="rect">
            <a:avLst/>
          </a:prstGeom>
          <a:noFill/>
        </p:spPr>
        <p:txBody>
          <a:bodyPr lIns="108788" tIns="54395" rIns="108788" bIns="54395" anchor="ctr">
            <a:spAutoFit/>
          </a:bodyPr>
          <a:lstStyle/>
          <a:p>
            <a:pPr algn="ctr">
              <a:defRPr/>
            </a:pPr>
            <a:fld id="{D2FF584B-C88C-4411-984A-6427B0C91A19}" type="slidenum">
              <a:rPr lang="en-US" sz="1382">
                <a:latin typeface="Calibri" pitchFamily="34" charset="0"/>
              </a:rPr>
              <a:pPr algn="ctr">
                <a:defRPr/>
              </a:pPr>
              <a:t>‹#›</a:t>
            </a:fld>
            <a:endParaRPr lang="en-US" sz="1382" dirty="0">
              <a:latin typeface="Calibri" pitchFamily="34" charset="0"/>
            </a:endParaRPr>
          </a:p>
        </p:txBody>
      </p:sp>
      <p:pic>
        <p:nvPicPr>
          <p:cNvPr id="9"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0465162" y="206064"/>
            <a:ext cx="1379851" cy="892030"/>
          </a:xfrm>
          <a:prstGeom prst="rect">
            <a:avLst/>
          </a:prstGeom>
          <a:noFill/>
          <a:ln w="9525">
            <a:noFill/>
            <a:miter lim="800000"/>
            <a:headEnd/>
            <a:tailEnd/>
          </a:ln>
        </p:spPr>
      </p:pic>
    </p:spTree>
    <p:extLst>
      <p:ext uri="{BB962C8B-B14F-4D97-AF65-F5344CB8AC3E}">
        <p14:creationId xmlns:p14="http://schemas.microsoft.com/office/powerpoint/2010/main" val="76673224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0379BD-B590-4E52-849F-A48692796706}" type="datetimeFigureOut">
              <a:rPr lang="en-US" smtClean="0"/>
              <a:t>12/31/2018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61036C-22B5-4D00-97CE-737F4DABE565}" type="slidenum">
              <a:rPr lang="en-US" smtClean="0"/>
              <a:t>‹#›</a:t>
            </a:fld>
            <a:endParaRPr lang="en-US" dirty="0"/>
          </a:p>
        </p:txBody>
      </p:sp>
    </p:spTree>
    <p:extLst>
      <p:ext uri="{BB962C8B-B14F-4D97-AF65-F5344CB8AC3E}">
        <p14:creationId xmlns:p14="http://schemas.microsoft.com/office/powerpoint/2010/main" val="11083332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15" name="TextBox 16"/>
          <p:cNvSpPr txBox="1"/>
          <p:nvPr userDrawn="1"/>
        </p:nvSpPr>
        <p:spPr>
          <a:xfrm>
            <a:off x="11480800" y="6453892"/>
            <a:ext cx="609600" cy="322441"/>
          </a:xfrm>
          <a:prstGeom prst="rect">
            <a:avLst/>
          </a:prstGeom>
          <a:noFill/>
        </p:spPr>
        <p:txBody>
          <a:bodyPr lIns="108788" tIns="54395" rIns="108788" bIns="54395" anchor="ctr">
            <a:spAutoFit/>
          </a:bodyPr>
          <a:lstStyle/>
          <a:p>
            <a:pPr algn="ctr">
              <a:defRPr/>
            </a:pPr>
            <a:fld id="{D2FF584B-C88C-4411-984A-6427B0C91A19}" type="slidenum">
              <a:rPr lang="en-US" sz="1382">
                <a:latin typeface="Calibri" pitchFamily="34" charset="0"/>
              </a:rPr>
              <a:pPr algn="ctr">
                <a:defRPr/>
              </a:pPr>
              <a:t>‹#›</a:t>
            </a:fld>
            <a:endParaRPr lang="en-US" sz="1382" dirty="0">
              <a:latin typeface="Calibri" pitchFamily="34" charset="0"/>
            </a:endParaRPr>
          </a:p>
        </p:txBody>
      </p:sp>
      <p:pic>
        <p:nvPicPr>
          <p:cNvPr id="17"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0465162" y="206064"/>
            <a:ext cx="1379851" cy="892030"/>
          </a:xfrm>
          <a:prstGeom prst="rect">
            <a:avLst/>
          </a:prstGeom>
          <a:noFill/>
          <a:ln w="9525">
            <a:noFill/>
            <a:miter lim="800000"/>
            <a:headEnd/>
            <a:tailEnd/>
          </a:ln>
        </p:spPr>
      </p:pic>
    </p:spTree>
    <p:extLst>
      <p:ext uri="{BB962C8B-B14F-4D97-AF65-F5344CB8AC3E}">
        <p14:creationId xmlns:p14="http://schemas.microsoft.com/office/powerpoint/2010/main" val="83473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0379BD-B590-4E52-849F-A48692796706}" type="datetimeFigureOut">
              <a:rPr lang="en-US" smtClean="0"/>
              <a:t>12/31/2018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61036C-22B5-4D00-97CE-737F4DABE565}" type="slidenum">
              <a:rPr lang="en-US" smtClean="0"/>
              <a:t>‹#›</a:t>
            </a:fld>
            <a:endParaRPr lang="en-US" dirty="0"/>
          </a:p>
        </p:txBody>
      </p:sp>
    </p:spTree>
    <p:extLst>
      <p:ext uri="{BB962C8B-B14F-4D97-AF65-F5344CB8AC3E}">
        <p14:creationId xmlns:p14="http://schemas.microsoft.com/office/powerpoint/2010/main" val="292208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0379BD-B590-4E52-849F-A48692796706}" type="datetimeFigureOut">
              <a:rPr lang="en-US" smtClean="0"/>
              <a:t>12/31/2018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61036C-22B5-4D00-97CE-737F4DABE565}" type="slidenum">
              <a:rPr lang="en-US" smtClean="0"/>
              <a:t>‹#›</a:t>
            </a:fld>
            <a:endParaRPr lang="en-US" dirty="0"/>
          </a:p>
        </p:txBody>
      </p:sp>
    </p:spTree>
    <p:extLst>
      <p:ext uri="{BB962C8B-B14F-4D97-AF65-F5344CB8AC3E}">
        <p14:creationId xmlns:p14="http://schemas.microsoft.com/office/powerpoint/2010/main" val="878552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0379BD-B590-4E52-849F-A48692796706}" type="datetimeFigureOut">
              <a:rPr lang="en-US" smtClean="0"/>
              <a:t>12/31/2018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61036C-22B5-4D00-97CE-737F4DABE565}" type="slidenum">
              <a:rPr lang="en-US" smtClean="0"/>
              <a:t>‹#›</a:t>
            </a:fld>
            <a:endParaRPr lang="en-US" dirty="0"/>
          </a:p>
        </p:txBody>
      </p:sp>
    </p:spTree>
    <p:extLst>
      <p:ext uri="{BB962C8B-B14F-4D97-AF65-F5344CB8AC3E}">
        <p14:creationId xmlns:p14="http://schemas.microsoft.com/office/powerpoint/2010/main" val="3538472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0379BD-B590-4E52-849F-A48692796706}" type="datetimeFigureOut">
              <a:rPr lang="en-US" smtClean="0"/>
              <a:t>12/31/2018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61036C-22B5-4D00-97CE-737F4DABE565}" type="slidenum">
              <a:rPr lang="en-US" smtClean="0"/>
              <a:t>‹#›</a:t>
            </a:fld>
            <a:endParaRPr lang="en-US" dirty="0"/>
          </a:p>
        </p:txBody>
      </p:sp>
    </p:spTree>
    <p:extLst>
      <p:ext uri="{BB962C8B-B14F-4D97-AF65-F5344CB8AC3E}">
        <p14:creationId xmlns:p14="http://schemas.microsoft.com/office/powerpoint/2010/main" val="276087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0379BD-B590-4E52-849F-A48692796706}" type="datetimeFigureOut">
              <a:rPr lang="en-US" smtClean="0"/>
              <a:t>12/31/2018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61036C-22B5-4D00-97CE-737F4DABE565}" type="slidenum">
              <a:rPr lang="en-US" smtClean="0"/>
              <a:t>‹#›</a:t>
            </a:fld>
            <a:endParaRPr lang="en-US" dirty="0"/>
          </a:p>
        </p:txBody>
      </p:sp>
    </p:spTree>
    <p:extLst>
      <p:ext uri="{BB962C8B-B14F-4D97-AF65-F5344CB8AC3E}">
        <p14:creationId xmlns:p14="http://schemas.microsoft.com/office/powerpoint/2010/main" val="429425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0379BD-B590-4E52-849F-A48692796706}" type="datetimeFigureOut">
              <a:rPr lang="en-US" smtClean="0"/>
              <a:t>12/31/2018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61036C-22B5-4D00-97CE-737F4DABE565}" type="slidenum">
              <a:rPr lang="en-US" smtClean="0"/>
              <a:t>‹#›</a:t>
            </a:fld>
            <a:endParaRPr lang="en-US" dirty="0"/>
          </a:p>
        </p:txBody>
      </p:sp>
    </p:spTree>
    <p:extLst>
      <p:ext uri="{BB962C8B-B14F-4D97-AF65-F5344CB8AC3E}">
        <p14:creationId xmlns:p14="http://schemas.microsoft.com/office/powerpoint/2010/main" val="2964877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theme" Target="../theme/theme2.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0379BD-B590-4E52-849F-A48692796706}" type="datetimeFigureOut">
              <a:rPr lang="en-US" smtClean="0"/>
              <a:t>12/31/2018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1036C-22B5-4D00-97CE-737F4DABE565}" type="slidenum">
              <a:rPr lang="en-US" smtClean="0"/>
              <a:t>‹#›</a:t>
            </a:fld>
            <a:endParaRPr lang="en-US" dirty="0"/>
          </a:p>
        </p:txBody>
      </p:sp>
      <p:sp>
        <p:nvSpPr>
          <p:cNvPr id="7" name="MSIPCMContentMarking" descr="{&quot;HashCode&quot;:-1638895224,&quot;Placement&quot;:&quot;Footer&quot;}">
            <a:extLst>
              <a:ext uri="{FF2B5EF4-FFF2-40B4-BE49-F238E27FC236}">
                <a16:creationId xmlns:a16="http://schemas.microsoft.com/office/drawing/2014/main" id="{D349F12B-912C-4C7C-A07C-F78C1D179F21}"/>
              </a:ext>
            </a:extLst>
          </p:cNvPr>
          <p:cNvSpPr txBox="1"/>
          <p:nvPr userDrawn="1"/>
        </p:nvSpPr>
        <p:spPr>
          <a:xfrm>
            <a:off x="0" y="6629836"/>
            <a:ext cx="1228569" cy="228163"/>
          </a:xfrm>
          <a:prstGeom prst="rect">
            <a:avLst/>
          </a:prstGeom>
          <a:noFill/>
        </p:spPr>
        <p:txBody>
          <a:bodyPr vert="horz" wrap="square" lIns="0" tIns="0" rIns="0" bIns="0" rtlCol="0" anchor="ctr" anchorCtr="1">
            <a:spAutoFit/>
          </a:bodyPr>
          <a:lstStyle/>
          <a:p>
            <a:pPr algn="l">
              <a:spcBef>
                <a:spcPts val="0"/>
              </a:spcBef>
              <a:spcAft>
                <a:spcPts val="0"/>
              </a:spcAft>
            </a:pPr>
            <a:r>
              <a:rPr lang="en-US" sz="800">
                <a:solidFill>
                  <a:srgbClr val="000000"/>
                </a:solidFill>
                <a:latin typeface="Calibri" panose="020F0502020204030204" pitchFamily="34" charset="0"/>
              </a:rPr>
              <a:t>Sensitivity: Confidential</a:t>
            </a:r>
          </a:p>
        </p:txBody>
      </p:sp>
    </p:spTree>
    <p:extLst>
      <p:ext uri="{BB962C8B-B14F-4D97-AF65-F5344CB8AC3E}">
        <p14:creationId xmlns:p14="http://schemas.microsoft.com/office/powerpoint/2010/main" val="4203371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8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914" y="274133"/>
            <a:ext cx="10972173" cy="114352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914" y="1600931"/>
            <a:ext cx="10972173" cy="452552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914" y="6356730"/>
            <a:ext cx="2844173" cy="364988"/>
          </a:xfrm>
          <a:prstGeom prst="rect">
            <a:avLst/>
          </a:prstGeom>
        </p:spPr>
        <p:txBody>
          <a:bodyPr vert="horz" lIns="91440" tIns="45720" rIns="91440" bIns="45720" rtlCol="0" anchor="ctr"/>
          <a:lstStyle>
            <a:lvl1pPr algn="l">
              <a:defRPr sz="1184">
                <a:solidFill>
                  <a:schemeClr val="tx1">
                    <a:tint val="75000"/>
                  </a:schemeClr>
                </a:solidFill>
              </a:defRPr>
            </a:lvl1pPr>
          </a:lstStyle>
          <a:p>
            <a:fld id="{886A35BB-163A-4F25-8686-78AEC49BE463}" type="datetimeFigureOut">
              <a:rPr lang="en-US" smtClean="0"/>
              <a:t>12/31/2018</a:t>
            </a:fld>
            <a:endParaRPr lang="en-US" dirty="0"/>
          </a:p>
        </p:txBody>
      </p:sp>
      <p:sp>
        <p:nvSpPr>
          <p:cNvPr id="5" name="Footer Placeholder 4"/>
          <p:cNvSpPr>
            <a:spLocks noGrp="1"/>
          </p:cNvSpPr>
          <p:nvPr>
            <p:ph type="ftr" sz="quarter" idx="3"/>
          </p:nvPr>
        </p:nvSpPr>
        <p:spPr>
          <a:xfrm>
            <a:off x="4165914" y="6356730"/>
            <a:ext cx="3860173" cy="364988"/>
          </a:xfrm>
          <a:prstGeom prst="rect">
            <a:avLst/>
          </a:prstGeom>
        </p:spPr>
        <p:txBody>
          <a:bodyPr vert="horz" lIns="91440" tIns="45720" rIns="91440" bIns="45720" rtlCol="0" anchor="ctr"/>
          <a:lstStyle>
            <a:lvl1pPr algn="ctr">
              <a:defRPr sz="118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914" y="6356730"/>
            <a:ext cx="2844173" cy="364988"/>
          </a:xfrm>
          <a:prstGeom prst="rect">
            <a:avLst/>
          </a:prstGeom>
        </p:spPr>
        <p:txBody>
          <a:bodyPr vert="horz" lIns="91440" tIns="45720" rIns="91440" bIns="45720" rtlCol="0" anchor="ctr"/>
          <a:lstStyle>
            <a:lvl1pPr algn="r">
              <a:defRPr sz="1184">
                <a:solidFill>
                  <a:schemeClr val="tx1">
                    <a:tint val="75000"/>
                  </a:schemeClr>
                </a:solidFill>
              </a:defRPr>
            </a:lvl1pPr>
          </a:lstStyle>
          <a:p>
            <a:fld id="{3DAEFF47-5D34-4A7C-A8BE-3584D9F2F674}" type="slidenum">
              <a:rPr lang="en-US" smtClean="0"/>
              <a:t>‹#›</a:t>
            </a:fld>
            <a:endParaRPr lang="en-US" dirty="0"/>
          </a:p>
        </p:txBody>
      </p:sp>
      <p:sp>
        <p:nvSpPr>
          <p:cNvPr id="7" name="MSIPCMContentMarking" descr="{&quot;HashCode&quot;:-1638895224,&quot;Placement&quot;:&quot;Footer&quot;}">
            <a:extLst>
              <a:ext uri="{FF2B5EF4-FFF2-40B4-BE49-F238E27FC236}">
                <a16:creationId xmlns:a16="http://schemas.microsoft.com/office/drawing/2014/main" id="{4AD3376B-1555-4E44-98A9-3746344D26FC}"/>
              </a:ext>
            </a:extLst>
          </p:cNvPr>
          <p:cNvSpPr txBox="1"/>
          <p:nvPr userDrawn="1"/>
        </p:nvSpPr>
        <p:spPr>
          <a:xfrm>
            <a:off x="0" y="6629836"/>
            <a:ext cx="1228569" cy="228163"/>
          </a:xfrm>
          <a:prstGeom prst="rect">
            <a:avLst/>
          </a:prstGeom>
          <a:noFill/>
        </p:spPr>
        <p:txBody>
          <a:bodyPr vert="horz" wrap="square" lIns="0" tIns="0" rIns="0" bIns="0" rtlCol="0" anchor="ctr" anchorCtr="1">
            <a:spAutoFit/>
          </a:bodyPr>
          <a:lstStyle/>
          <a:p>
            <a:pPr algn="l">
              <a:spcBef>
                <a:spcPts val="0"/>
              </a:spcBef>
              <a:spcAft>
                <a:spcPts val="0"/>
              </a:spcAft>
            </a:pPr>
            <a:r>
              <a:rPr lang="en-US" sz="800">
                <a:solidFill>
                  <a:srgbClr val="000000"/>
                </a:solidFill>
                <a:latin typeface="Calibri" panose="020F0502020204030204" pitchFamily="34" charset="0"/>
              </a:rPr>
              <a:t>Sensitivity: Confidential</a:t>
            </a:r>
          </a:p>
        </p:txBody>
      </p:sp>
    </p:spTree>
    <p:extLst>
      <p:ext uri="{BB962C8B-B14F-4D97-AF65-F5344CB8AC3E}">
        <p14:creationId xmlns:p14="http://schemas.microsoft.com/office/powerpoint/2010/main" val="95239618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6" r:id="rId13"/>
    <p:sldLayoutId id="2147483677" r:id="rId14"/>
    <p:sldLayoutId id="2147483678" r:id="rId15"/>
    <p:sldLayoutId id="2147483679" r:id="rId16"/>
  </p:sldLayoutIdLst>
  <p:txStyles>
    <p:titleStyle>
      <a:lvl1pPr algn="ctr" defTabSz="902330" rtl="0" eaLnBrk="1" latinLnBrk="0" hangingPunct="1">
        <a:spcBef>
          <a:spcPct val="0"/>
        </a:spcBef>
        <a:buNone/>
        <a:defRPr sz="4342" kern="1200">
          <a:solidFill>
            <a:schemeClr val="tx1"/>
          </a:solidFill>
          <a:latin typeface="+mj-lt"/>
          <a:ea typeface="+mj-ea"/>
          <a:cs typeface="+mj-cs"/>
        </a:defRPr>
      </a:lvl1pPr>
    </p:titleStyle>
    <p:bodyStyle>
      <a:lvl1pPr marL="338374" indent="-338374" algn="l" defTabSz="902330" rtl="0" eaLnBrk="1" latinLnBrk="0" hangingPunct="1">
        <a:spcBef>
          <a:spcPct val="20000"/>
        </a:spcBef>
        <a:buFont typeface="Arial" panose="020B0604020202020204" pitchFamily="34" charset="0"/>
        <a:buChar char="•"/>
        <a:defRPr sz="3158" kern="1200">
          <a:solidFill>
            <a:schemeClr val="tx1"/>
          </a:solidFill>
          <a:latin typeface="+mn-lt"/>
          <a:ea typeface="+mn-ea"/>
          <a:cs typeface="+mn-cs"/>
        </a:defRPr>
      </a:lvl1pPr>
      <a:lvl2pPr marL="733143" indent="-281978" algn="l" defTabSz="902330" rtl="0" eaLnBrk="1" latinLnBrk="0" hangingPunct="1">
        <a:spcBef>
          <a:spcPct val="20000"/>
        </a:spcBef>
        <a:buFont typeface="Arial" panose="020B0604020202020204" pitchFamily="34" charset="0"/>
        <a:buChar char="–"/>
        <a:defRPr sz="2763" kern="1200">
          <a:solidFill>
            <a:schemeClr val="tx1"/>
          </a:solidFill>
          <a:latin typeface="+mn-lt"/>
          <a:ea typeface="+mn-ea"/>
          <a:cs typeface="+mn-cs"/>
        </a:defRPr>
      </a:lvl2pPr>
      <a:lvl3pPr marL="1127912" indent="-225582" algn="l" defTabSz="902330" rtl="0" eaLnBrk="1" latinLnBrk="0" hangingPunct="1">
        <a:spcBef>
          <a:spcPct val="20000"/>
        </a:spcBef>
        <a:buFont typeface="Arial" panose="020B0604020202020204" pitchFamily="34" charset="0"/>
        <a:buChar char="•"/>
        <a:defRPr sz="2368" kern="1200">
          <a:solidFill>
            <a:schemeClr val="tx1"/>
          </a:solidFill>
          <a:latin typeface="+mn-lt"/>
          <a:ea typeface="+mn-ea"/>
          <a:cs typeface="+mn-cs"/>
        </a:defRPr>
      </a:lvl3pPr>
      <a:lvl4pPr marL="1579077" indent="-225582" algn="l" defTabSz="902330" rtl="0" eaLnBrk="1" latinLnBrk="0" hangingPunct="1">
        <a:spcBef>
          <a:spcPct val="20000"/>
        </a:spcBef>
        <a:buFont typeface="Arial" panose="020B0604020202020204" pitchFamily="34" charset="0"/>
        <a:buChar char="–"/>
        <a:defRPr sz="1974" kern="1200">
          <a:solidFill>
            <a:schemeClr val="tx1"/>
          </a:solidFill>
          <a:latin typeface="+mn-lt"/>
          <a:ea typeface="+mn-ea"/>
          <a:cs typeface="+mn-cs"/>
        </a:defRPr>
      </a:lvl4pPr>
      <a:lvl5pPr marL="2030242" indent="-225582" algn="l" defTabSz="902330" rtl="0" eaLnBrk="1" latinLnBrk="0" hangingPunct="1">
        <a:spcBef>
          <a:spcPct val="20000"/>
        </a:spcBef>
        <a:buFont typeface="Arial" panose="020B0604020202020204" pitchFamily="34" charset="0"/>
        <a:buChar char="»"/>
        <a:defRPr sz="1974" kern="1200">
          <a:solidFill>
            <a:schemeClr val="tx1"/>
          </a:solidFill>
          <a:latin typeface="+mn-lt"/>
          <a:ea typeface="+mn-ea"/>
          <a:cs typeface="+mn-cs"/>
        </a:defRPr>
      </a:lvl5pPr>
      <a:lvl6pPr marL="2481407" indent="-225582" algn="l" defTabSz="902330" rtl="0" eaLnBrk="1" latinLnBrk="0" hangingPunct="1">
        <a:spcBef>
          <a:spcPct val="20000"/>
        </a:spcBef>
        <a:buFont typeface="Arial" panose="020B0604020202020204" pitchFamily="34" charset="0"/>
        <a:buChar char="•"/>
        <a:defRPr sz="1974" kern="1200">
          <a:solidFill>
            <a:schemeClr val="tx1"/>
          </a:solidFill>
          <a:latin typeface="+mn-lt"/>
          <a:ea typeface="+mn-ea"/>
          <a:cs typeface="+mn-cs"/>
        </a:defRPr>
      </a:lvl6pPr>
      <a:lvl7pPr marL="2932572" indent="-225582" algn="l" defTabSz="902330" rtl="0" eaLnBrk="1" latinLnBrk="0" hangingPunct="1">
        <a:spcBef>
          <a:spcPct val="20000"/>
        </a:spcBef>
        <a:buFont typeface="Arial" panose="020B0604020202020204" pitchFamily="34" charset="0"/>
        <a:buChar char="•"/>
        <a:defRPr sz="1974" kern="1200">
          <a:solidFill>
            <a:schemeClr val="tx1"/>
          </a:solidFill>
          <a:latin typeface="+mn-lt"/>
          <a:ea typeface="+mn-ea"/>
          <a:cs typeface="+mn-cs"/>
        </a:defRPr>
      </a:lvl7pPr>
      <a:lvl8pPr marL="3383737" indent="-225582" algn="l" defTabSz="902330" rtl="0" eaLnBrk="1" latinLnBrk="0" hangingPunct="1">
        <a:spcBef>
          <a:spcPct val="20000"/>
        </a:spcBef>
        <a:buFont typeface="Arial" panose="020B0604020202020204" pitchFamily="34" charset="0"/>
        <a:buChar char="•"/>
        <a:defRPr sz="1974" kern="1200">
          <a:solidFill>
            <a:schemeClr val="tx1"/>
          </a:solidFill>
          <a:latin typeface="+mn-lt"/>
          <a:ea typeface="+mn-ea"/>
          <a:cs typeface="+mn-cs"/>
        </a:defRPr>
      </a:lvl8pPr>
      <a:lvl9pPr marL="3834902" indent="-225582" algn="l" defTabSz="902330" rtl="0" eaLnBrk="1" latinLnBrk="0" hangingPunct="1">
        <a:spcBef>
          <a:spcPct val="20000"/>
        </a:spcBef>
        <a:buFont typeface="Arial" panose="020B0604020202020204" pitchFamily="34" charset="0"/>
        <a:buChar char="•"/>
        <a:defRPr sz="1974" kern="1200">
          <a:solidFill>
            <a:schemeClr val="tx1"/>
          </a:solidFill>
          <a:latin typeface="+mn-lt"/>
          <a:ea typeface="+mn-ea"/>
          <a:cs typeface="+mn-cs"/>
        </a:defRPr>
      </a:lvl9pPr>
    </p:bodyStyle>
    <p:otherStyle>
      <a:defPPr>
        <a:defRPr lang="en-US"/>
      </a:defPPr>
      <a:lvl1pPr marL="0" algn="l" defTabSz="902330" rtl="0" eaLnBrk="1" latinLnBrk="0" hangingPunct="1">
        <a:defRPr sz="1776" kern="1200">
          <a:solidFill>
            <a:schemeClr val="tx1"/>
          </a:solidFill>
          <a:latin typeface="+mn-lt"/>
          <a:ea typeface="+mn-ea"/>
          <a:cs typeface="+mn-cs"/>
        </a:defRPr>
      </a:lvl1pPr>
      <a:lvl2pPr marL="451165" algn="l" defTabSz="902330" rtl="0" eaLnBrk="1" latinLnBrk="0" hangingPunct="1">
        <a:defRPr sz="1776" kern="1200">
          <a:solidFill>
            <a:schemeClr val="tx1"/>
          </a:solidFill>
          <a:latin typeface="+mn-lt"/>
          <a:ea typeface="+mn-ea"/>
          <a:cs typeface="+mn-cs"/>
        </a:defRPr>
      </a:lvl2pPr>
      <a:lvl3pPr marL="902330" algn="l" defTabSz="902330" rtl="0" eaLnBrk="1" latinLnBrk="0" hangingPunct="1">
        <a:defRPr sz="1776" kern="1200">
          <a:solidFill>
            <a:schemeClr val="tx1"/>
          </a:solidFill>
          <a:latin typeface="+mn-lt"/>
          <a:ea typeface="+mn-ea"/>
          <a:cs typeface="+mn-cs"/>
        </a:defRPr>
      </a:lvl3pPr>
      <a:lvl4pPr marL="1353495" algn="l" defTabSz="902330" rtl="0" eaLnBrk="1" latinLnBrk="0" hangingPunct="1">
        <a:defRPr sz="1776" kern="1200">
          <a:solidFill>
            <a:schemeClr val="tx1"/>
          </a:solidFill>
          <a:latin typeface="+mn-lt"/>
          <a:ea typeface="+mn-ea"/>
          <a:cs typeface="+mn-cs"/>
        </a:defRPr>
      </a:lvl4pPr>
      <a:lvl5pPr marL="1804660" algn="l" defTabSz="902330" rtl="0" eaLnBrk="1" latinLnBrk="0" hangingPunct="1">
        <a:defRPr sz="1776" kern="1200">
          <a:solidFill>
            <a:schemeClr val="tx1"/>
          </a:solidFill>
          <a:latin typeface="+mn-lt"/>
          <a:ea typeface="+mn-ea"/>
          <a:cs typeface="+mn-cs"/>
        </a:defRPr>
      </a:lvl5pPr>
      <a:lvl6pPr marL="2255825" algn="l" defTabSz="902330" rtl="0" eaLnBrk="1" latinLnBrk="0" hangingPunct="1">
        <a:defRPr sz="1776" kern="1200">
          <a:solidFill>
            <a:schemeClr val="tx1"/>
          </a:solidFill>
          <a:latin typeface="+mn-lt"/>
          <a:ea typeface="+mn-ea"/>
          <a:cs typeface="+mn-cs"/>
        </a:defRPr>
      </a:lvl6pPr>
      <a:lvl7pPr marL="2706990" algn="l" defTabSz="902330" rtl="0" eaLnBrk="1" latinLnBrk="0" hangingPunct="1">
        <a:defRPr sz="1776" kern="1200">
          <a:solidFill>
            <a:schemeClr val="tx1"/>
          </a:solidFill>
          <a:latin typeface="+mn-lt"/>
          <a:ea typeface="+mn-ea"/>
          <a:cs typeface="+mn-cs"/>
        </a:defRPr>
      </a:lvl7pPr>
      <a:lvl8pPr marL="3158155" algn="l" defTabSz="902330" rtl="0" eaLnBrk="1" latinLnBrk="0" hangingPunct="1">
        <a:defRPr sz="1776" kern="1200">
          <a:solidFill>
            <a:schemeClr val="tx1"/>
          </a:solidFill>
          <a:latin typeface="+mn-lt"/>
          <a:ea typeface="+mn-ea"/>
          <a:cs typeface="+mn-cs"/>
        </a:defRPr>
      </a:lvl8pPr>
      <a:lvl9pPr marL="3609320" algn="l" defTabSz="902330" rtl="0" eaLnBrk="1" latinLnBrk="0" hangingPunct="1">
        <a:defRPr sz="17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4348" y="1"/>
            <a:ext cx="12221795" cy="6858000"/>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70971" y="6286239"/>
            <a:ext cx="3183064" cy="125317"/>
          </a:xfrm>
          <a:prstGeom prst="rect">
            <a:avLst/>
          </a:prstGeom>
        </p:spPr>
      </p:pic>
      <p:pic>
        <p:nvPicPr>
          <p:cNvPr id="21" name="Picture 20"/>
          <p:cNvPicPr>
            <a:picLocks noChangeAspect="1"/>
          </p:cNvPicPr>
          <p:nvPr/>
        </p:nvPicPr>
        <p:blipFill>
          <a:blip r:embed="rId4">
            <a:alphaModFix amt="43000"/>
            <a:extLst>
              <a:ext uri="{28A0092B-C50C-407E-A947-70E740481C1C}">
                <a14:useLocalDpi xmlns:a14="http://schemas.microsoft.com/office/drawing/2010/main"/>
              </a:ext>
            </a:extLst>
          </a:blip>
          <a:stretch>
            <a:fillRect/>
          </a:stretch>
        </p:blipFill>
        <p:spPr>
          <a:xfrm>
            <a:off x="2120135" y="6436620"/>
            <a:ext cx="3183064" cy="125317"/>
          </a:xfrm>
          <a:prstGeom prst="rect">
            <a:avLst/>
          </a:prstGeom>
        </p:spPr>
      </p:pic>
      <p:sp>
        <p:nvSpPr>
          <p:cNvPr id="10" name="TextBox 9"/>
          <p:cNvSpPr txBox="1"/>
          <p:nvPr/>
        </p:nvSpPr>
        <p:spPr>
          <a:xfrm>
            <a:off x="-2774498" y="6662192"/>
            <a:ext cx="4737001" cy="2435858"/>
          </a:xfrm>
          <a:prstGeom prst="rect">
            <a:avLst/>
          </a:prstGeom>
        </p:spPr>
        <p:txBody>
          <a:bodyPr lIns="0" tIns="0" rIns="0" bIns="54395" anchor="t"/>
          <a:lstStyle>
            <a:defPPr>
              <a:defRPr lang="en-US"/>
            </a:defPPr>
            <a:lvl1pPr eaLnBrk="0" hangingPunct="0">
              <a:lnSpc>
                <a:spcPts val="4823"/>
              </a:lnSpc>
              <a:spcBef>
                <a:spcPts val="0"/>
              </a:spcBef>
              <a:spcAft>
                <a:spcPts val="1206"/>
              </a:spcAft>
              <a:defRPr sz="5100" b="1">
                <a:ln w="1905"/>
                <a:solidFill>
                  <a:schemeClr val="bg1"/>
                </a:solidFill>
                <a:latin typeface="Arial"/>
                <a:ea typeface="Segoe UI" panose="020B0502040204020203" pitchFamily="34" charset="0"/>
                <a:cs typeface="Arial"/>
              </a:defRPr>
            </a:lvl1pPr>
            <a:lvl2pPr algn="ctr" eaLnBrk="0" hangingPunct="0">
              <a:defRPr sz="4400">
                <a:latin typeface="Calibri" pitchFamily="34" charset="0"/>
              </a:defRPr>
            </a:lvl2pPr>
            <a:lvl3pPr algn="ctr" eaLnBrk="0" hangingPunct="0">
              <a:defRPr sz="4400">
                <a:latin typeface="Calibri" pitchFamily="34" charset="0"/>
              </a:defRPr>
            </a:lvl3pPr>
            <a:lvl4pPr algn="ctr" eaLnBrk="0" hangingPunct="0">
              <a:defRPr sz="4400">
                <a:latin typeface="Calibri" pitchFamily="34" charset="0"/>
              </a:defRPr>
            </a:lvl4pPr>
            <a:lvl5pPr algn="ctr" eaLnBrk="0" hangingPunct="0">
              <a:defRPr sz="4400">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pPr>
              <a:lnSpc>
                <a:spcPts val="3849"/>
              </a:lnSpc>
              <a:spcBef>
                <a:spcPts val="493"/>
              </a:spcBef>
              <a:spcAft>
                <a:spcPts val="493"/>
              </a:spcAft>
              <a:defRPr/>
            </a:pPr>
            <a:endParaRPr lang="en-US" sz="2763" i="1" dirty="0">
              <a:solidFill>
                <a:schemeClr val="accent6">
                  <a:lumMod val="75000"/>
                </a:schemeClr>
              </a:solidFill>
              <a:effectLst>
                <a:outerShdw blurRad="38100" dist="38100" dir="4320000" algn="tl">
                  <a:srgbClr val="000000">
                    <a:alpha val="28000"/>
                  </a:srgbClr>
                </a:outerShdw>
              </a:effectLst>
              <a:latin typeface="Segoe UI" pitchFamily="34" charset="0"/>
              <a:cs typeface="Segoe UI" pitchFamily="34" charset="0"/>
            </a:endParaRPr>
          </a:p>
        </p:txBody>
      </p:sp>
      <p:sp>
        <p:nvSpPr>
          <p:cNvPr id="6" name="Rectangle 5"/>
          <p:cNvSpPr/>
          <p:nvPr/>
        </p:nvSpPr>
        <p:spPr>
          <a:xfrm>
            <a:off x="-44348" y="5008001"/>
            <a:ext cx="12221795" cy="426079"/>
          </a:xfrm>
          <a:prstGeom prst="rect">
            <a:avLst/>
          </a:prstGeom>
          <a:solidFill>
            <a:schemeClr val="accent4">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76" dirty="0"/>
          </a:p>
        </p:txBody>
      </p:sp>
      <p:sp>
        <p:nvSpPr>
          <p:cNvPr id="7" name="TextBox 6"/>
          <p:cNvSpPr txBox="1"/>
          <p:nvPr/>
        </p:nvSpPr>
        <p:spPr>
          <a:xfrm>
            <a:off x="-44348" y="4945388"/>
            <a:ext cx="12221795" cy="551304"/>
          </a:xfrm>
          <a:prstGeom prst="rect">
            <a:avLst/>
          </a:prstGeom>
        </p:spPr>
        <p:txBody>
          <a:bodyPr lIns="0" tIns="0" rIns="0" bIns="54395" anchor="t"/>
          <a:lstStyle>
            <a:defPPr>
              <a:defRPr lang="en-US"/>
            </a:defPPr>
            <a:lvl1pPr eaLnBrk="0" hangingPunct="0">
              <a:lnSpc>
                <a:spcPts val="4823"/>
              </a:lnSpc>
              <a:spcBef>
                <a:spcPts val="0"/>
              </a:spcBef>
              <a:spcAft>
                <a:spcPts val="1206"/>
              </a:spcAft>
              <a:defRPr sz="5100" b="1">
                <a:ln w="1905"/>
                <a:solidFill>
                  <a:schemeClr val="bg1"/>
                </a:solidFill>
                <a:latin typeface="Arial"/>
                <a:ea typeface="Segoe UI" panose="020B0502040204020203" pitchFamily="34" charset="0"/>
                <a:cs typeface="Arial"/>
              </a:defRPr>
            </a:lvl1pPr>
            <a:lvl2pPr algn="ctr" eaLnBrk="0" hangingPunct="0">
              <a:defRPr sz="4400">
                <a:latin typeface="Calibri" pitchFamily="34" charset="0"/>
              </a:defRPr>
            </a:lvl2pPr>
            <a:lvl3pPr algn="ctr" eaLnBrk="0" hangingPunct="0">
              <a:defRPr sz="4400">
                <a:latin typeface="Calibri" pitchFamily="34" charset="0"/>
              </a:defRPr>
            </a:lvl3pPr>
            <a:lvl4pPr algn="ctr" eaLnBrk="0" hangingPunct="0">
              <a:defRPr sz="4400">
                <a:latin typeface="Calibri" pitchFamily="34" charset="0"/>
              </a:defRPr>
            </a:lvl4pPr>
            <a:lvl5pPr algn="ctr" eaLnBrk="0" hangingPunct="0">
              <a:defRPr sz="4400">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pPr>
              <a:lnSpc>
                <a:spcPct val="100000"/>
              </a:lnSpc>
              <a:spcBef>
                <a:spcPts val="1184"/>
              </a:spcBef>
              <a:spcAft>
                <a:spcPts val="592"/>
              </a:spcAft>
            </a:pPr>
            <a:r>
              <a:rPr lang="en-US" sz="3158" dirty="0">
                <a:effectLst>
                  <a:outerShdw blurRad="38100" dist="38100" dir="2700000" algn="tl">
                    <a:srgbClr val="000000">
                      <a:alpha val="43137"/>
                    </a:srgbClr>
                  </a:outerShdw>
                </a:effectLst>
                <a:latin typeface="Segoe UI Semibold" pitchFamily="34" charset="0"/>
                <a:cs typeface="Segoe UI" pitchFamily="34" charset="0"/>
              </a:rPr>
              <a:t>Indy QA Regression Approach</a:t>
            </a:r>
            <a:endParaRPr lang="en-US" sz="6513" b="0" dirty="0">
              <a:solidFill>
                <a:schemeClr val="tx1"/>
              </a:solidFill>
              <a:latin typeface="Segoe UI Semibold" pitchFamily="34" charset="0"/>
              <a:cs typeface="Segoe UI" pitchFamily="34" charset="0"/>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78048" y="58937"/>
            <a:ext cx="1846452" cy="1201075"/>
          </a:xfrm>
          <a:prstGeom prst="rect">
            <a:avLst/>
          </a:prstGeom>
        </p:spPr>
      </p:pic>
    </p:spTree>
    <p:extLst>
      <p:ext uri="{BB962C8B-B14F-4D97-AF65-F5344CB8AC3E}">
        <p14:creationId xmlns:p14="http://schemas.microsoft.com/office/powerpoint/2010/main" val="378218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8F48A6-F23D-4104-A393-A1565DBE67D6}"/>
              </a:ext>
            </a:extLst>
          </p:cNvPr>
          <p:cNvSpPr txBox="1"/>
          <p:nvPr/>
        </p:nvSpPr>
        <p:spPr>
          <a:xfrm>
            <a:off x="-212414" y="292873"/>
            <a:ext cx="8824402" cy="461665"/>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Test </a:t>
            </a:r>
            <a:r>
              <a:rPr lang="en-US" sz="24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Results </a:t>
            </a:r>
            <a:r>
              <a:rPr lang="en-US" sz="24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Approval </a:t>
            </a:r>
            <a:endParaRPr lang="en-US" sz="2400" dirty="0">
              <a:latin typeface="Segoe UI" panose="020B0502040204020203" pitchFamily="34" charset="0"/>
              <a:cs typeface="Segoe UI" panose="020B0502040204020203" pitchFamily="34" charset="0"/>
            </a:endParaRPr>
          </a:p>
        </p:txBody>
      </p:sp>
      <p:sp>
        <p:nvSpPr>
          <p:cNvPr id="8" name="Rounded Rectangle 7"/>
          <p:cNvSpPr/>
          <p:nvPr/>
        </p:nvSpPr>
        <p:spPr>
          <a:xfrm>
            <a:off x="375178" y="1110412"/>
            <a:ext cx="10090521" cy="27823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endParaRPr lang="en-US" dirty="0">
              <a:solidFill>
                <a:schemeClr val="tx1"/>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r>
              <a:rPr lang="en-US" dirty="0">
                <a:solidFill>
                  <a:schemeClr val="tx1"/>
                </a:solidFill>
                <a:latin typeface="Segoe UI" panose="020B0502040204020203" pitchFamily="34" charset="0"/>
                <a:cs typeface="Segoe UI" panose="020B0502040204020203" pitchFamily="34" charset="0"/>
              </a:rPr>
              <a:t>After running the Regression , team will publish the regression results along with Failures and defects . </a:t>
            </a:r>
          </a:p>
          <a:p>
            <a:pPr marL="285750" indent="-285750">
              <a:buFont typeface="Wingdings" panose="05000000000000000000" pitchFamily="2" charset="2"/>
              <a:buChar char="Ø"/>
            </a:pPr>
            <a:r>
              <a:rPr lang="en-US" dirty="0">
                <a:solidFill>
                  <a:schemeClr val="tx1"/>
                </a:solidFill>
                <a:latin typeface="Segoe UI" panose="020B0502040204020203" pitchFamily="34" charset="0"/>
                <a:cs typeface="Segoe UI" panose="020B0502040204020203" pitchFamily="34" charset="0"/>
              </a:rPr>
              <a:t>QA team will try to associate each defect to its corresponding feature based on their understanding. </a:t>
            </a:r>
          </a:p>
          <a:p>
            <a:pPr marL="285750" indent="-285750">
              <a:buFont typeface="Wingdings" panose="05000000000000000000" pitchFamily="2" charset="2"/>
              <a:buChar char="Ø"/>
            </a:pPr>
            <a:r>
              <a:rPr lang="en-SG" dirty="0">
                <a:solidFill>
                  <a:schemeClr val="tx1"/>
                </a:solidFill>
                <a:latin typeface="Segoe UI" panose="020B0502040204020203" pitchFamily="34" charset="0"/>
                <a:cs typeface="Segoe UI" panose="020B0502040204020203" pitchFamily="34" charset="0"/>
              </a:rPr>
              <a:t>Analysts to review the test results and close the User </a:t>
            </a:r>
            <a:r>
              <a:rPr lang="en-SG" dirty="0" smtClean="0">
                <a:solidFill>
                  <a:schemeClr val="tx1"/>
                </a:solidFill>
                <a:latin typeface="Segoe UI" panose="020B0502040204020203" pitchFamily="34" charset="0"/>
                <a:cs typeface="Segoe UI" panose="020B0502040204020203" pitchFamily="34" charset="0"/>
              </a:rPr>
              <a:t>stories after approving the results </a:t>
            </a:r>
            <a:r>
              <a:rPr lang="en-SG" dirty="0">
                <a:solidFill>
                  <a:schemeClr val="tx1"/>
                </a:solidFill>
                <a:latin typeface="Segoe UI" panose="020B0502040204020203" pitchFamily="34" charset="0"/>
                <a:cs typeface="Segoe UI" panose="020B0502040204020203" pitchFamily="34" charset="0"/>
              </a:rPr>
              <a:t>. </a:t>
            </a:r>
            <a:endParaRPr lang="en-US" dirty="0">
              <a:solidFill>
                <a:schemeClr val="tx1"/>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r>
              <a:rPr lang="en-US" dirty="0">
                <a:solidFill>
                  <a:schemeClr val="tx1"/>
                </a:solidFill>
                <a:latin typeface="Segoe UI" panose="020B0502040204020203" pitchFamily="34" charset="0"/>
                <a:cs typeface="Segoe UI" panose="020B0502040204020203" pitchFamily="34" charset="0"/>
              </a:rPr>
              <a:t>Scrum Master and SDET’s to accept the defects and assign it to respective SDETs and plan to fix the defects . </a:t>
            </a:r>
          </a:p>
          <a:p>
            <a:pPr marL="285750" indent="-285750">
              <a:buFont typeface="Wingdings" panose="05000000000000000000" pitchFamily="2" charset="2"/>
              <a:buChar char="Ø"/>
            </a:pPr>
            <a:r>
              <a:rPr lang="en-SG" dirty="0">
                <a:solidFill>
                  <a:schemeClr val="tx1"/>
                </a:solidFill>
                <a:latin typeface="Segoe UI" panose="020B0502040204020203" pitchFamily="34" charset="0"/>
                <a:cs typeface="Segoe UI" panose="020B0502040204020203" pitchFamily="34" charset="0"/>
              </a:rPr>
              <a:t>I</a:t>
            </a:r>
            <a:r>
              <a:rPr lang="en-US" dirty="0">
                <a:solidFill>
                  <a:schemeClr val="tx1"/>
                </a:solidFill>
                <a:latin typeface="Segoe UI" panose="020B0502040204020203" pitchFamily="34" charset="0"/>
                <a:cs typeface="Segoe UI" panose="020B0502040204020203" pitchFamily="34" charset="0"/>
              </a:rPr>
              <a:t>n case of decision being made to defer the defect , defect closure needs to be monitored by Regression coordinator along with Scrum Master. </a:t>
            </a:r>
          </a:p>
          <a:p>
            <a:pPr marL="285750" indent="-285750">
              <a:buFont typeface="Wingdings" panose="05000000000000000000" pitchFamily="2" charset="2"/>
              <a:buChar char="Ø"/>
            </a:pPr>
            <a:endParaRPr lang="en-SG"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17782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8F48A6-F23D-4104-A393-A1565DBE67D6}"/>
              </a:ext>
            </a:extLst>
          </p:cNvPr>
          <p:cNvSpPr txBox="1"/>
          <p:nvPr/>
        </p:nvSpPr>
        <p:spPr>
          <a:xfrm>
            <a:off x="-212414" y="292873"/>
            <a:ext cx="6997148" cy="461665"/>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Regression </a:t>
            </a:r>
            <a:r>
              <a:rPr lang="en-US" sz="2400" dirty="0" smtClean="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Execution schedule</a:t>
            </a:r>
            <a:endParaRPr lang="en-US" sz="2400" dirty="0">
              <a:latin typeface="Segoe UI" panose="020B0502040204020203" pitchFamily="34" charset="0"/>
              <a:cs typeface="Segoe UI" panose="020B0502040204020203" pitchFamily="34" charset="0"/>
            </a:endParaRPr>
          </a:p>
        </p:txBody>
      </p:sp>
      <p:sp>
        <p:nvSpPr>
          <p:cNvPr id="7" name="Rectangle 6"/>
          <p:cNvSpPr/>
          <p:nvPr/>
        </p:nvSpPr>
        <p:spPr>
          <a:xfrm>
            <a:off x="882372" y="3581207"/>
            <a:ext cx="9888582" cy="2405274"/>
          </a:xfrm>
          <a:prstGeom prst="rect">
            <a:avLst/>
          </a:prstGeom>
        </p:spPr>
        <p:txBody>
          <a:bodyPr wrap="square">
            <a:spAutoFit/>
          </a:bodyPr>
          <a:lstStyle/>
          <a:p>
            <a:pPr marL="342900" lvl="0" indent="-342900" algn="just">
              <a:lnSpc>
                <a:spcPct val="107000"/>
              </a:lnSpc>
              <a:spcBef>
                <a:spcPts val="200"/>
              </a:spcBef>
              <a:spcAft>
                <a:spcPts val="200"/>
              </a:spcAft>
              <a:buClr>
                <a:srgbClr val="C00000"/>
              </a:buClr>
              <a:buFont typeface="Wingdings" panose="05000000000000000000" pitchFamily="2" charset="2"/>
              <a:buChar char=""/>
            </a:pPr>
            <a:r>
              <a:rPr lang="en-IN" sz="1600" spc="15" dirty="0">
                <a:latin typeface="Segoe UI" panose="020B0502040204020203" pitchFamily="34" charset="0"/>
                <a:ea typeface="Times New Roman" panose="02020603050405020304" pitchFamily="18" charset="0"/>
                <a:cs typeface="Segoe UI" panose="020B0502040204020203" pitchFamily="34" charset="0"/>
              </a:rPr>
              <a:t>Scrum </a:t>
            </a:r>
            <a:r>
              <a:rPr lang="en-IN" sz="1600" spc="15" dirty="0" smtClean="0">
                <a:latin typeface="Segoe UI" panose="020B0502040204020203" pitchFamily="34" charset="0"/>
                <a:ea typeface="Times New Roman" panose="02020603050405020304" pitchFamily="18" charset="0"/>
                <a:cs typeface="Segoe UI" panose="020B0502040204020203" pitchFamily="34" charset="0"/>
              </a:rPr>
              <a:t>teams </a:t>
            </a:r>
            <a:r>
              <a:rPr lang="en-IN" sz="1600" spc="15" dirty="0">
                <a:latin typeface="Segoe UI" panose="020B0502040204020203" pitchFamily="34" charset="0"/>
                <a:ea typeface="Times New Roman" panose="02020603050405020304" pitchFamily="18" charset="0"/>
                <a:cs typeface="Segoe UI" panose="020B0502040204020203" pitchFamily="34" charset="0"/>
              </a:rPr>
              <a:t>tests functionality delivered as part of the scrum team </a:t>
            </a:r>
            <a:r>
              <a:rPr lang="en-IN" sz="1600" spc="15" dirty="0" smtClean="0">
                <a:latin typeface="Segoe UI" panose="020B0502040204020203" pitchFamily="34" charset="0"/>
                <a:ea typeface="Times New Roman" panose="02020603050405020304" pitchFamily="18" charset="0"/>
                <a:cs typeface="Segoe UI" panose="020B0502040204020203" pitchFamily="34" charset="0"/>
              </a:rPr>
              <a:t>. </a:t>
            </a:r>
            <a:endParaRPr lang="en-IN" sz="1600" spc="15" dirty="0">
              <a:latin typeface="Segoe UI" panose="020B0502040204020203" pitchFamily="34" charset="0"/>
              <a:ea typeface="Times New Roman" panose="02020603050405020304" pitchFamily="18" charset="0"/>
              <a:cs typeface="Segoe UI" panose="020B0502040204020203" pitchFamily="34" charset="0"/>
            </a:endParaRPr>
          </a:p>
          <a:p>
            <a:pPr marL="342900" lvl="0" indent="-342900" algn="just">
              <a:lnSpc>
                <a:spcPct val="107000"/>
              </a:lnSpc>
              <a:spcBef>
                <a:spcPts val="200"/>
              </a:spcBef>
              <a:spcAft>
                <a:spcPts val="200"/>
              </a:spcAft>
              <a:buClr>
                <a:srgbClr val="C00000"/>
              </a:buClr>
              <a:buFont typeface="Wingdings" panose="05000000000000000000" pitchFamily="2" charset="2"/>
              <a:buChar char=""/>
            </a:pPr>
            <a:r>
              <a:rPr lang="en-IN" sz="1600" spc="15" dirty="0" smtClean="0">
                <a:latin typeface="Segoe UI" panose="020B0502040204020203" pitchFamily="34" charset="0"/>
                <a:ea typeface="Times New Roman" panose="02020603050405020304" pitchFamily="18" charset="0"/>
                <a:cs typeface="Segoe UI" panose="020B0502040204020203" pitchFamily="34" charset="0"/>
              </a:rPr>
              <a:t>Once the Scrum Teams are good with the Functional testing , Full Regression to be executed. </a:t>
            </a:r>
            <a:endParaRPr lang="en-IN" sz="1600" spc="15" dirty="0">
              <a:latin typeface="Segoe UI" panose="020B0502040204020203" pitchFamily="34" charset="0"/>
              <a:ea typeface="Times New Roman" panose="02020603050405020304" pitchFamily="18" charset="0"/>
              <a:cs typeface="Segoe UI" panose="020B0502040204020203" pitchFamily="34" charset="0"/>
            </a:endParaRPr>
          </a:p>
          <a:p>
            <a:pPr marL="342900" lvl="0" indent="-342900" algn="just">
              <a:lnSpc>
                <a:spcPct val="107000"/>
              </a:lnSpc>
              <a:spcBef>
                <a:spcPts val="200"/>
              </a:spcBef>
              <a:spcAft>
                <a:spcPts val="200"/>
              </a:spcAft>
              <a:buClr>
                <a:srgbClr val="C00000"/>
              </a:buClr>
              <a:buFont typeface="Wingdings" panose="05000000000000000000" pitchFamily="2" charset="2"/>
              <a:buChar char=""/>
            </a:pPr>
            <a:r>
              <a:rPr lang="en-IN" sz="1600" spc="15" dirty="0" smtClean="0">
                <a:latin typeface="Segoe UI" panose="020B0502040204020203" pitchFamily="34" charset="0"/>
                <a:ea typeface="Times New Roman" panose="02020603050405020304" pitchFamily="18" charset="0"/>
                <a:cs typeface="Segoe UI" panose="020B0502040204020203" pitchFamily="34" charset="0"/>
              </a:rPr>
              <a:t>At least 70% of code should be available &amp; Functional testing </a:t>
            </a:r>
            <a:r>
              <a:rPr lang="en-IN" sz="1600" spc="15" dirty="0" smtClean="0">
                <a:latin typeface="Segoe UI" panose="020B0502040204020203" pitchFamily="34" charset="0"/>
                <a:ea typeface="Times New Roman" panose="02020603050405020304" pitchFamily="18" charset="0"/>
                <a:cs typeface="Segoe UI" panose="020B0502040204020203" pitchFamily="34" charset="0"/>
              </a:rPr>
              <a:t>should be completed </a:t>
            </a:r>
            <a:r>
              <a:rPr lang="en-IN" sz="1600" spc="15" dirty="0" smtClean="0">
                <a:latin typeface="Segoe UI" panose="020B0502040204020203" pitchFamily="34" charset="0"/>
                <a:ea typeface="Times New Roman" panose="02020603050405020304" pitchFamily="18" charset="0"/>
                <a:cs typeface="Segoe UI" panose="020B0502040204020203" pitchFamily="34" charset="0"/>
              </a:rPr>
              <a:t>to run a full regression </a:t>
            </a:r>
            <a:r>
              <a:rPr lang="en-IN" sz="1600" spc="15" dirty="0" smtClean="0">
                <a:latin typeface="Segoe UI" panose="020B0502040204020203" pitchFamily="34" charset="0"/>
                <a:ea typeface="Times New Roman" panose="02020603050405020304" pitchFamily="18" charset="0"/>
                <a:cs typeface="Segoe UI" panose="020B0502040204020203" pitchFamily="34" charset="0"/>
              </a:rPr>
              <a:t>on 2nd Day of 2</a:t>
            </a:r>
            <a:r>
              <a:rPr lang="en-IN" sz="1600" spc="15" baseline="30000" dirty="0" smtClean="0">
                <a:latin typeface="Segoe UI" panose="020B0502040204020203" pitchFamily="34" charset="0"/>
                <a:ea typeface="Times New Roman" panose="02020603050405020304" pitchFamily="18" charset="0"/>
                <a:cs typeface="Segoe UI" panose="020B0502040204020203" pitchFamily="34" charset="0"/>
              </a:rPr>
              <a:t>nd</a:t>
            </a:r>
            <a:r>
              <a:rPr lang="en-IN" sz="1600" spc="15" dirty="0" smtClean="0">
                <a:latin typeface="Segoe UI" panose="020B0502040204020203" pitchFamily="34" charset="0"/>
                <a:ea typeface="Times New Roman" panose="02020603050405020304" pitchFamily="18" charset="0"/>
                <a:cs typeface="Segoe UI" panose="020B0502040204020203" pitchFamily="34" charset="0"/>
              </a:rPr>
              <a:t> week in a Sprint.</a:t>
            </a:r>
            <a:endParaRPr lang="en-SG" sz="1600" dirty="0">
              <a:latin typeface="Segoe UI" panose="020B0502040204020203" pitchFamily="34" charset="0"/>
              <a:ea typeface="Segoe UI Semilight" panose="020B0402040204020203" pitchFamily="34" charset="0"/>
              <a:cs typeface="Segoe UI" panose="020B0502040204020203" pitchFamily="34" charset="0"/>
            </a:endParaRPr>
          </a:p>
          <a:p>
            <a:pPr marL="342900" lvl="0" indent="-342900" algn="just">
              <a:lnSpc>
                <a:spcPct val="107000"/>
              </a:lnSpc>
              <a:spcBef>
                <a:spcPts val="200"/>
              </a:spcBef>
              <a:spcAft>
                <a:spcPts val="200"/>
              </a:spcAft>
              <a:buClr>
                <a:srgbClr val="C00000"/>
              </a:buClr>
              <a:buFont typeface="Wingdings" panose="05000000000000000000" pitchFamily="2" charset="2"/>
              <a:buChar char=""/>
            </a:pPr>
            <a:r>
              <a:rPr lang="en-IN" sz="1600" spc="15" dirty="0" smtClean="0">
                <a:latin typeface="Segoe UI" panose="020B0502040204020203" pitchFamily="34" charset="0"/>
                <a:ea typeface="Times New Roman" panose="02020603050405020304" pitchFamily="18" charset="0"/>
                <a:cs typeface="Segoe UI" panose="020B0502040204020203" pitchFamily="34" charset="0"/>
              </a:rPr>
              <a:t>In case of &lt;70% code availability in 1</a:t>
            </a:r>
            <a:r>
              <a:rPr lang="en-IN" sz="1600" spc="15" baseline="30000" dirty="0" smtClean="0">
                <a:latin typeface="Segoe UI" panose="020B0502040204020203" pitchFamily="34" charset="0"/>
                <a:ea typeface="Times New Roman" panose="02020603050405020304" pitchFamily="18" charset="0"/>
                <a:cs typeface="Segoe UI" panose="020B0502040204020203" pitchFamily="34" charset="0"/>
              </a:rPr>
              <a:t>st</a:t>
            </a:r>
            <a:r>
              <a:rPr lang="en-IN" sz="1600" spc="15" dirty="0" smtClean="0">
                <a:latin typeface="Segoe UI" panose="020B0502040204020203" pitchFamily="34" charset="0"/>
                <a:ea typeface="Times New Roman" panose="02020603050405020304" pitchFamily="18" charset="0"/>
                <a:cs typeface="Segoe UI" panose="020B0502040204020203" pitchFamily="34" charset="0"/>
              </a:rPr>
              <a:t> Week , team will execute a </a:t>
            </a:r>
            <a:r>
              <a:rPr lang="en-IN" sz="1600" spc="15" dirty="0">
                <a:latin typeface="Segoe UI" panose="020B0502040204020203" pitchFamily="34" charset="0"/>
                <a:ea typeface="Times New Roman" panose="02020603050405020304" pitchFamily="18" charset="0"/>
                <a:cs typeface="Segoe UI" panose="020B0502040204020203" pitchFamily="34" charset="0"/>
              </a:rPr>
              <a:t>M</a:t>
            </a:r>
            <a:r>
              <a:rPr lang="en-IN" sz="1600" spc="15" dirty="0" smtClean="0">
                <a:latin typeface="Segoe UI" panose="020B0502040204020203" pitchFamily="34" charset="0"/>
                <a:ea typeface="Times New Roman" panose="02020603050405020304" pitchFamily="18" charset="0"/>
                <a:cs typeface="Segoe UI" panose="020B0502040204020203" pitchFamily="34" charset="0"/>
              </a:rPr>
              <a:t>ini regression </a:t>
            </a:r>
            <a:r>
              <a:rPr lang="en-IN" sz="1600" spc="15" dirty="0" smtClean="0">
                <a:latin typeface="Segoe UI" panose="020B0502040204020203" pitchFamily="34" charset="0"/>
                <a:ea typeface="Times New Roman" panose="02020603050405020304" pitchFamily="18" charset="0"/>
                <a:cs typeface="Segoe UI" panose="020B0502040204020203" pitchFamily="34" charset="0"/>
              </a:rPr>
              <a:t>on last day of </a:t>
            </a:r>
            <a:r>
              <a:rPr lang="en-IN" sz="1600" spc="15" dirty="0" smtClean="0">
                <a:latin typeface="Segoe UI" panose="020B0502040204020203" pitchFamily="34" charset="0"/>
                <a:ea typeface="Times New Roman" panose="02020603050405020304" pitchFamily="18" charset="0"/>
                <a:cs typeface="Segoe UI" panose="020B0502040204020203" pitchFamily="34" charset="0"/>
              </a:rPr>
              <a:t>first week of Sprint. </a:t>
            </a:r>
            <a:endParaRPr lang="en-SG" sz="1600" dirty="0" smtClean="0">
              <a:latin typeface="Segoe UI" panose="020B0502040204020203" pitchFamily="34" charset="0"/>
              <a:ea typeface="Segoe UI Semilight" panose="020B0402040204020203" pitchFamily="34" charset="0"/>
              <a:cs typeface="Segoe UI" panose="020B0502040204020203" pitchFamily="34" charset="0"/>
            </a:endParaRPr>
          </a:p>
          <a:p>
            <a:pPr marL="342900" lvl="0" indent="-342900" algn="just">
              <a:lnSpc>
                <a:spcPct val="107000"/>
              </a:lnSpc>
              <a:spcBef>
                <a:spcPts val="200"/>
              </a:spcBef>
              <a:spcAft>
                <a:spcPts val="200"/>
              </a:spcAft>
              <a:buClr>
                <a:srgbClr val="C00000"/>
              </a:buClr>
              <a:buFont typeface="Wingdings" panose="05000000000000000000" pitchFamily="2" charset="2"/>
              <a:buChar char=""/>
            </a:pPr>
            <a:r>
              <a:rPr lang="en-SG" sz="1600" dirty="0" smtClean="0">
                <a:latin typeface="Segoe UI" panose="020B0502040204020203" pitchFamily="34" charset="0"/>
                <a:ea typeface="Segoe UI Semilight" panose="020B0402040204020203" pitchFamily="34" charset="0"/>
                <a:cs typeface="Segoe UI" panose="020B0502040204020203" pitchFamily="34" charset="0"/>
              </a:rPr>
              <a:t>Team to conduct a Full regression for Sprint N in First week of Sprint (N+1) in case the deployments are not available on time during the Sprint. </a:t>
            </a:r>
            <a:endParaRPr lang="en-SG" sz="1600" dirty="0">
              <a:latin typeface="Segoe UI" panose="020B0502040204020203" pitchFamily="34" charset="0"/>
              <a:ea typeface="Segoe UI Semilight" panose="020B0402040204020203" pitchFamily="34" charset="0"/>
              <a:cs typeface="Segoe UI" panose="020B0502040204020203" pitchFamily="34" charset="0"/>
            </a:endParaRPr>
          </a:p>
        </p:txBody>
      </p:sp>
      <p:pic>
        <p:nvPicPr>
          <p:cNvPr id="8" name="Picture 7"/>
          <p:cNvPicPr>
            <a:picLocks noChangeAspect="1"/>
          </p:cNvPicPr>
          <p:nvPr/>
        </p:nvPicPr>
        <p:blipFill>
          <a:blip r:embed="rId2"/>
          <a:stretch>
            <a:fillRect/>
          </a:stretch>
        </p:blipFill>
        <p:spPr>
          <a:xfrm>
            <a:off x="526312" y="1038601"/>
            <a:ext cx="10244642" cy="2111532"/>
          </a:xfrm>
          <a:prstGeom prst="rect">
            <a:avLst/>
          </a:prstGeom>
        </p:spPr>
      </p:pic>
    </p:spTree>
    <p:extLst>
      <p:ext uri="{BB962C8B-B14F-4D97-AF65-F5344CB8AC3E}">
        <p14:creationId xmlns:p14="http://schemas.microsoft.com/office/powerpoint/2010/main" val="580787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8F48A6-F23D-4104-A393-A1565DBE67D6}"/>
              </a:ext>
            </a:extLst>
          </p:cNvPr>
          <p:cNvSpPr txBox="1"/>
          <p:nvPr/>
        </p:nvSpPr>
        <p:spPr>
          <a:xfrm>
            <a:off x="-212414" y="292873"/>
            <a:ext cx="6997148" cy="461665"/>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Regression Suite Optimization  Approach</a:t>
            </a:r>
            <a:endParaRPr lang="en-US" sz="2400" dirty="0">
              <a:latin typeface="Segoe UI" panose="020B0502040204020203" pitchFamily="34" charset="0"/>
              <a:cs typeface="Segoe UI" panose="020B0502040204020203" pitchFamily="34" charset="0"/>
            </a:endParaRPr>
          </a:p>
        </p:txBody>
      </p:sp>
      <p:graphicFrame>
        <p:nvGraphicFramePr>
          <p:cNvPr id="3" name="Diagram 2">
            <a:extLst>
              <a:ext uri="{FF2B5EF4-FFF2-40B4-BE49-F238E27FC236}">
                <a16:creationId xmlns:a16="http://schemas.microsoft.com/office/drawing/2014/main" id="{4C59BA7F-3BCB-4115-87AE-B1CCA2C6BD87}"/>
              </a:ext>
            </a:extLst>
          </p:cNvPr>
          <p:cNvGraphicFramePr/>
          <p:nvPr>
            <p:extLst>
              <p:ext uri="{D42A27DB-BD31-4B8C-83A1-F6EECF244321}">
                <p14:modId xmlns:p14="http://schemas.microsoft.com/office/powerpoint/2010/main" val="3862419816"/>
              </p:ext>
            </p:extLst>
          </p:nvPr>
        </p:nvGraphicFramePr>
        <p:xfrm>
          <a:off x="646611" y="1506009"/>
          <a:ext cx="4813663" cy="46038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5804263" y="1655085"/>
            <a:ext cx="5821679" cy="4454746"/>
          </a:xfrm>
          <a:prstGeom prst="rect">
            <a:avLst/>
          </a:prstGeom>
        </p:spPr>
        <p:txBody>
          <a:bodyPr wrap="square">
            <a:spAutoFit/>
          </a:bodyPr>
          <a:lstStyle/>
          <a:p>
            <a:pPr marL="342900" lvl="0" indent="-342900" algn="just">
              <a:lnSpc>
                <a:spcPct val="107000"/>
              </a:lnSpc>
              <a:spcBef>
                <a:spcPts val="200"/>
              </a:spcBef>
              <a:spcAft>
                <a:spcPts val="200"/>
              </a:spcAft>
              <a:buClr>
                <a:srgbClr val="C00000"/>
              </a:buClr>
              <a:buFont typeface="Wingdings" panose="05000000000000000000" pitchFamily="2" charset="2"/>
              <a:buChar char=""/>
            </a:pPr>
            <a:r>
              <a:rPr lang="en-IN" sz="1600" spc="15" dirty="0">
                <a:latin typeface="Segoe UI" panose="020B0502040204020203" pitchFamily="34" charset="0"/>
                <a:ea typeface="Times New Roman" panose="02020603050405020304" pitchFamily="18" charset="0"/>
                <a:cs typeface="Segoe UI" panose="020B0502040204020203" pitchFamily="34" charset="0"/>
              </a:rPr>
              <a:t>Scrum test teams tests functionality delivered as part of the scrum team </a:t>
            </a:r>
          </a:p>
          <a:p>
            <a:pPr marL="342900" lvl="0" indent="-342900" algn="just">
              <a:lnSpc>
                <a:spcPct val="107000"/>
              </a:lnSpc>
              <a:spcBef>
                <a:spcPts val="200"/>
              </a:spcBef>
              <a:spcAft>
                <a:spcPts val="200"/>
              </a:spcAft>
              <a:buClr>
                <a:srgbClr val="C00000"/>
              </a:buClr>
              <a:buFont typeface="Wingdings" panose="05000000000000000000" pitchFamily="2" charset="2"/>
              <a:buChar char=""/>
            </a:pPr>
            <a:endParaRPr lang="en-IN" sz="1600" spc="15" dirty="0">
              <a:latin typeface="Segoe UI" panose="020B0502040204020203" pitchFamily="34" charset="0"/>
              <a:ea typeface="Times New Roman" panose="02020603050405020304" pitchFamily="18" charset="0"/>
              <a:cs typeface="Segoe UI" panose="020B0502040204020203" pitchFamily="34" charset="0"/>
            </a:endParaRPr>
          </a:p>
          <a:p>
            <a:pPr marL="342900" lvl="0" indent="-342900" algn="just">
              <a:lnSpc>
                <a:spcPct val="107000"/>
              </a:lnSpc>
              <a:spcBef>
                <a:spcPts val="200"/>
              </a:spcBef>
              <a:spcAft>
                <a:spcPts val="200"/>
              </a:spcAft>
              <a:buClr>
                <a:srgbClr val="C00000"/>
              </a:buClr>
              <a:buFont typeface="Wingdings" panose="05000000000000000000" pitchFamily="2" charset="2"/>
              <a:buChar char=""/>
            </a:pPr>
            <a:r>
              <a:rPr lang="en-IN" sz="1600" spc="15" dirty="0">
                <a:latin typeface="Segoe UI" panose="020B0502040204020203" pitchFamily="34" charset="0"/>
                <a:ea typeface="Times New Roman" panose="02020603050405020304" pitchFamily="18" charset="0"/>
                <a:cs typeface="Segoe UI" panose="020B0502040204020203" pitchFamily="34" charset="0"/>
              </a:rPr>
              <a:t>Test cases across scrum teams are stringed together based on navigation flow and scenarios to form a complete flow of a feature </a:t>
            </a:r>
          </a:p>
          <a:p>
            <a:pPr marL="342900" lvl="0" indent="-342900" algn="just">
              <a:lnSpc>
                <a:spcPct val="107000"/>
              </a:lnSpc>
              <a:spcBef>
                <a:spcPts val="200"/>
              </a:spcBef>
              <a:spcAft>
                <a:spcPts val="200"/>
              </a:spcAft>
              <a:buClr>
                <a:srgbClr val="C00000"/>
              </a:buClr>
              <a:buFont typeface="Wingdings" panose="05000000000000000000" pitchFamily="2" charset="2"/>
              <a:buChar char=""/>
            </a:pPr>
            <a:endParaRPr lang="en-IN" sz="1600" spc="15" dirty="0">
              <a:latin typeface="Segoe UI" panose="020B0502040204020203" pitchFamily="34" charset="0"/>
              <a:ea typeface="Times New Roman" panose="02020603050405020304" pitchFamily="18" charset="0"/>
              <a:cs typeface="Segoe UI" panose="020B0502040204020203" pitchFamily="34" charset="0"/>
            </a:endParaRPr>
          </a:p>
          <a:p>
            <a:pPr marL="342900" lvl="0" indent="-342900" algn="just">
              <a:lnSpc>
                <a:spcPct val="107000"/>
              </a:lnSpc>
              <a:spcBef>
                <a:spcPts val="200"/>
              </a:spcBef>
              <a:spcAft>
                <a:spcPts val="200"/>
              </a:spcAft>
              <a:buClr>
                <a:srgbClr val="C00000"/>
              </a:buClr>
              <a:buFont typeface="Wingdings" panose="05000000000000000000" pitchFamily="2" charset="2"/>
              <a:buChar char=""/>
            </a:pPr>
            <a:r>
              <a:rPr lang="en-IN" sz="1600" spc="15" dirty="0">
                <a:latin typeface="Segoe UI" panose="020B0502040204020203" pitchFamily="34" charset="0"/>
                <a:ea typeface="Times New Roman" panose="02020603050405020304" pitchFamily="18" charset="0"/>
                <a:cs typeface="Segoe UI" panose="020B0502040204020203" pitchFamily="34" charset="0"/>
              </a:rPr>
              <a:t>Test cases formed will be prioritized &amp; mapped based on feature in VSTS. </a:t>
            </a:r>
          </a:p>
          <a:p>
            <a:pPr marL="342900" lvl="0" indent="-342900" algn="just">
              <a:lnSpc>
                <a:spcPct val="107000"/>
              </a:lnSpc>
              <a:spcBef>
                <a:spcPts val="200"/>
              </a:spcBef>
              <a:spcAft>
                <a:spcPts val="200"/>
              </a:spcAft>
              <a:buClr>
                <a:srgbClr val="C00000"/>
              </a:buClr>
              <a:buFont typeface="Wingdings" panose="05000000000000000000" pitchFamily="2" charset="2"/>
              <a:buChar char=""/>
            </a:pPr>
            <a:endParaRPr lang="en-SG" sz="1600" dirty="0">
              <a:latin typeface="Segoe UI" panose="020B0502040204020203" pitchFamily="34" charset="0"/>
              <a:ea typeface="Segoe UI Semilight" panose="020B0402040204020203" pitchFamily="34" charset="0"/>
              <a:cs typeface="Segoe UI" panose="020B0502040204020203" pitchFamily="34" charset="0"/>
            </a:endParaRPr>
          </a:p>
          <a:p>
            <a:pPr marL="342900" lvl="0" indent="-342900" algn="just">
              <a:lnSpc>
                <a:spcPct val="107000"/>
              </a:lnSpc>
              <a:spcBef>
                <a:spcPts val="200"/>
              </a:spcBef>
              <a:spcAft>
                <a:spcPts val="200"/>
              </a:spcAft>
              <a:buClr>
                <a:srgbClr val="C00000"/>
              </a:buClr>
              <a:buFont typeface="Wingdings" panose="05000000000000000000" pitchFamily="2" charset="2"/>
              <a:buChar char=""/>
            </a:pPr>
            <a:r>
              <a:rPr lang="en-IN" sz="1600" spc="15" dirty="0">
                <a:latin typeface="Segoe UI" panose="020B0502040204020203" pitchFamily="34" charset="0"/>
                <a:ea typeface="Times New Roman" panose="02020603050405020304" pitchFamily="18" charset="0"/>
                <a:cs typeface="Segoe UI" panose="020B0502040204020203" pitchFamily="34" charset="0"/>
              </a:rPr>
              <a:t>All identified test cases will be traceable to user stories. </a:t>
            </a:r>
          </a:p>
          <a:p>
            <a:pPr marL="342900" lvl="0" indent="-342900" algn="just">
              <a:lnSpc>
                <a:spcPct val="107000"/>
              </a:lnSpc>
              <a:spcBef>
                <a:spcPts val="200"/>
              </a:spcBef>
              <a:spcAft>
                <a:spcPts val="200"/>
              </a:spcAft>
              <a:buClr>
                <a:srgbClr val="C00000"/>
              </a:buClr>
              <a:buFont typeface="Wingdings" panose="05000000000000000000" pitchFamily="2" charset="2"/>
              <a:buChar char=""/>
            </a:pPr>
            <a:endParaRPr lang="en-SG" sz="1600" dirty="0">
              <a:latin typeface="Segoe UI" panose="020B0502040204020203" pitchFamily="34" charset="0"/>
              <a:ea typeface="Segoe UI Semilight" panose="020B0402040204020203" pitchFamily="34" charset="0"/>
              <a:cs typeface="Segoe UI" panose="020B0502040204020203" pitchFamily="34" charset="0"/>
            </a:endParaRPr>
          </a:p>
          <a:p>
            <a:pPr marL="342900" lvl="0" indent="-342900" algn="just">
              <a:lnSpc>
                <a:spcPct val="107000"/>
              </a:lnSpc>
              <a:spcBef>
                <a:spcPts val="200"/>
              </a:spcBef>
              <a:spcAft>
                <a:spcPts val="200"/>
              </a:spcAft>
              <a:buClr>
                <a:srgbClr val="C00000"/>
              </a:buClr>
              <a:buFont typeface="Wingdings" panose="05000000000000000000" pitchFamily="2" charset="2"/>
              <a:buChar char=""/>
            </a:pPr>
            <a:r>
              <a:rPr lang="en-IN" sz="1600" spc="15" dirty="0">
                <a:latin typeface="Segoe UI" panose="020B0502040204020203" pitchFamily="34" charset="0"/>
                <a:ea typeface="Times New Roman" panose="02020603050405020304" pitchFamily="18" charset="0"/>
                <a:cs typeface="Segoe UI" panose="020B0502040204020203" pitchFamily="34" charset="0"/>
              </a:rPr>
              <a:t>Finally, continuous testing suite will be shared with Analysts / Product Owners / Scrum master and feedback (if any) will be incorporated</a:t>
            </a:r>
            <a:endParaRPr lang="en-SG" sz="1600" dirty="0">
              <a:latin typeface="Segoe UI" panose="020B0502040204020203" pitchFamily="34" charset="0"/>
              <a:ea typeface="Segoe UI Semilight" panose="020B0402040204020203" pitchFamily="34" charset="0"/>
              <a:cs typeface="Segoe UI" panose="020B0502040204020203" pitchFamily="34" charset="0"/>
            </a:endParaRPr>
          </a:p>
        </p:txBody>
      </p:sp>
    </p:spTree>
    <p:extLst>
      <p:ext uri="{BB962C8B-B14F-4D97-AF65-F5344CB8AC3E}">
        <p14:creationId xmlns:p14="http://schemas.microsoft.com/office/powerpoint/2010/main" val="20015255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8F48A6-F23D-4104-A393-A1565DBE67D6}"/>
              </a:ext>
            </a:extLst>
          </p:cNvPr>
          <p:cNvSpPr txBox="1"/>
          <p:nvPr/>
        </p:nvSpPr>
        <p:spPr>
          <a:xfrm>
            <a:off x="-212414" y="292873"/>
            <a:ext cx="9539294" cy="517065"/>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          	</a:t>
            </a:r>
            <a:r>
              <a:rPr lang="en-US" sz="2760" dirty="0">
                <a:effectLst>
                  <a:outerShdw blurRad="38100" dist="38100" dir="2700000" algn="tl">
                    <a:srgbClr val="000000">
                      <a:alpha val="43137"/>
                    </a:srgbClr>
                  </a:outerShdw>
                </a:effectLst>
              </a:rPr>
              <a:t>Regression Suite Optimization  Approach contd..</a:t>
            </a:r>
            <a:endParaRPr lang="en-US" sz="2760" dirty="0"/>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1672" r="-1236" b="-4528"/>
          <a:stretch/>
        </p:blipFill>
        <p:spPr bwMode="auto">
          <a:xfrm>
            <a:off x="709113" y="1086349"/>
            <a:ext cx="8225881" cy="2244680"/>
          </a:xfrm>
          <a:prstGeom prst="rect">
            <a:avLst/>
          </a:prstGeom>
          <a:ln w="9525" cap="flat" cmpd="sng" algn="ctr">
            <a:solidFill>
              <a:sysClr val="window" lastClr="FFFFFF">
                <a:lumMod val="75000"/>
              </a:sysClr>
            </a:solidFill>
            <a:prstDash val="solid"/>
            <a:round/>
            <a:headEnd type="none" w="med" len="med"/>
            <a:tailEnd type="none" w="med" len="med"/>
          </a:ln>
          <a:extLst>
            <a:ext uri="{53640926-AAD7-44D8-BBD7-CCE9431645EC}">
              <a14:shadowObscured xmlns:a14="http://schemas.microsoft.com/office/drawing/2010/main"/>
            </a:ext>
          </a:extLst>
        </p:spPr>
      </p:pic>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113" y="3420205"/>
            <a:ext cx="8225881" cy="3082290"/>
          </a:xfrm>
          <a:prstGeom prst="rect">
            <a:avLst/>
          </a:prstGeom>
          <a:noFill/>
        </p:spPr>
      </p:pic>
      <p:sp>
        <p:nvSpPr>
          <p:cNvPr id="4" name="Rounded Rectangle 3"/>
          <p:cNvSpPr/>
          <p:nvPr/>
        </p:nvSpPr>
        <p:spPr>
          <a:xfrm>
            <a:off x="9235440" y="1227909"/>
            <a:ext cx="2730137" cy="442830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SG" dirty="0">
                <a:solidFill>
                  <a:schemeClr val="tx1"/>
                </a:solidFill>
                <a:latin typeface="Segoe UI" panose="020B0502040204020203" pitchFamily="34" charset="0"/>
                <a:cs typeface="Segoe UI" panose="020B0502040204020203" pitchFamily="34" charset="0"/>
              </a:rPr>
              <a:t>Scrum 1 , Scrum 2 functionalities will be consolidated and Optimized in alignment with the Features. </a:t>
            </a:r>
          </a:p>
          <a:p>
            <a:endParaRPr lang="en-SG" dirty="0">
              <a:solidFill>
                <a:schemeClr val="tx1"/>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r>
              <a:rPr lang="en-SG" dirty="0">
                <a:solidFill>
                  <a:schemeClr val="tx1"/>
                </a:solidFill>
                <a:latin typeface="Segoe UI" panose="020B0502040204020203" pitchFamily="34" charset="0"/>
                <a:cs typeface="Segoe UI" panose="020B0502040204020203" pitchFamily="34" charset="0"/>
              </a:rPr>
              <a:t>Regression suites will be executed in nightly builds for Full regression and Impacted Tests. </a:t>
            </a:r>
          </a:p>
        </p:txBody>
      </p:sp>
    </p:spTree>
    <p:extLst>
      <p:ext uri="{BB962C8B-B14F-4D97-AF65-F5344CB8AC3E}">
        <p14:creationId xmlns:p14="http://schemas.microsoft.com/office/powerpoint/2010/main" val="996690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8F48A6-F23D-4104-A393-A1565DBE67D6}"/>
              </a:ext>
            </a:extLst>
          </p:cNvPr>
          <p:cNvSpPr txBox="1"/>
          <p:nvPr/>
        </p:nvSpPr>
        <p:spPr>
          <a:xfrm>
            <a:off x="-212414" y="292873"/>
            <a:ext cx="953929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          	FAQs</a:t>
            </a:r>
            <a:endParaRPr kumimoji="0" lang="en-US"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4" name="Rectangle 3"/>
          <p:cNvSpPr/>
          <p:nvPr/>
        </p:nvSpPr>
        <p:spPr>
          <a:xfrm>
            <a:off x="369323" y="1097658"/>
            <a:ext cx="10308510" cy="52633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400" dirty="0">
                <a:solidFill>
                  <a:prstClr val="black"/>
                </a:solidFill>
                <a:latin typeface="Segoe UI" panose="020B0502040204020203" pitchFamily="34" charset="0"/>
                <a:cs typeface="Segoe UI" panose="020B0502040204020203" pitchFamily="34" charset="0"/>
              </a:rPr>
              <a:t>Q1: How do I create Regression test cases for a User story or a Feature in Azure DevOps ? </a:t>
            </a:r>
          </a:p>
          <a:p>
            <a:pPr lvl="0"/>
            <a:r>
              <a:rPr lang="en-US" sz="1400" dirty="0" err="1">
                <a:solidFill>
                  <a:prstClr val="black"/>
                </a:solidFill>
                <a:latin typeface="Segoe UI" panose="020B0502040204020203" pitchFamily="34" charset="0"/>
                <a:cs typeface="Segoe UI" panose="020B0502040204020203" pitchFamily="34" charset="0"/>
              </a:rPr>
              <a:t>Ans</a:t>
            </a:r>
            <a:r>
              <a:rPr lang="en-US" sz="1400" dirty="0">
                <a:solidFill>
                  <a:prstClr val="black"/>
                </a:solidFill>
                <a:latin typeface="Segoe UI" panose="020B0502040204020203" pitchFamily="34" charset="0"/>
                <a:cs typeface="Segoe UI" panose="020B0502040204020203" pitchFamily="34" charset="0"/>
              </a:rPr>
              <a:t>: Team will identify the regression cases for User story in a Sprint and add a tag : “Regression”.</a:t>
            </a:r>
            <a:endParaRPr lang="en-US" sz="1600" dirty="0">
              <a:solidFill>
                <a:prstClr val="black"/>
              </a:solidFill>
              <a:latin typeface="Segoe UI" panose="020B0502040204020203" pitchFamily="34" charset="0"/>
              <a:cs typeface="Segoe UI" panose="020B0502040204020203" pitchFamily="34" charset="0"/>
            </a:endParaRPr>
          </a:p>
          <a:p>
            <a:pPr lvl="0"/>
            <a:endParaRPr lang="en-US" sz="1600" dirty="0">
              <a:solidFill>
                <a:prstClr val="black"/>
              </a:solidFill>
              <a:latin typeface="Segoe UI" panose="020B0502040204020203" pitchFamily="34" charset="0"/>
              <a:cs typeface="Segoe UI" panose="020B0502040204020203" pitchFamily="34" charset="0"/>
            </a:endParaRPr>
          </a:p>
          <a:p>
            <a:pPr lvl="0"/>
            <a:endParaRPr lang="en-US" sz="1600" dirty="0">
              <a:solidFill>
                <a:prstClr val="black"/>
              </a:solidFill>
              <a:latin typeface="Segoe UI" panose="020B0502040204020203" pitchFamily="34" charset="0"/>
              <a:cs typeface="Segoe UI" panose="020B0502040204020203" pitchFamily="34" charset="0"/>
            </a:endParaRPr>
          </a:p>
          <a:p>
            <a:pPr lvl="0"/>
            <a:endParaRPr lang="en-US" sz="1600" dirty="0">
              <a:solidFill>
                <a:prstClr val="black"/>
              </a:solidFill>
              <a:latin typeface="Segoe UI" panose="020B0502040204020203" pitchFamily="34" charset="0"/>
              <a:cs typeface="Segoe UI" panose="020B0502040204020203" pitchFamily="34" charset="0"/>
            </a:endParaRPr>
          </a:p>
          <a:p>
            <a:pPr lvl="0"/>
            <a:endParaRPr lang="en-US" sz="1600" dirty="0">
              <a:solidFill>
                <a:prstClr val="black"/>
              </a:solidFill>
              <a:latin typeface="Segoe UI" panose="020B0502040204020203" pitchFamily="34" charset="0"/>
              <a:cs typeface="Segoe UI" panose="020B0502040204020203" pitchFamily="34" charset="0"/>
            </a:endParaRPr>
          </a:p>
          <a:p>
            <a:pPr lvl="0"/>
            <a:endParaRPr lang="en-US" sz="1600" dirty="0">
              <a:solidFill>
                <a:prstClr val="black"/>
              </a:solidFill>
              <a:latin typeface="Segoe UI" panose="020B0502040204020203" pitchFamily="34" charset="0"/>
              <a:cs typeface="Segoe UI" panose="020B0502040204020203" pitchFamily="34" charset="0"/>
            </a:endParaRPr>
          </a:p>
          <a:p>
            <a:pPr lvl="0"/>
            <a:endParaRPr lang="en-US" sz="1600" dirty="0">
              <a:solidFill>
                <a:prstClr val="black"/>
              </a:solidFill>
              <a:latin typeface="Segoe UI" panose="020B0502040204020203" pitchFamily="34" charset="0"/>
              <a:cs typeface="Segoe UI" panose="020B0502040204020203" pitchFamily="34" charset="0"/>
            </a:endParaRPr>
          </a:p>
          <a:p>
            <a:pPr lvl="0"/>
            <a:endParaRPr lang="en-US" sz="1600" dirty="0">
              <a:solidFill>
                <a:prstClr val="black"/>
              </a:solidFill>
              <a:latin typeface="Segoe UI" panose="020B0502040204020203" pitchFamily="34" charset="0"/>
              <a:cs typeface="Segoe UI" panose="020B0502040204020203" pitchFamily="34" charset="0"/>
            </a:endParaRPr>
          </a:p>
          <a:p>
            <a:pPr lvl="0"/>
            <a:endParaRPr lang="en-US" sz="1400" dirty="0">
              <a:solidFill>
                <a:prstClr val="black"/>
              </a:solidFill>
              <a:latin typeface="Segoe UI" panose="020B0502040204020203" pitchFamily="34" charset="0"/>
              <a:cs typeface="Segoe UI" panose="020B0502040204020203" pitchFamily="34" charset="0"/>
            </a:endParaRPr>
          </a:p>
          <a:p>
            <a:pPr lvl="0"/>
            <a:endParaRPr lang="en-US" sz="1400" dirty="0">
              <a:solidFill>
                <a:prstClr val="black"/>
              </a:solidFill>
              <a:latin typeface="Segoe UI" panose="020B0502040204020203" pitchFamily="34" charset="0"/>
              <a:cs typeface="Segoe UI" panose="020B0502040204020203" pitchFamily="34" charset="0"/>
            </a:endParaRPr>
          </a:p>
          <a:p>
            <a:pPr lvl="0"/>
            <a:r>
              <a:rPr lang="en-US" sz="1400" dirty="0">
                <a:solidFill>
                  <a:prstClr val="black"/>
                </a:solidFill>
                <a:latin typeface="Segoe UI" panose="020B0502040204020203" pitchFamily="34" charset="0"/>
                <a:cs typeface="Segoe UI" panose="020B0502040204020203" pitchFamily="34" charset="0"/>
              </a:rPr>
              <a:t>Q2: How do Identify Regression test cases for a Scrum team in Azure DevOps ? </a:t>
            </a:r>
          </a:p>
          <a:p>
            <a:r>
              <a:rPr lang="en-US" sz="1400" dirty="0" err="1">
                <a:solidFill>
                  <a:prstClr val="black"/>
                </a:solidFill>
                <a:latin typeface="Segoe UI" panose="020B0502040204020203" pitchFamily="34" charset="0"/>
                <a:cs typeface="Segoe UI" panose="020B0502040204020203" pitchFamily="34" charset="0"/>
              </a:rPr>
              <a:t>Ans</a:t>
            </a:r>
            <a:r>
              <a:rPr lang="en-US" sz="1400" dirty="0">
                <a:solidFill>
                  <a:prstClr val="black"/>
                </a:solidFill>
                <a:latin typeface="Segoe UI" panose="020B0502040204020203" pitchFamily="34" charset="0"/>
                <a:cs typeface="Segoe UI" panose="020B0502040204020203" pitchFamily="34" charset="0"/>
              </a:rPr>
              <a:t>: Search Azure DevOps with below defined parameters in the query. </a:t>
            </a:r>
          </a:p>
          <a:p>
            <a:pPr lvl="0"/>
            <a:endParaRPr lang="en-US" sz="1600" dirty="0">
              <a:solidFill>
                <a:prstClr val="black"/>
              </a:solidFill>
              <a:latin typeface="Segoe UI" panose="020B0502040204020203" pitchFamily="34" charset="0"/>
              <a:cs typeface="Segoe UI" panose="020B0502040204020203" pitchFamily="34" charset="0"/>
            </a:endParaRPr>
          </a:p>
          <a:p>
            <a:pPr lvl="0"/>
            <a:endParaRPr lang="en-US" sz="1600" dirty="0">
              <a:solidFill>
                <a:prstClr val="black"/>
              </a:solidFill>
              <a:latin typeface="Segoe UI" panose="020B0502040204020203" pitchFamily="34" charset="0"/>
              <a:cs typeface="Segoe UI" panose="020B0502040204020203" pitchFamily="34" charset="0"/>
            </a:endParaRPr>
          </a:p>
          <a:p>
            <a:pPr lvl="0"/>
            <a:endParaRPr lang="en-US" sz="1600" dirty="0">
              <a:solidFill>
                <a:prstClr val="black"/>
              </a:solidFill>
              <a:latin typeface="Segoe UI" panose="020B0502040204020203" pitchFamily="34" charset="0"/>
              <a:cs typeface="Segoe UI" panose="020B0502040204020203" pitchFamily="34" charset="0"/>
            </a:endParaRPr>
          </a:p>
          <a:p>
            <a:pPr lvl="0"/>
            <a:endParaRPr lang="en-US" sz="1600" dirty="0">
              <a:solidFill>
                <a:prstClr val="black"/>
              </a:solidFill>
              <a:latin typeface="Segoe UI" panose="020B0502040204020203" pitchFamily="34" charset="0"/>
              <a:cs typeface="Segoe UI" panose="020B0502040204020203" pitchFamily="34" charset="0"/>
            </a:endParaRPr>
          </a:p>
          <a:p>
            <a:pPr lvl="0"/>
            <a:endParaRPr lang="en-US" sz="1600" dirty="0">
              <a:solidFill>
                <a:prstClr val="black"/>
              </a:solidFill>
              <a:latin typeface="Segoe UI" panose="020B0502040204020203" pitchFamily="34" charset="0"/>
              <a:cs typeface="Segoe UI" panose="020B0502040204020203" pitchFamily="34" charset="0"/>
            </a:endParaRPr>
          </a:p>
          <a:p>
            <a:pPr lvl="0"/>
            <a:endParaRPr lang="en-US" sz="1600" dirty="0">
              <a:solidFill>
                <a:prstClr val="black"/>
              </a:solidFill>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a:stretch>
            <a:fillRect/>
          </a:stretch>
        </p:blipFill>
        <p:spPr>
          <a:xfrm>
            <a:off x="948376" y="1720881"/>
            <a:ext cx="5417589" cy="1680219"/>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948376" y="4451022"/>
            <a:ext cx="6224044" cy="860092"/>
          </a:xfrm>
          <a:prstGeom prst="rect">
            <a:avLst/>
          </a:prstGeom>
          <a:ln>
            <a:solidFill>
              <a:schemeClr val="tx1"/>
            </a:solidFill>
          </a:ln>
        </p:spPr>
      </p:pic>
    </p:spTree>
    <p:extLst>
      <p:ext uri="{BB962C8B-B14F-4D97-AF65-F5344CB8AC3E}">
        <p14:creationId xmlns:p14="http://schemas.microsoft.com/office/powerpoint/2010/main" val="20344761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8F48A6-F23D-4104-A393-A1565DBE67D6}"/>
              </a:ext>
            </a:extLst>
          </p:cNvPr>
          <p:cNvSpPr txBox="1"/>
          <p:nvPr/>
        </p:nvSpPr>
        <p:spPr>
          <a:xfrm>
            <a:off x="-212414" y="292873"/>
            <a:ext cx="953929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          	FAQs</a:t>
            </a:r>
            <a:endParaRPr kumimoji="0" lang="en-US"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4" name="Rectangle 3"/>
          <p:cNvSpPr/>
          <p:nvPr/>
        </p:nvSpPr>
        <p:spPr>
          <a:xfrm>
            <a:off x="369323" y="1097658"/>
            <a:ext cx="10308510" cy="52633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400" dirty="0">
                <a:solidFill>
                  <a:prstClr val="black"/>
                </a:solidFill>
                <a:latin typeface="Segoe UI" panose="020B0502040204020203" pitchFamily="34" charset="0"/>
                <a:cs typeface="Segoe UI" panose="020B0502040204020203" pitchFamily="34" charset="0"/>
              </a:rPr>
              <a:t>Q3: How do I create Regression test suite in Azure DevOps?  </a:t>
            </a:r>
          </a:p>
          <a:p>
            <a:r>
              <a:rPr lang="en-US" sz="1400" dirty="0" err="1">
                <a:solidFill>
                  <a:prstClr val="black"/>
                </a:solidFill>
                <a:latin typeface="Segoe UI" panose="020B0502040204020203" pitchFamily="34" charset="0"/>
                <a:cs typeface="Segoe UI" panose="020B0502040204020203" pitchFamily="34" charset="0"/>
              </a:rPr>
              <a:t>Ans</a:t>
            </a:r>
            <a:r>
              <a:rPr lang="en-US" sz="1400" dirty="0">
                <a:solidFill>
                  <a:prstClr val="black"/>
                </a:solidFill>
                <a:latin typeface="Segoe UI" panose="020B0502040204020203" pitchFamily="34" charset="0"/>
                <a:cs typeface="Segoe UI" panose="020B0502040204020203" pitchFamily="34" charset="0"/>
              </a:rPr>
              <a:t>: Create a Query Based Test suite in the test plan with Tags contains “Regression”</a:t>
            </a:r>
            <a:r>
              <a:rPr lang="en-SG" sz="1400" dirty="0">
                <a:solidFill>
                  <a:prstClr val="black"/>
                </a:solidFill>
                <a:latin typeface="Segoe UI" panose="020B0502040204020203" pitchFamily="34" charset="0"/>
                <a:cs typeface="Segoe UI" panose="020B0502040204020203" pitchFamily="34" charset="0"/>
              </a:rPr>
              <a:t> (Test Suite ID: </a:t>
            </a:r>
            <a:r>
              <a:rPr lang="en-US" sz="1400" dirty="0">
                <a:solidFill>
                  <a:prstClr val="black"/>
                </a:solidFill>
                <a:latin typeface="Segoe UI" panose="020B0502040204020203" pitchFamily="34" charset="0"/>
                <a:cs typeface="Segoe UI" panose="020B0502040204020203" pitchFamily="34" charset="0"/>
              </a:rPr>
              <a:t>181770)</a:t>
            </a:r>
          </a:p>
          <a:p>
            <a:pPr lvl="0"/>
            <a:endParaRPr lang="en-US" sz="1400" dirty="0">
              <a:solidFill>
                <a:prstClr val="black"/>
              </a:solidFill>
              <a:latin typeface="Segoe UI" panose="020B0502040204020203" pitchFamily="34" charset="0"/>
              <a:cs typeface="Segoe UI" panose="020B0502040204020203" pitchFamily="34" charset="0"/>
            </a:endParaRPr>
          </a:p>
          <a:p>
            <a:pPr lvl="0"/>
            <a:endParaRPr lang="en-US" sz="1600" dirty="0">
              <a:solidFill>
                <a:schemeClr val="tx1"/>
              </a:solidFill>
              <a:latin typeface="Segoe UI" panose="020B0502040204020203" pitchFamily="34" charset="0"/>
              <a:cs typeface="Segoe UI" panose="020B0502040204020203" pitchFamily="34" charset="0"/>
            </a:endParaRPr>
          </a:p>
          <a:p>
            <a:pPr lvl="0"/>
            <a:endParaRPr lang="en-US" sz="1600" dirty="0">
              <a:solidFill>
                <a:prstClr val="black"/>
              </a:solidFill>
              <a:latin typeface="Segoe UI" panose="020B0502040204020203" pitchFamily="34" charset="0"/>
              <a:cs typeface="Segoe UI" panose="020B0502040204020203" pitchFamily="34" charset="0"/>
            </a:endParaRPr>
          </a:p>
          <a:p>
            <a:pPr lvl="0"/>
            <a:endParaRPr lang="en-US" sz="1600" dirty="0">
              <a:solidFill>
                <a:prstClr val="black"/>
              </a:solidFill>
              <a:latin typeface="Segoe UI" panose="020B0502040204020203" pitchFamily="34" charset="0"/>
              <a:cs typeface="Segoe UI" panose="020B0502040204020203" pitchFamily="34" charset="0"/>
            </a:endParaRPr>
          </a:p>
          <a:p>
            <a:pPr lvl="0"/>
            <a:endParaRPr lang="en-US" sz="1600" dirty="0">
              <a:solidFill>
                <a:prstClr val="black"/>
              </a:solidFill>
              <a:latin typeface="Segoe UI" panose="020B0502040204020203" pitchFamily="34" charset="0"/>
              <a:cs typeface="Segoe UI" panose="020B0502040204020203" pitchFamily="34" charset="0"/>
            </a:endParaRPr>
          </a:p>
          <a:p>
            <a:pPr lvl="0"/>
            <a:endParaRPr lang="en-US" sz="1600" dirty="0">
              <a:solidFill>
                <a:prstClr val="black"/>
              </a:solidFill>
              <a:latin typeface="Segoe UI" panose="020B0502040204020203" pitchFamily="34" charset="0"/>
              <a:cs typeface="Segoe UI" panose="020B0502040204020203" pitchFamily="34" charset="0"/>
            </a:endParaRPr>
          </a:p>
          <a:p>
            <a:pPr lvl="0"/>
            <a:endParaRPr lang="en-US" sz="1600" dirty="0">
              <a:solidFill>
                <a:prstClr val="black"/>
              </a:solidFill>
              <a:latin typeface="Segoe UI" panose="020B0502040204020203" pitchFamily="34" charset="0"/>
              <a:cs typeface="Segoe UI" panose="020B0502040204020203" pitchFamily="34" charset="0"/>
            </a:endParaRPr>
          </a:p>
          <a:p>
            <a:pPr lvl="0"/>
            <a:endParaRPr lang="en-US" sz="1400" dirty="0">
              <a:solidFill>
                <a:prstClr val="black"/>
              </a:solidFill>
              <a:latin typeface="Segoe UI" panose="020B0502040204020203" pitchFamily="34" charset="0"/>
              <a:cs typeface="Segoe UI" panose="020B0502040204020203" pitchFamily="34" charset="0"/>
            </a:endParaRPr>
          </a:p>
          <a:p>
            <a:pPr lvl="0"/>
            <a:endParaRPr lang="en-US" sz="1600" dirty="0">
              <a:solidFill>
                <a:prstClr val="black"/>
              </a:solidFill>
              <a:latin typeface="Segoe UI" panose="020B0502040204020203" pitchFamily="34" charset="0"/>
              <a:cs typeface="Segoe UI" panose="020B0502040204020203" pitchFamily="34" charset="0"/>
            </a:endParaRPr>
          </a:p>
          <a:p>
            <a:pPr lvl="0"/>
            <a:endParaRPr lang="en-US" sz="1600" dirty="0">
              <a:solidFill>
                <a:prstClr val="black"/>
              </a:solidFill>
              <a:latin typeface="Segoe UI" panose="020B0502040204020203" pitchFamily="34" charset="0"/>
              <a:cs typeface="Segoe UI" panose="020B0502040204020203" pitchFamily="34" charset="0"/>
            </a:endParaRPr>
          </a:p>
        </p:txBody>
      </p:sp>
      <p:pic>
        <p:nvPicPr>
          <p:cNvPr id="8" name="Picture 7"/>
          <p:cNvPicPr/>
          <p:nvPr/>
        </p:nvPicPr>
        <p:blipFill>
          <a:blip r:embed="rId2"/>
          <a:stretch>
            <a:fillRect/>
          </a:stretch>
        </p:blipFill>
        <p:spPr>
          <a:xfrm>
            <a:off x="681445" y="1913255"/>
            <a:ext cx="8018418" cy="3651522"/>
          </a:xfrm>
          <a:prstGeom prst="rect">
            <a:avLst/>
          </a:prstGeom>
          <a:ln>
            <a:solidFill>
              <a:schemeClr val="accent1"/>
            </a:solidFill>
          </a:ln>
        </p:spPr>
      </p:pic>
    </p:spTree>
    <p:extLst>
      <p:ext uri="{BB962C8B-B14F-4D97-AF65-F5344CB8AC3E}">
        <p14:creationId xmlns:p14="http://schemas.microsoft.com/office/powerpoint/2010/main" val="749877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5570" y="1"/>
            <a:ext cx="12180861" cy="6858000"/>
          </a:xfrm>
          <a:prstGeom prst="rect">
            <a:avLst/>
          </a:prstGeom>
          <a:solidFill>
            <a:srgbClr val="1A2E39"/>
          </a:solidFill>
          <a:ln>
            <a:noFill/>
          </a:ln>
        </p:spPr>
        <p:style>
          <a:lnRef idx="2">
            <a:schemeClr val="dk1"/>
          </a:lnRef>
          <a:fillRef idx="1">
            <a:schemeClr val="lt1"/>
          </a:fillRef>
          <a:effectRef idx="0">
            <a:schemeClr val="dk1"/>
          </a:effectRef>
          <a:fontRef idx="minor">
            <a:schemeClr val="dk1"/>
          </a:fontRef>
        </p:style>
        <p:txBody>
          <a:bodyPr lIns="108788" tIns="54395" rIns="108788" bIns="54395" spcCol="0" rtlCol="0" anchor="ctr"/>
          <a:lstStyle/>
          <a:p>
            <a:pPr algn="ctr" defTabSz="902330" fontAlgn="base">
              <a:spcBef>
                <a:spcPct val="0"/>
              </a:spcBef>
              <a:spcAft>
                <a:spcPct val="0"/>
              </a:spcAft>
              <a:defRPr/>
            </a:pPr>
            <a:endParaRPr lang="en-US" sz="1776" dirty="0">
              <a:solidFill>
                <a:prstClr val="black"/>
              </a:solidFill>
              <a:latin typeface="Calibri"/>
            </a:endParaRPr>
          </a:p>
        </p:txBody>
      </p:sp>
      <p:pic>
        <p:nvPicPr>
          <p:cNvPr id="27" name="Picture 26" descr="VAM ppt images-08.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69047" y="571761"/>
            <a:ext cx="3329096" cy="1844391"/>
          </a:xfrm>
          <a:prstGeom prst="rect">
            <a:avLst/>
          </a:prstGeom>
        </p:spPr>
      </p:pic>
      <p:sp>
        <p:nvSpPr>
          <p:cNvPr id="2" name="Rectangle 14"/>
          <p:cNvSpPr>
            <a:spLocks noChangeArrowheads="1"/>
          </p:cNvSpPr>
          <p:nvPr/>
        </p:nvSpPr>
        <p:spPr bwMode="auto">
          <a:xfrm>
            <a:off x="3000031" y="2577809"/>
            <a:ext cx="6191938" cy="945024"/>
          </a:xfrm>
          <a:prstGeom prst="rect">
            <a:avLst/>
          </a:prstGeom>
          <a:noFill/>
          <a:ln w="9525">
            <a:noFill/>
            <a:miter lim="800000"/>
            <a:headEnd/>
            <a:tailEnd/>
          </a:ln>
        </p:spPr>
        <p:txBody>
          <a:bodyPr lIns="108788" tIns="54395" rIns="108788" bIns="54395" anchor="ctr">
            <a:spAutoFit/>
          </a:bodyPr>
          <a:lstStyle/>
          <a:p>
            <a:pPr algn="ctr" defTabSz="902330" fontAlgn="base">
              <a:lnSpc>
                <a:spcPct val="90000"/>
              </a:lnSpc>
              <a:spcBef>
                <a:spcPct val="0"/>
              </a:spcBef>
              <a:spcAft>
                <a:spcPct val="0"/>
              </a:spcAft>
              <a:buSzPct val="120000"/>
              <a:defRPr/>
            </a:pPr>
            <a:r>
              <a:rPr lang="en-US" sz="5921" b="1" dirty="0">
                <a:solidFill>
                  <a:prstClr val="white"/>
                </a:solidFill>
                <a:latin typeface="Arial"/>
                <a:cs typeface="Arial"/>
              </a:rPr>
              <a:t>THANK YOU!</a:t>
            </a:r>
          </a:p>
        </p:txBody>
      </p:sp>
      <p:sp>
        <p:nvSpPr>
          <p:cNvPr id="24" name="Rectangle 25"/>
          <p:cNvSpPr/>
          <p:nvPr/>
        </p:nvSpPr>
        <p:spPr>
          <a:xfrm>
            <a:off x="4414350" y="4030524"/>
            <a:ext cx="3363302" cy="322441"/>
          </a:xfrm>
          <a:prstGeom prst="rect">
            <a:avLst/>
          </a:prstGeom>
        </p:spPr>
        <p:txBody>
          <a:bodyPr wrap="none" lIns="108788" tIns="54395" rIns="108788" bIns="54395">
            <a:spAutoFit/>
          </a:bodyPr>
          <a:lstStyle/>
          <a:p>
            <a:pPr defTabSz="902330" fontAlgn="base">
              <a:spcBef>
                <a:spcPct val="0"/>
              </a:spcBef>
              <a:spcAft>
                <a:spcPct val="0"/>
              </a:spcAft>
              <a:defRPr/>
            </a:pPr>
            <a:r>
              <a:rPr lang="en-IN" sz="1382" b="1" dirty="0">
                <a:solidFill>
                  <a:srgbClr val="FFFFFF"/>
                </a:solidFill>
                <a:latin typeface="Segoe UI" pitchFamily="34" charset="0"/>
                <a:cs typeface="Arial" pitchFamily="34" charset="0"/>
              </a:rPr>
              <a:t>Email</a:t>
            </a:r>
            <a:r>
              <a:rPr lang="en-IN" sz="1382" dirty="0">
                <a:solidFill>
                  <a:srgbClr val="FFFFFF"/>
                </a:solidFill>
                <a:latin typeface="Segoe UI" pitchFamily="34" charset="0"/>
                <a:cs typeface="Arial" pitchFamily="34" charset="0"/>
              </a:rPr>
              <a:t>: solutions@valuemomentum.com</a:t>
            </a:r>
            <a:endParaRPr lang="en-IN" sz="1875" dirty="0">
              <a:solidFill>
                <a:srgbClr val="FFFFFF"/>
              </a:solidFill>
              <a:latin typeface="Arial" charset="0"/>
              <a:cs typeface="Arial" charset="0"/>
            </a:endParaRPr>
          </a:p>
        </p:txBody>
      </p:sp>
      <p:sp>
        <p:nvSpPr>
          <p:cNvPr id="28" name="TextBox 27"/>
          <p:cNvSpPr txBox="1"/>
          <p:nvPr/>
        </p:nvSpPr>
        <p:spPr>
          <a:xfrm>
            <a:off x="3035488" y="4857620"/>
            <a:ext cx="2833260" cy="1260352"/>
          </a:xfrm>
          <a:prstGeom prst="rect">
            <a:avLst/>
          </a:prstGeom>
          <a:noFill/>
        </p:spPr>
        <p:txBody>
          <a:bodyPr wrap="none" rtlCol="0">
            <a:spAutoFit/>
          </a:bodyPr>
          <a:lstStyle/>
          <a:p>
            <a:pPr algn="ctr" defTabSz="902330" fontAlgn="base">
              <a:lnSpc>
                <a:spcPct val="150000"/>
              </a:lnSpc>
              <a:spcBef>
                <a:spcPct val="0"/>
              </a:spcBef>
              <a:spcAft>
                <a:spcPct val="0"/>
              </a:spcAft>
              <a:defRPr/>
            </a:pPr>
            <a:r>
              <a:rPr lang="en-US" sz="1382" b="1" dirty="0">
                <a:solidFill>
                  <a:srgbClr val="EAA91E"/>
                </a:solidFill>
                <a:latin typeface="Arial"/>
                <a:cs typeface="Arial"/>
              </a:rPr>
              <a:t>ASIA PACIFIC</a:t>
            </a:r>
          </a:p>
          <a:p>
            <a:pPr algn="ctr" defTabSz="902330" fontAlgn="base">
              <a:spcBef>
                <a:spcPct val="0"/>
              </a:spcBef>
              <a:spcAft>
                <a:spcPct val="0"/>
              </a:spcAft>
              <a:defRPr/>
            </a:pPr>
            <a:r>
              <a:rPr lang="en-US" sz="1382" dirty="0">
                <a:solidFill>
                  <a:srgbClr val="FFFFFF"/>
                </a:solidFill>
                <a:latin typeface="Arial"/>
                <a:cs typeface="Arial"/>
              </a:rPr>
              <a:t>Plot No 36 &amp; 37, Gachibowli,</a:t>
            </a:r>
          </a:p>
          <a:p>
            <a:pPr algn="ctr" defTabSz="902330" fontAlgn="base">
              <a:spcBef>
                <a:spcPct val="0"/>
              </a:spcBef>
              <a:spcAft>
                <a:spcPct val="0"/>
              </a:spcAft>
              <a:defRPr/>
            </a:pPr>
            <a:r>
              <a:rPr lang="en-US" sz="1382" dirty="0">
                <a:solidFill>
                  <a:srgbClr val="FFFFFF"/>
                </a:solidFill>
                <a:latin typeface="Arial"/>
                <a:cs typeface="Arial"/>
              </a:rPr>
              <a:t> Financial District, Nanakramguda</a:t>
            </a:r>
          </a:p>
          <a:p>
            <a:pPr algn="ctr" defTabSz="902330" fontAlgn="base">
              <a:spcBef>
                <a:spcPct val="0"/>
              </a:spcBef>
              <a:spcAft>
                <a:spcPct val="0"/>
              </a:spcAft>
              <a:defRPr/>
            </a:pPr>
            <a:r>
              <a:rPr lang="en-US" sz="1382" dirty="0">
                <a:solidFill>
                  <a:srgbClr val="FFFFFF"/>
                </a:solidFill>
                <a:latin typeface="Arial"/>
                <a:cs typeface="Arial"/>
              </a:rPr>
              <a:t>Hyderabad- 500032, India</a:t>
            </a:r>
          </a:p>
          <a:p>
            <a:pPr algn="ctr" defTabSz="902330" fontAlgn="base">
              <a:spcBef>
                <a:spcPct val="0"/>
              </a:spcBef>
              <a:spcAft>
                <a:spcPct val="0"/>
              </a:spcAft>
              <a:defRPr/>
            </a:pPr>
            <a:r>
              <a:rPr lang="en-US" sz="1382" dirty="0">
                <a:solidFill>
                  <a:srgbClr val="FFFFFF"/>
                </a:solidFill>
                <a:latin typeface="Arial"/>
                <a:cs typeface="Arial"/>
              </a:rPr>
              <a:t>Tel: +91 40 66509300</a:t>
            </a:r>
            <a:endParaRPr lang="en-US" sz="1382" b="1" dirty="0">
              <a:solidFill>
                <a:srgbClr val="FFFFFF"/>
              </a:solidFill>
              <a:latin typeface="Arial"/>
              <a:cs typeface="Arial"/>
            </a:endParaRPr>
          </a:p>
        </p:txBody>
      </p:sp>
      <p:sp>
        <p:nvSpPr>
          <p:cNvPr id="29" name="TextBox 28"/>
          <p:cNvSpPr txBox="1"/>
          <p:nvPr/>
        </p:nvSpPr>
        <p:spPr>
          <a:xfrm>
            <a:off x="6577858" y="4857620"/>
            <a:ext cx="2531143" cy="1260352"/>
          </a:xfrm>
          <a:prstGeom prst="rect">
            <a:avLst/>
          </a:prstGeom>
          <a:noFill/>
        </p:spPr>
        <p:txBody>
          <a:bodyPr wrap="none" rtlCol="0">
            <a:spAutoFit/>
          </a:bodyPr>
          <a:lstStyle/>
          <a:p>
            <a:pPr algn="ctr" defTabSz="902330" fontAlgn="base">
              <a:lnSpc>
                <a:spcPct val="150000"/>
              </a:lnSpc>
              <a:spcBef>
                <a:spcPct val="0"/>
              </a:spcBef>
              <a:spcAft>
                <a:spcPct val="0"/>
              </a:spcAft>
              <a:defRPr/>
            </a:pPr>
            <a:r>
              <a:rPr lang="en-US" sz="1382" b="1" dirty="0">
                <a:solidFill>
                  <a:srgbClr val="EAA91E"/>
                </a:solidFill>
                <a:latin typeface="Arial"/>
                <a:cs typeface="Arial"/>
              </a:rPr>
              <a:t>US HEADQUARTERS</a:t>
            </a:r>
          </a:p>
          <a:p>
            <a:pPr algn="ctr" defTabSz="902330" fontAlgn="base">
              <a:spcBef>
                <a:spcPct val="0"/>
              </a:spcBef>
              <a:spcAft>
                <a:spcPct val="0"/>
              </a:spcAft>
              <a:defRPr/>
            </a:pPr>
            <a:r>
              <a:rPr lang="en-US" sz="1382" dirty="0">
                <a:solidFill>
                  <a:srgbClr val="FFFFFF"/>
                </a:solidFill>
                <a:latin typeface="Arial"/>
                <a:cs typeface="Arial"/>
              </a:rPr>
              <a:t>220 Old New Brunswick Road</a:t>
            </a:r>
          </a:p>
          <a:p>
            <a:pPr algn="ctr" defTabSz="902330" fontAlgn="base">
              <a:spcBef>
                <a:spcPct val="0"/>
              </a:spcBef>
              <a:spcAft>
                <a:spcPct val="0"/>
              </a:spcAft>
              <a:defRPr/>
            </a:pPr>
            <a:r>
              <a:rPr lang="en-US" sz="1382" dirty="0">
                <a:solidFill>
                  <a:srgbClr val="FFFFFF"/>
                </a:solidFill>
                <a:latin typeface="Arial"/>
                <a:cs typeface="Arial"/>
              </a:rPr>
              <a:t>Piscataway</a:t>
            </a:r>
          </a:p>
          <a:p>
            <a:pPr algn="ctr" defTabSz="902330" fontAlgn="base">
              <a:spcBef>
                <a:spcPct val="0"/>
              </a:spcBef>
              <a:spcAft>
                <a:spcPct val="0"/>
              </a:spcAft>
              <a:defRPr/>
            </a:pPr>
            <a:r>
              <a:rPr lang="en-US" sz="1382" dirty="0">
                <a:solidFill>
                  <a:srgbClr val="FFFFFF"/>
                </a:solidFill>
                <a:latin typeface="Arial"/>
                <a:cs typeface="Arial"/>
              </a:rPr>
              <a:t>NJ 08854</a:t>
            </a:r>
          </a:p>
          <a:p>
            <a:pPr algn="ctr" defTabSz="902330" fontAlgn="base">
              <a:spcBef>
                <a:spcPct val="0"/>
              </a:spcBef>
              <a:spcAft>
                <a:spcPct val="0"/>
              </a:spcAft>
              <a:defRPr/>
            </a:pPr>
            <a:r>
              <a:rPr lang="en-US" sz="1382" dirty="0">
                <a:solidFill>
                  <a:srgbClr val="FFFFFF"/>
                </a:solidFill>
                <a:latin typeface="Arial"/>
                <a:cs typeface="Arial"/>
              </a:rPr>
              <a:t>Tel:  (908) 755 0048</a:t>
            </a:r>
          </a:p>
        </p:txBody>
      </p:sp>
      <p:cxnSp>
        <p:nvCxnSpPr>
          <p:cNvPr id="31" name="Straight Connector 30"/>
          <p:cNvCxnSpPr/>
          <p:nvPr/>
        </p:nvCxnSpPr>
        <p:spPr>
          <a:xfrm>
            <a:off x="3351547" y="4489057"/>
            <a:ext cx="5488906" cy="0"/>
          </a:xfrm>
          <a:prstGeom prst="line">
            <a:avLst/>
          </a:prstGeom>
          <a:ln w="12700" cmpd="sng">
            <a:solidFill>
              <a:srgbClr val="FFFFFF"/>
            </a:solidFill>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V="1">
            <a:off x="6096000" y="4857619"/>
            <a:ext cx="0" cy="1353429"/>
          </a:xfrm>
          <a:prstGeom prst="line">
            <a:avLst/>
          </a:prstGeom>
          <a:ln w="12700" cmpd="sng">
            <a:solidFill>
              <a:srgbClr val="EAA91E"/>
            </a:solidFill>
            <a:prstDash val="sysDash"/>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3351547" y="3880143"/>
            <a:ext cx="5488906" cy="0"/>
          </a:xfrm>
          <a:prstGeom prst="line">
            <a:avLst/>
          </a:prstGeom>
          <a:ln w="12700" cmpd="sng">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5170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12"/>
          <p:cNvSpPr txBox="1">
            <a:spLocks noChangeArrowheads="1"/>
          </p:cNvSpPr>
          <p:nvPr/>
        </p:nvSpPr>
        <p:spPr>
          <a:xfrm>
            <a:off x="134928" y="191877"/>
            <a:ext cx="10472112" cy="56576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effectLst>
                  <a:outerShdw blurRad="38100" dist="38100" dir="2700000" algn="tl">
                    <a:srgbClr val="000000">
                      <a:alpha val="43137"/>
                    </a:srgbClr>
                  </a:outerShdw>
                </a:effectLst>
                <a:latin typeface="Segoe UI" panose="020B0502040204020203" pitchFamily="34" charset="0"/>
                <a:ea typeface="+mn-ea"/>
                <a:cs typeface="Segoe UI" panose="020B0502040204020203" pitchFamily="34" charset="0"/>
              </a:rPr>
              <a:t>Overview</a:t>
            </a:r>
          </a:p>
        </p:txBody>
      </p:sp>
      <p:sp>
        <p:nvSpPr>
          <p:cNvPr id="3" name="Rectangle 2"/>
          <p:cNvSpPr/>
          <p:nvPr/>
        </p:nvSpPr>
        <p:spPr>
          <a:xfrm>
            <a:off x="840377" y="1721007"/>
            <a:ext cx="10550434" cy="5909310"/>
          </a:xfrm>
          <a:prstGeom prst="rect">
            <a:avLst/>
          </a:prstGeom>
        </p:spPr>
        <p:txBody>
          <a:bodyPr wrap="square">
            <a:spAutoFit/>
          </a:bodyPr>
          <a:lstStyle/>
          <a:p>
            <a:pPr marL="452438" lvl="1" indent="-452438">
              <a:buFont typeface="Wingdings" panose="05000000000000000000" pitchFamily="2" charset="2"/>
              <a:buChar char="ü"/>
              <a:tabLst>
                <a:tab pos="179388" algn="l"/>
              </a:tabLst>
            </a:pPr>
            <a:r>
              <a:rPr lang="en-IN" sz="2100" dirty="0">
                <a:latin typeface="Segoe UI" panose="020B0502040204020203" pitchFamily="34" charset="0"/>
                <a:cs typeface="Segoe UI" panose="020B0502040204020203" pitchFamily="34" charset="0"/>
              </a:rPr>
              <a:t>This document represents the Know-how of Regression testing process covering the following aspects : </a:t>
            </a:r>
          </a:p>
          <a:p>
            <a:pPr marL="909638" lvl="2" indent="-452438">
              <a:buFont typeface="Wingdings" panose="05000000000000000000" pitchFamily="2" charset="2"/>
              <a:buChar char="ü"/>
              <a:tabLst>
                <a:tab pos="179388" algn="l"/>
              </a:tabLst>
            </a:pPr>
            <a:r>
              <a:rPr lang="en-IN" sz="2100" dirty="0" smtClean="0">
                <a:latin typeface="Segoe UI" panose="020B0502040204020203" pitchFamily="34" charset="0"/>
                <a:cs typeface="Segoe UI" panose="020B0502040204020203" pitchFamily="34" charset="0"/>
              </a:rPr>
              <a:t>Regression Approach </a:t>
            </a:r>
          </a:p>
          <a:p>
            <a:pPr marL="909638" lvl="2" indent="-452438">
              <a:buFont typeface="Wingdings" panose="05000000000000000000" pitchFamily="2" charset="2"/>
              <a:buChar char="ü"/>
              <a:tabLst>
                <a:tab pos="179388" algn="l"/>
              </a:tabLst>
            </a:pPr>
            <a:r>
              <a:rPr lang="en-IN" sz="2100" dirty="0" smtClean="0">
                <a:latin typeface="Segoe UI" panose="020B0502040204020203" pitchFamily="34" charset="0"/>
                <a:cs typeface="Segoe UI" panose="020B0502040204020203" pitchFamily="34" charset="0"/>
              </a:rPr>
              <a:t>How </a:t>
            </a:r>
            <a:r>
              <a:rPr lang="en-IN" sz="2100" dirty="0">
                <a:latin typeface="Segoe UI" panose="020B0502040204020203" pitchFamily="34" charset="0"/>
                <a:cs typeface="Segoe UI" panose="020B0502040204020203" pitchFamily="34" charset="0"/>
              </a:rPr>
              <a:t>Sprint Regression suite is created</a:t>
            </a:r>
          </a:p>
          <a:p>
            <a:pPr marL="909638" lvl="2" indent="-452438">
              <a:buFont typeface="Wingdings" panose="05000000000000000000" pitchFamily="2" charset="2"/>
              <a:buChar char="ü"/>
              <a:tabLst>
                <a:tab pos="179388" algn="l"/>
              </a:tabLst>
            </a:pPr>
            <a:r>
              <a:rPr lang="en-IN" sz="2100" dirty="0">
                <a:latin typeface="Segoe UI" panose="020B0502040204020203" pitchFamily="34" charset="0"/>
                <a:cs typeface="Segoe UI" panose="020B0502040204020203" pitchFamily="34" charset="0"/>
              </a:rPr>
              <a:t>How are </a:t>
            </a:r>
            <a:r>
              <a:rPr lang="en-IN" sz="2100" dirty="0" smtClean="0">
                <a:latin typeface="Segoe UI" panose="020B0502040204020203" pitchFamily="34" charset="0"/>
                <a:cs typeface="Segoe UI" panose="020B0502040204020203" pitchFamily="34" charset="0"/>
              </a:rPr>
              <a:t>Regression scenarios created </a:t>
            </a:r>
            <a:r>
              <a:rPr lang="en-IN" sz="2100" dirty="0">
                <a:latin typeface="Segoe UI" panose="020B0502040204020203" pitchFamily="34" charset="0"/>
                <a:cs typeface="Segoe UI" panose="020B0502040204020203" pitchFamily="34" charset="0"/>
              </a:rPr>
              <a:t>in Azure </a:t>
            </a:r>
            <a:r>
              <a:rPr lang="en-IN" sz="2100" dirty="0" smtClean="0">
                <a:latin typeface="Segoe UI" panose="020B0502040204020203" pitchFamily="34" charset="0"/>
                <a:cs typeface="Segoe UI" panose="020B0502040204020203" pitchFamily="34" charset="0"/>
              </a:rPr>
              <a:t>DevOps</a:t>
            </a:r>
          </a:p>
          <a:p>
            <a:pPr marL="909638" lvl="2" indent="-452438">
              <a:buFont typeface="Wingdings" panose="05000000000000000000" pitchFamily="2" charset="2"/>
              <a:buChar char="ü"/>
              <a:tabLst>
                <a:tab pos="179388" algn="l"/>
              </a:tabLst>
            </a:pPr>
            <a:r>
              <a:rPr lang="en-IN" sz="2100" dirty="0" smtClean="0">
                <a:latin typeface="Segoe UI" panose="020B0502040204020203" pitchFamily="34" charset="0"/>
                <a:cs typeface="Segoe UI" panose="020B0502040204020203" pitchFamily="34" charset="0"/>
              </a:rPr>
              <a:t>What is Mini Regression and how to identify critical scenarios. </a:t>
            </a:r>
            <a:endParaRPr lang="en-IN" sz="2100" dirty="0">
              <a:latin typeface="Segoe UI" panose="020B0502040204020203" pitchFamily="34" charset="0"/>
              <a:cs typeface="Segoe UI" panose="020B0502040204020203" pitchFamily="34" charset="0"/>
            </a:endParaRPr>
          </a:p>
          <a:p>
            <a:pPr marL="909638" lvl="2" indent="-452438">
              <a:buFont typeface="Wingdings" panose="05000000000000000000" pitchFamily="2" charset="2"/>
              <a:buChar char="ü"/>
              <a:tabLst>
                <a:tab pos="179388" algn="l"/>
              </a:tabLst>
            </a:pPr>
            <a:r>
              <a:rPr lang="en-IN" sz="2100" dirty="0" smtClean="0">
                <a:latin typeface="Segoe UI" panose="020B0502040204020203" pitchFamily="34" charset="0"/>
                <a:cs typeface="Segoe UI" panose="020B0502040204020203" pitchFamily="34" charset="0"/>
              </a:rPr>
              <a:t>Release </a:t>
            </a:r>
            <a:r>
              <a:rPr lang="en-IN" sz="2100" dirty="0">
                <a:latin typeface="Segoe UI" panose="020B0502040204020203" pitchFamily="34" charset="0"/>
                <a:cs typeface="Segoe UI" panose="020B0502040204020203" pitchFamily="34" charset="0"/>
              </a:rPr>
              <a:t>Regression </a:t>
            </a:r>
            <a:r>
              <a:rPr lang="en-IN" sz="2100" dirty="0" smtClean="0">
                <a:latin typeface="Segoe UI" panose="020B0502040204020203" pitchFamily="34" charset="0"/>
                <a:cs typeface="Segoe UI" panose="020B0502040204020203" pitchFamily="34" charset="0"/>
              </a:rPr>
              <a:t>approach</a:t>
            </a:r>
          </a:p>
          <a:p>
            <a:pPr marL="909638" lvl="2" indent="-452438">
              <a:buFont typeface="Wingdings" panose="05000000000000000000" pitchFamily="2" charset="2"/>
              <a:buChar char="ü"/>
              <a:tabLst>
                <a:tab pos="179388" algn="l"/>
              </a:tabLst>
            </a:pPr>
            <a:r>
              <a:rPr lang="en-IN" sz="2100" dirty="0">
                <a:latin typeface="Segoe UI" panose="020B0502040204020203" pitchFamily="34" charset="0"/>
                <a:cs typeface="Segoe UI" panose="020B0502040204020203" pitchFamily="34" charset="0"/>
              </a:rPr>
              <a:t>Regression Defects Triage </a:t>
            </a:r>
            <a:r>
              <a:rPr lang="en-IN" sz="2100" dirty="0" smtClean="0">
                <a:latin typeface="Segoe UI" panose="020B0502040204020203" pitchFamily="34" charset="0"/>
                <a:cs typeface="Segoe UI" panose="020B0502040204020203" pitchFamily="34" charset="0"/>
              </a:rPr>
              <a:t>process</a:t>
            </a:r>
          </a:p>
          <a:p>
            <a:pPr marL="909638" lvl="2" indent="-452438">
              <a:buFont typeface="Wingdings" panose="05000000000000000000" pitchFamily="2" charset="2"/>
              <a:buChar char="ü"/>
              <a:tabLst>
                <a:tab pos="179388" algn="l"/>
              </a:tabLst>
            </a:pPr>
            <a:r>
              <a:rPr lang="en-IN" sz="2100" dirty="0" smtClean="0">
                <a:latin typeface="Segoe UI" panose="020B0502040204020203" pitchFamily="34" charset="0"/>
                <a:cs typeface="Segoe UI" panose="020B0502040204020203" pitchFamily="34" charset="0"/>
              </a:rPr>
              <a:t>Test Results Approval</a:t>
            </a:r>
          </a:p>
          <a:p>
            <a:pPr marL="909638" lvl="2" indent="-452438">
              <a:buFont typeface="Wingdings" panose="05000000000000000000" pitchFamily="2" charset="2"/>
              <a:buChar char="ü"/>
              <a:tabLst>
                <a:tab pos="179388" algn="l"/>
              </a:tabLst>
            </a:pPr>
            <a:r>
              <a:rPr lang="en-IN" sz="2100" dirty="0" smtClean="0">
                <a:latin typeface="Segoe UI" panose="020B0502040204020203" pitchFamily="34" charset="0"/>
                <a:cs typeface="Segoe UI" panose="020B0502040204020203" pitchFamily="34" charset="0"/>
              </a:rPr>
              <a:t>Regression Execution Schedule</a:t>
            </a:r>
            <a:endParaRPr lang="en-IN" sz="2100" dirty="0">
              <a:latin typeface="Segoe UI" panose="020B0502040204020203" pitchFamily="34" charset="0"/>
              <a:cs typeface="Segoe UI" panose="020B0502040204020203" pitchFamily="34" charset="0"/>
            </a:endParaRPr>
          </a:p>
          <a:p>
            <a:pPr marL="909638" lvl="2" indent="-452438">
              <a:buFont typeface="Wingdings" panose="05000000000000000000" pitchFamily="2" charset="2"/>
              <a:buChar char="ü"/>
              <a:tabLst>
                <a:tab pos="179388" algn="l"/>
              </a:tabLst>
            </a:pPr>
            <a:r>
              <a:rPr lang="en-IN" sz="2100" dirty="0" smtClean="0">
                <a:latin typeface="Segoe UI" panose="020B0502040204020203" pitchFamily="34" charset="0"/>
                <a:cs typeface="Segoe UI" panose="020B0502040204020203" pitchFamily="34" charset="0"/>
              </a:rPr>
              <a:t>Regression suite Optimization</a:t>
            </a:r>
            <a:endParaRPr lang="en-IN" sz="2100" dirty="0">
              <a:latin typeface="Segoe UI" panose="020B0502040204020203" pitchFamily="34" charset="0"/>
              <a:cs typeface="Segoe UI" panose="020B0502040204020203" pitchFamily="34" charset="0"/>
            </a:endParaRPr>
          </a:p>
          <a:p>
            <a:pPr marL="457200" lvl="2">
              <a:tabLst>
                <a:tab pos="179388" algn="l"/>
              </a:tabLst>
            </a:pPr>
            <a:endParaRPr lang="en-IN" sz="2100" dirty="0">
              <a:latin typeface="Segoe UI" panose="020B0502040204020203" pitchFamily="34" charset="0"/>
              <a:cs typeface="Segoe UI" panose="020B0502040204020203" pitchFamily="34" charset="0"/>
            </a:endParaRPr>
          </a:p>
          <a:p>
            <a:pPr marL="452438" lvl="1" indent="-452438">
              <a:buFont typeface="Wingdings" panose="05000000000000000000" pitchFamily="2" charset="2"/>
              <a:buChar char="ü"/>
              <a:tabLst>
                <a:tab pos="179388" algn="l"/>
              </a:tabLst>
            </a:pPr>
            <a:endParaRPr lang="en-IN" sz="2100" dirty="0">
              <a:latin typeface="Segoe UI" panose="020B0502040204020203" pitchFamily="34" charset="0"/>
              <a:cs typeface="Segoe UI" panose="020B0502040204020203" pitchFamily="34" charset="0"/>
            </a:endParaRPr>
          </a:p>
          <a:p>
            <a:pPr marL="452438" lvl="1" indent="-452438">
              <a:buFont typeface="Wingdings" panose="05000000000000000000" pitchFamily="2" charset="2"/>
              <a:buChar char="ü"/>
              <a:tabLst>
                <a:tab pos="179388" algn="l"/>
              </a:tabLst>
            </a:pPr>
            <a:r>
              <a:rPr lang="en-IN" sz="2100" dirty="0">
                <a:latin typeface="Segoe UI" panose="020B0502040204020203" pitchFamily="34" charset="0"/>
                <a:cs typeface="Segoe UI" panose="020B0502040204020203" pitchFamily="34" charset="0"/>
              </a:rPr>
              <a:t>This document will be used by SDETs involved </a:t>
            </a:r>
            <a:r>
              <a:rPr lang="en-IN" sz="2100" dirty="0" smtClean="0">
                <a:latin typeface="Segoe UI" panose="020B0502040204020203" pitchFamily="34" charset="0"/>
                <a:cs typeface="Segoe UI" panose="020B0502040204020203" pitchFamily="34" charset="0"/>
              </a:rPr>
              <a:t>in </a:t>
            </a:r>
            <a:r>
              <a:rPr lang="en-IN" sz="2100" dirty="0">
                <a:latin typeface="Segoe UI" panose="020B0502040204020203" pitchFamily="34" charset="0"/>
                <a:cs typeface="Segoe UI" panose="020B0502040204020203" pitchFamily="34" charset="0"/>
              </a:rPr>
              <a:t>testing and analysts team. </a:t>
            </a:r>
          </a:p>
          <a:p>
            <a:pPr marL="452438" lvl="1" indent="-452438">
              <a:buFont typeface="Wingdings" panose="05000000000000000000" pitchFamily="2" charset="2"/>
              <a:buChar char="ü"/>
              <a:tabLst>
                <a:tab pos="179388" algn="l"/>
              </a:tabLst>
            </a:pPr>
            <a:endParaRPr lang="en-IN" sz="2100" dirty="0">
              <a:latin typeface="Segoe UI" panose="020B0502040204020203" pitchFamily="34" charset="0"/>
              <a:cs typeface="Segoe UI" panose="020B0502040204020203" pitchFamily="34" charset="0"/>
            </a:endParaRPr>
          </a:p>
          <a:p>
            <a:pPr marL="0" lvl="1">
              <a:tabLst>
                <a:tab pos="179388" algn="l"/>
              </a:tabLst>
            </a:pPr>
            <a:endParaRPr lang="en-IN" sz="2100" dirty="0">
              <a:latin typeface="Segoe UI" panose="020B0502040204020203" pitchFamily="34" charset="0"/>
              <a:cs typeface="Segoe UI" panose="020B0502040204020203" pitchFamily="34" charset="0"/>
            </a:endParaRPr>
          </a:p>
          <a:p>
            <a:pPr marL="452438" lvl="1" indent="-452438">
              <a:buFont typeface="Wingdings" panose="05000000000000000000" pitchFamily="2" charset="2"/>
              <a:buChar char="ü"/>
              <a:tabLst>
                <a:tab pos="179388" algn="l"/>
              </a:tabLst>
            </a:pPr>
            <a:endParaRPr lang="en-IN" sz="2100" dirty="0">
              <a:latin typeface="Segoe UI" panose="020B0502040204020203" pitchFamily="34" charset="0"/>
              <a:cs typeface="Segoe UI" panose="020B0502040204020203" pitchFamily="34" charset="0"/>
            </a:endParaRPr>
          </a:p>
          <a:p>
            <a:pPr marL="0" lvl="1">
              <a:tabLst>
                <a:tab pos="179388" algn="l"/>
              </a:tabLst>
            </a:pPr>
            <a:endParaRPr lang="en-IN" sz="21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75418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12"/>
          <p:cNvSpPr txBox="1">
            <a:spLocks noChangeArrowheads="1"/>
          </p:cNvSpPr>
          <p:nvPr/>
        </p:nvSpPr>
        <p:spPr>
          <a:xfrm>
            <a:off x="134928" y="191877"/>
            <a:ext cx="10472112" cy="56576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effectLst>
                  <a:outerShdw blurRad="38100" dist="38100" dir="2700000" algn="tl">
                    <a:srgbClr val="000000">
                      <a:alpha val="43137"/>
                    </a:srgbClr>
                  </a:outerShdw>
                </a:effectLst>
                <a:latin typeface="Segoe UI" panose="020B0502040204020203" pitchFamily="34" charset="0"/>
                <a:ea typeface="+mn-ea"/>
                <a:cs typeface="Segoe UI" panose="020B0502040204020203" pitchFamily="34" charset="0"/>
              </a:rPr>
              <a:t>Regression </a:t>
            </a:r>
            <a:r>
              <a:rPr lang="en-US" sz="2400" dirty="0" smtClean="0">
                <a:effectLst>
                  <a:outerShdw blurRad="38100" dist="38100" dir="2700000" algn="tl">
                    <a:srgbClr val="000000">
                      <a:alpha val="43137"/>
                    </a:srgbClr>
                  </a:outerShdw>
                </a:effectLst>
                <a:latin typeface="Segoe UI" panose="020B0502040204020203" pitchFamily="34" charset="0"/>
                <a:ea typeface="+mn-ea"/>
                <a:cs typeface="Segoe UI" panose="020B0502040204020203" pitchFamily="34" charset="0"/>
              </a:rPr>
              <a:t>Approach </a:t>
            </a:r>
            <a:endParaRPr lang="en-US" sz="2400" dirty="0">
              <a:effectLst>
                <a:outerShdw blurRad="38100" dist="38100" dir="2700000" algn="tl">
                  <a:srgbClr val="000000">
                    <a:alpha val="43137"/>
                  </a:srgbClr>
                </a:outerShdw>
              </a:effectLst>
              <a:latin typeface="Segoe UI" panose="020B0502040204020203" pitchFamily="34" charset="0"/>
              <a:ea typeface="+mn-ea"/>
              <a:cs typeface="Segoe UI" panose="020B0502040204020203" pitchFamily="34" charset="0"/>
            </a:endParaRPr>
          </a:p>
        </p:txBody>
      </p:sp>
      <p:pic>
        <p:nvPicPr>
          <p:cNvPr id="3" name="Picture 2"/>
          <p:cNvPicPr>
            <a:picLocks noChangeAspect="1"/>
          </p:cNvPicPr>
          <p:nvPr/>
        </p:nvPicPr>
        <p:blipFill>
          <a:blip r:embed="rId2"/>
          <a:stretch>
            <a:fillRect/>
          </a:stretch>
        </p:blipFill>
        <p:spPr>
          <a:xfrm>
            <a:off x="3066125" y="1026930"/>
            <a:ext cx="8376938" cy="5019675"/>
          </a:xfrm>
          <a:prstGeom prst="rect">
            <a:avLst/>
          </a:prstGeom>
        </p:spPr>
      </p:pic>
      <p:sp>
        <p:nvSpPr>
          <p:cNvPr id="9" name="Rounded Rectangle 8"/>
          <p:cNvSpPr/>
          <p:nvPr/>
        </p:nvSpPr>
        <p:spPr>
          <a:xfrm>
            <a:off x="365757" y="1737392"/>
            <a:ext cx="1254034" cy="64008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latin typeface="Segoe UI" panose="020B0502040204020203" pitchFamily="34" charset="0"/>
                <a:cs typeface="Segoe UI" panose="020B0502040204020203" pitchFamily="34" charset="0"/>
              </a:rPr>
              <a:t>Sprint 1 Regression Suite</a:t>
            </a:r>
          </a:p>
        </p:txBody>
      </p:sp>
      <p:sp>
        <p:nvSpPr>
          <p:cNvPr id="42" name="Rounded Rectangle 41"/>
          <p:cNvSpPr/>
          <p:nvPr/>
        </p:nvSpPr>
        <p:spPr>
          <a:xfrm>
            <a:off x="341809" y="2713871"/>
            <a:ext cx="1254034" cy="64008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latin typeface="Segoe UI" panose="020B0502040204020203" pitchFamily="34" charset="0"/>
                <a:cs typeface="Segoe UI" panose="020B0502040204020203" pitchFamily="34" charset="0"/>
              </a:rPr>
              <a:t>Sprint 2 Regression Suite</a:t>
            </a:r>
          </a:p>
        </p:txBody>
      </p:sp>
      <p:sp>
        <p:nvSpPr>
          <p:cNvPr id="48" name="Rounded Rectangle 47"/>
          <p:cNvSpPr/>
          <p:nvPr/>
        </p:nvSpPr>
        <p:spPr>
          <a:xfrm>
            <a:off x="342341" y="3673959"/>
            <a:ext cx="1254034" cy="64008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latin typeface="Segoe UI" panose="020B0502040204020203" pitchFamily="34" charset="0"/>
                <a:cs typeface="Segoe UI" panose="020B0502040204020203" pitchFamily="34" charset="0"/>
              </a:rPr>
              <a:t>Sprint 3 Regression Suite</a:t>
            </a:r>
          </a:p>
        </p:txBody>
      </p:sp>
      <p:sp>
        <p:nvSpPr>
          <p:cNvPr id="49" name="Rounded Rectangle 48"/>
          <p:cNvSpPr/>
          <p:nvPr/>
        </p:nvSpPr>
        <p:spPr>
          <a:xfrm>
            <a:off x="365757" y="4575325"/>
            <a:ext cx="1254034" cy="64008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latin typeface="Segoe UI" panose="020B0502040204020203" pitchFamily="34" charset="0"/>
                <a:cs typeface="Segoe UI" panose="020B0502040204020203" pitchFamily="34" charset="0"/>
              </a:rPr>
              <a:t>Sprint 4 Regression Suite</a:t>
            </a:r>
          </a:p>
        </p:txBody>
      </p:sp>
      <p:sp>
        <p:nvSpPr>
          <p:cNvPr id="10" name="Rounded Rectangle 9"/>
          <p:cNvSpPr/>
          <p:nvPr/>
        </p:nvSpPr>
        <p:spPr>
          <a:xfrm>
            <a:off x="2208574" y="1438562"/>
            <a:ext cx="591640" cy="44707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nchorCtr="0">
            <a:noAutofit/>
          </a:bodyPr>
          <a:lstStyle/>
          <a:p>
            <a:pPr algn="ctr"/>
            <a:r>
              <a:rPr lang="en-SG" dirty="0">
                <a:solidFill>
                  <a:schemeClr val="tx1"/>
                </a:solidFill>
                <a:latin typeface="Segoe UI" panose="020B0502040204020203" pitchFamily="34" charset="0"/>
                <a:cs typeface="Segoe UI" panose="020B0502040204020203" pitchFamily="34" charset="0"/>
              </a:rPr>
              <a:t>RELEASE  REGRESSION</a:t>
            </a:r>
          </a:p>
        </p:txBody>
      </p:sp>
      <p:sp>
        <p:nvSpPr>
          <p:cNvPr id="15" name="Right Arrow 14"/>
          <p:cNvSpPr/>
          <p:nvPr/>
        </p:nvSpPr>
        <p:spPr>
          <a:xfrm>
            <a:off x="1619791" y="1933303"/>
            <a:ext cx="453351" cy="261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Right Arrow 49"/>
          <p:cNvSpPr/>
          <p:nvPr/>
        </p:nvSpPr>
        <p:spPr>
          <a:xfrm>
            <a:off x="1595843" y="2962066"/>
            <a:ext cx="453351" cy="261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ight Arrow 50"/>
          <p:cNvSpPr/>
          <p:nvPr/>
        </p:nvSpPr>
        <p:spPr>
          <a:xfrm>
            <a:off x="1617868" y="3834010"/>
            <a:ext cx="453351" cy="261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ight Arrow 51"/>
          <p:cNvSpPr/>
          <p:nvPr/>
        </p:nvSpPr>
        <p:spPr>
          <a:xfrm>
            <a:off x="1624647" y="4748373"/>
            <a:ext cx="453351" cy="261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ight Arrow 15"/>
          <p:cNvSpPr/>
          <p:nvPr/>
        </p:nvSpPr>
        <p:spPr>
          <a:xfrm>
            <a:off x="2849877" y="3223323"/>
            <a:ext cx="432492" cy="8719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ounded Rectangle 16"/>
          <p:cNvSpPr/>
          <p:nvPr/>
        </p:nvSpPr>
        <p:spPr>
          <a:xfrm>
            <a:off x="134928" y="6178731"/>
            <a:ext cx="11660832" cy="36576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latin typeface="Segoe UI" panose="020B0502040204020203" pitchFamily="34" charset="0"/>
                <a:cs typeface="Segoe UI" panose="020B0502040204020203" pitchFamily="34" charset="0"/>
              </a:rPr>
              <a:t>Initial Regression suite is Release Regression suite which will be progressively built from Sprint Regression suites. </a:t>
            </a:r>
          </a:p>
        </p:txBody>
      </p:sp>
    </p:spTree>
    <p:extLst>
      <p:ext uri="{BB962C8B-B14F-4D97-AF65-F5344CB8AC3E}">
        <p14:creationId xmlns:p14="http://schemas.microsoft.com/office/powerpoint/2010/main" val="37743412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8F48A6-F23D-4104-A393-A1565DBE67D6}"/>
              </a:ext>
            </a:extLst>
          </p:cNvPr>
          <p:cNvSpPr txBox="1"/>
          <p:nvPr/>
        </p:nvSpPr>
        <p:spPr>
          <a:xfrm>
            <a:off x="-212414" y="292873"/>
            <a:ext cx="8990654" cy="461665"/>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Sprint Regression Suite Creation Approach</a:t>
            </a:r>
            <a:endParaRPr lang="en-US" sz="2400" dirty="0">
              <a:latin typeface="Segoe UI" panose="020B0502040204020203" pitchFamily="34" charset="0"/>
              <a:cs typeface="Segoe UI" panose="020B0502040204020203" pitchFamily="34" charset="0"/>
            </a:endParaRPr>
          </a:p>
        </p:txBody>
      </p:sp>
      <p:sp>
        <p:nvSpPr>
          <p:cNvPr id="8" name="Rounded Rectangle 7"/>
          <p:cNvSpPr/>
          <p:nvPr/>
        </p:nvSpPr>
        <p:spPr>
          <a:xfrm>
            <a:off x="7929154" y="1302067"/>
            <a:ext cx="3709852" cy="516757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a:solidFill>
                  <a:schemeClr val="tx1"/>
                </a:solidFill>
                <a:latin typeface="Segoe UI" panose="020B0502040204020203" pitchFamily="34" charset="0"/>
                <a:cs typeface="Segoe UI" panose="020B0502040204020203" pitchFamily="34" charset="0"/>
              </a:rPr>
              <a:t>In a Sprint , Functional tests are designed for user stories. </a:t>
            </a:r>
          </a:p>
          <a:p>
            <a:pPr marL="285750" indent="-285750">
              <a:buFont typeface="Wingdings" panose="05000000000000000000" pitchFamily="2" charset="2"/>
              <a:buChar char="Ø"/>
            </a:pPr>
            <a:r>
              <a:rPr lang="en-US" dirty="0">
                <a:solidFill>
                  <a:schemeClr val="tx1"/>
                </a:solidFill>
                <a:latin typeface="Segoe UI" panose="020B0502040204020203" pitchFamily="34" charset="0"/>
                <a:cs typeface="Segoe UI" panose="020B0502040204020203" pitchFamily="34" charset="0"/>
              </a:rPr>
              <a:t>Regression suite should comprise of Critical / High priority user stories. </a:t>
            </a:r>
          </a:p>
          <a:p>
            <a:pPr marL="285750" indent="-285750">
              <a:buFont typeface="Wingdings" panose="05000000000000000000" pitchFamily="2" charset="2"/>
              <a:buChar char="Ø"/>
            </a:pPr>
            <a:r>
              <a:rPr lang="en-US" dirty="0">
                <a:solidFill>
                  <a:schemeClr val="tx1"/>
                </a:solidFill>
                <a:latin typeface="Segoe UI" panose="020B0502040204020203" pitchFamily="34" charset="0"/>
                <a:cs typeface="Segoe UI" panose="020B0502040204020203" pitchFamily="34" charset="0"/>
              </a:rPr>
              <a:t>Progressively Sprint regression suites will be segregated into Features. </a:t>
            </a:r>
          </a:p>
          <a:p>
            <a:pPr marL="285750" indent="-285750">
              <a:buFont typeface="Wingdings" panose="05000000000000000000" pitchFamily="2" charset="2"/>
              <a:buChar char="Ø"/>
            </a:pPr>
            <a:r>
              <a:rPr lang="en-US" dirty="0">
                <a:solidFill>
                  <a:schemeClr val="tx1"/>
                </a:solidFill>
                <a:latin typeface="Segoe UI" panose="020B0502040204020203" pitchFamily="34" charset="0"/>
                <a:cs typeface="Segoe UI" panose="020B0502040204020203" pitchFamily="34" charset="0"/>
              </a:rPr>
              <a:t>Mini regression: is a subset of the full regression suite comprising critical functionality that must pass before signing off on a Sprint/Release.</a:t>
            </a:r>
            <a:endParaRPr lang="en-SG" dirty="0">
              <a:solidFill>
                <a:schemeClr val="tx1"/>
              </a:solidFill>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2"/>
          <a:stretch>
            <a:fillRect/>
          </a:stretch>
        </p:blipFill>
        <p:spPr>
          <a:xfrm>
            <a:off x="278131" y="1363163"/>
            <a:ext cx="7429500" cy="5086350"/>
          </a:xfrm>
          <a:prstGeom prst="rect">
            <a:avLst/>
          </a:prstGeom>
          <a:ln>
            <a:solidFill>
              <a:schemeClr val="accent1"/>
            </a:solidFill>
          </a:ln>
        </p:spPr>
      </p:pic>
    </p:spTree>
    <p:extLst>
      <p:ext uri="{BB962C8B-B14F-4D97-AF65-F5344CB8AC3E}">
        <p14:creationId xmlns:p14="http://schemas.microsoft.com/office/powerpoint/2010/main" val="3610843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8F48A6-F23D-4104-A393-A1565DBE67D6}"/>
              </a:ext>
            </a:extLst>
          </p:cNvPr>
          <p:cNvSpPr txBox="1"/>
          <p:nvPr/>
        </p:nvSpPr>
        <p:spPr>
          <a:xfrm>
            <a:off x="-212414" y="292873"/>
            <a:ext cx="953929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          	Regression Scenarios Test Design</a:t>
            </a:r>
            <a:r>
              <a:rPr kumimoji="0" lang="en-US" sz="2400" b="0" i="0" u="none" strike="noStrike" kern="1200" cap="none" spc="0" normalizeH="0" noProof="0" dirty="0">
                <a:ln>
                  <a:noFill/>
                </a:ln>
                <a:solidFill>
                  <a:prstClr val="black"/>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 in Azure Devops</a:t>
            </a:r>
            <a:endParaRPr kumimoji="0" lang="en-US"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4" name="Rounded Rectangle 3"/>
          <p:cNvSpPr/>
          <p:nvPr/>
        </p:nvSpPr>
        <p:spPr>
          <a:xfrm>
            <a:off x="7785462" y="1296761"/>
            <a:ext cx="4062549" cy="526337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600" b="1" dirty="0">
                <a:solidFill>
                  <a:prstClr val="black"/>
                </a:solidFill>
                <a:latin typeface="Segoe UI" panose="020B0502040204020203" pitchFamily="34" charset="0"/>
                <a:cs typeface="Segoe UI" panose="020B0502040204020203" pitchFamily="34" charset="0"/>
              </a:rPr>
              <a:t>Criteria to identify Regression cases</a:t>
            </a:r>
          </a:p>
          <a:p>
            <a:pPr lvl="0"/>
            <a:endParaRPr lang="en-US" sz="1600" b="1" dirty="0">
              <a:solidFill>
                <a:prstClr val="black"/>
              </a:solidFill>
              <a:latin typeface="Segoe UI" panose="020B0502040204020203" pitchFamily="34" charset="0"/>
              <a:cs typeface="Segoe UI" panose="020B0502040204020203" pitchFamily="34" charset="0"/>
            </a:endParaRPr>
          </a:p>
          <a:p>
            <a:pPr marL="285750" lvl="0" indent="-285750">
              <a:buFont typeface="Wingdings" panose="05000000000000000000" pitchFamily="2" charset="2"/>
              <a:buChar char="Ø"/>
            </a:pPr>
            <a:r>
              <a:rPr lang="en-US" sz="1200" dirty="0">
                <a:solidFill>
                  <a:prstClr val="black"/>
                </a:solidFill>
                <a:latin typeface="Segoe UI" panose="020B0502040204020203" pitchFamily="34" charset="0"/>
                <a:cs typeface="Segoe UI" panose="020B0502040204020203" pitchFamily="34" charset="0"/>
              </a:rPr>
              <a:t>Include cases which verify the core functionality of application</a:t>
            </a:r>
          </a:p>
          <a:p>
            <a:pPr lvl="0"/>
            <a:r>
              <a:rPr lang="en-US" sz="1200" dirty="0">
                <a:solidFill>
                  <a:prstClr val="black"/>
                </a:solidFill>
                <a:latin typeface="Segoe UI" panose="020B0502040204020203" pitchFamily="34" charset="0"/>
                <a:cs typeface="Segoe UI" panose="020B0502040204020203" pitchFamily="34" charset="0"/>
              </a:rPr>
              <a:t> </a:t>
            </a:r>
          </a:p>
          <a:p>
            <a:pPr marL="285750" lvl="0" indent="-285750">
              <a:buFont typeface="Wingdings" panose="05000000000000000000" pitchFamily="2" charset="2"/>
              <a:buChar char="Ø"/>
            </a:pPr>
            <a:r>
              <a:rPr lang="en-US" sz="1200" dirty="0">
                <a:solidFill>
                  <a:prstClr val="black"/>
                </a:solidFill>
                <a:latin typeface="Segoe UI" panose="020B0502040204020203" pitchFamily="34" charset="0"/>
                <a:cs typeface="Segoe UI" panose="020B0502040204020203" pitchFamily="34" charset="0"/>
              </a:rPr>
              <a:t>Scenarios which have failed during functional testing </a:t>
            </a:r>
          </a:p>
          <a:p>
            <a:pPr lvl="0"/>
            <a:endParaRPr lang="en-US" sz="1200" dirty="0">
              <a:solidFill>
                <a:prstClr val="black"/>
              </a:solidFill>
              <a:latin typeface="Segoe UI" panose="020B0502040204020203" pitchFamily="34" charset="0"/>
              <a:cs typeface="Segoe UI" panose="020B0502040204020203" pitchFamily="34" charset="0"/>
            </a:endParaRPr>
          </a:p>
          <a:p>
            <a:pPr marL="285750" lvl="0" indent="-285750">
              <a:buFont typeface="Wingdings" panose="05000000000000000000" pitchFamily="2" charset="2"/>
              <a:buChar char="Ø"/>
            </a:pPr>
            <a:r>
              <a:rPr lang="en-US" sz="1200" dirty="0">
                <a:solidFill>
                  <a:prstClr val="black"/>
                </a:solidFill>
                <a:latin typeface="Segoe UI" panose="020B0502040204020203" pitchFamily="34" charset="0"/>
                <a:cs typeface="Segoe UI" panose="020B0502040204020203" pitchFamily="34" charset="0"/>
              </a:rPr>
              <a:t>Scenarios which are critical to business</a:t>
            </a:r>
          </a:p>
          <a:p>
            <a:pPr lvl="0"/>
            <a:endParaRPr lang="en-US" sz="1200" dirty="0">
              <a:solidFill>
                <a:prstClr val="black"/>
              </a:solidFill>
              <a:latin typeface="Segoe UI" panose="020B0502040204020203" pitchFamily="34" charset="0"/>
              <a:cs typeface="Segoe UI" panose="020B0502040204020203" pitchFamily="34" charset="0"/>
            </a:endParaRPr>
          </a:p>
          <a:p>
            <a:pPr marL="285750" lvl="0" indent="-285750">
              <a:buFont typeface="Wingdings" panose="05000000000000000000" pitchFamily="2" charset="2"/>
              <a:buChar char="Ø"/>
            </a:pPr>
            <a:r>
              <a:rPr lang="en-US" sz="1200" dirty="0">
                <a:solidFill>
                  <a:prstClr val="black"/>
                </a:solidFill>
                <a:latin typeface="Segoe UI" panose="020B0502040204020203" pitchFamily="34" charset="0"/>
                <a:cs typeface="Segoe UI" panose="020B0502040204020203" pitchFamily="34" charset="0"/>
              </a:rPr>
              <a:t>Scenarios which have undergone changes recently</a:t>
            </a:r>
          </a:p>
          <a:p>
            <a:pPr lvl="0"/>
            <a:endParaRPr lang="en-US" sz="1200" dirty="0">
              <a:solidFill>
                <a:prstClr val="black"/>
              </a:solidFill>
              <a:latin typeface="Segoe UI" panose="020B0502040204020203" pitchFamily="34" charset="0"/>
              <a:cs typeface="Segoe UI" panose="020B0502040204020203" pitchFamily="34" charset="0"/>
            </a:endParaRPr>
          </a:p>
          <a:p>
            <a:pPr marL="285750" lvl="0" indent="-285750">
              <a:buFont typeface="Wingdings" panose="05000000000000000000" pitchFamily="2" charset="2"/>
              <a:buChar char="Ø"/>
            </a:pPr>
            <a:r>
              <a:rPr lang="en-US" sz="1200" dirty="0">
                <a:solidFill>
                  <a:prstClr val="black"/>
                </a:solidFill>
                <a:latin typeface="Segoe UI" panose="020B0502040204020203" pitchFamily="34" charset="0"/>
                <a:cs typeface="Segoe UI" panose="020B0502040204020203" pitchFamily="34" charset="0"/>
              </a:rPr>
              <a:t>Scenarios which deal with third party systems or Integration touch points </a:t>
            </a:r>
          </a:p>
          <a:p>
            <a:pPr lvl="0"/>
            <a:endParaRPr lang="en-US" sz="1200" dirty="0">
              <a:solidFill>
                <a:prstClr val="black"/>
              </a:solidFill>
              <a:latin typeface="Segoe UI" panose="020B0502040204020203" pitchFamily="34" charset="0"/>
              <a:cs typeface="Segoe UI" panose="020B0502040204020203" pitchFamily="34" charset="0"/>
            </a:endParaRPr>
          </a:p>
          <a:p>
            <a:pPr marL="285750" lvl="0" indent="-285750">
              <a:buFont typeface="Wingdings" panose="05000000000000000000" pitchFamily="2" charset="2"/>
              <a:buChar char="Ø"/>
            </a:pPr>
            <a:r>
              <a:rPr lang="en-US" sz="1200" dirty="0">
                <a:solidFill>
                  <a:prstClr val="black"/>
                </a:solidFill>
                <a:latin typeface="Segoe UI" panose="020B0502040204020203" pitchFamily="34" charset="0"/>
                <a:cs typeface="Segoe UI" panose="020B0502040204020203" pitchFamily="34" charset="0"/>
              </a:rPr>
              <a:t>Negative scenarios or real time scenarios which are mostly used by end customers</a:t>
            </a:r>
          </a:p>
          <a:p>
            <a:pPr lvl="0"/>
            <a:endParaRPr lang="en-US" sz="1200" dirty="0">
              <a:solidFill>
                <a:prstClr val="black"/>
              </a:solidFill>
              <a:latin typeface="Segoe UI" panose="020B0502040204020203" pitchFamily="34" charset="0"/>
              <a:cs typeface="Segoe UI" panose="020B0502040204020203" pitchFamily="34" charset="0"/>
            </a:endParaRPr>
          </a:p>
          <a:p>
            <a:pPr marL="285750" lvl="0" indent="-285750">
              <a:buFont typeface="Wingdings" panose="05000000000000000000" pitchFamily="2" charset="2"/>
              <a:buChar char="Ø"/>
            </a:pPr>
            <a:r>
              <a:rPr lang="en-US" sz="1200" dirty="0">
                <a:solidFill>
                  <a:prstClr val="black"/>
                </a:solidFill>
                <a:latin typeface="Segoe UI" panose="020B0502040204020203" pitchFamily="34" charset="0"/>
                <a:cs typeface="Segoe UI" panose="020B0502040204020203" pitchFamily="34" charset="0"/>
              </a:rPr>
              <a:t>Email Transactions / Scenarios which will trigger alternate flows in the system</a:t>
            </a:r>
          </a:p>
          <a:p>
            <a:pPr lvl="0"/>
            <a:endParaRPr lang="en-US" sz="1200" dirty="0">
              <a:solidFill>
                <a:prstClr val="black"/>
              </a:solidFill>
              <a:latin typeface="Segoe UI" panose="020B0502040204020203" pitchFamily="34" charset="0"/>
              <a:cs typeface="Segoe UI" panose="020B0502040204020203" pitchFamily="34" charset="0"/>
            </a:endParaRPr>
          </a:p>
          <a:p>
            <a:pPr marL="285750" lvl="0" indent="-285750">
              <a:buFont typeface="Wingdings" panose="05000000000000000000" pitchFamily="2" charset="2"/>
              <a:buChar char="Ø"/>
            </a:pPr>
            <a:r>
              <a:rPr lang="en-US" sz="1200" dirty="0">
                <a:solidFill>
                  <a:prstClr val="black"/>
                </a:solidFill>
                <a:latin typeface="Segoe UI" panose="020B0502040204020203" pitchFamily="34" charset="0"/>
                <a:cs typeface="Segoe UI" panose="020B0502040204020203" pitchFamily="34" charset="0"/>
              </a:rPr>
              <a:t>Discuss with Application Owner and understand the Risks and High priority scenarios </a:t>
            </a:r>
          </a:p>
        </p:txBody>
      </p:sp>
      <p:pic>
        <p:nvPicPr>
          <p:cNvPr id="6" name="Picture 5"/>
          <p:cNvPicPr>
            <a:picLocks noChangeAspect="1"/>
          </p:cNvPicPr>
          <p:nvPr/>
        </p:nvPicPr>
        <p:blipFill>
          <a:blip r:embed="rId2"/>
          <a:stretch>
            <a:fillRect/>
          </a:stretch>
        </p:blipFill>
        <p:spPr>
          <a:xfrm>
            <a:off x="601027" y="1113744"/>
            <a:ext cx="6600825" cy="5153025"/>
          </a:xfrm>
          <a:prstGeom prst="rect">
            <a:avLst/>
          </a:prstGeom>
          <a:ln>
            <a:solidFill>
              <a:schemeClr val="accent1"/>
            </a:solidFill>
          </a:ln>
        </p:spPr>
      </p:pic>
    </p:spTree>
    <p:extLst>
      <p:ext uri="{BB962C8B-B14F-4D97-AF65-F5344CB8AC3E}">
        <p14:creationId xmlns:p14="http://schemas.microsoft.com/office/powerpoint/2010/main" val="1593087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8F48A6-F23D-4104-A393-A1565DBE67D6}"/>
              </a:ext>
            </a:extLst>
          </p:cNvPr>
          <p:cNvSpPr txBox="1"/>
          <p:nvPr/>
        </p:nvSpPr>
        <p:spPr>
          <a:xfrm>
            <a:off x="-212414" y="292873"/>
            <a:ext cx="953929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          	Regression Scenarios </a:t>
            </a:r>
            <a:r>
              <a:rPr lang="en-US" sz="2400" noProof="0" dirty="0">
                <a:solidFill>
                  <a:prstClr val="black"/>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ETM to </a:t>
            </a:r>
            <a:r>
              <a:rPr kumimoji="0" lang="en-US" sz="2400" b="0" i="0" u="none" strike="noStrike" kern="1200" cap="none" spc="0" normalizeH="0" noProof="0" dirty="0">
                <a:ln>
                  <a:noFill/>
                </a:ln>
                <a:solidFill>
                  <a:prstClr val="black"/>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Azure DevOps mapping</a:t>
            </a:r>
            <a:endParaRPr kumimoji="0" lang="en-US"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pic>
        <p:nvPicPr>
          <p:cNvPr id="5" name="Picture 4"/>
          <p:cNvPicPr/>
          <p:nvPr/>
        </p:nvPicPr>
        <p:blipFill>
          <a:blip r:embed="rId2"/>
          <a:stretch>
            <a:fillRect/>
          </a:stretch>
        </p:blipFill>
        <p:spPr>
          <a:xfrm>
            <a:off x="302623" y="1439183"/>
            <a:ext cx="9024257" cy="2427424"/>
          </a:xfrm>
          <a:prstGeom prst="rect">
            <a:avLst/>
          </a:prstGeom>
          <a:ln>
            <a:solidFill>
              <a:schemeClr val="accent1"/>
            </a:solidFill>
          </a:ln>
        </p:spPr>
      </p:pic>
      <p:sp>
        <p:nvSpPr>
          <p:cNvPr id="3" name="Rectangle 2"/>
          <p:cNvSpPr/>
          <p:nvPr/>
        </p:nvSpPr>
        <p:spPr>
          <a:xfrm>
            <a:off x="9888584" y="1706198"/>
            <a:ext cx="2076994" cy="1384995"/>
          </a:xfrm>
          <a:prstGeom prst="rect">
            <a:avLst/>
          </a:prstGeom>
        </p:spPr>
        <p:txBody>
          <a:bodyPr wrap="square">
            <a:spAutoFit/>
          </a:bodyPr>
          <a:lstStyle/>
          <a:p>
            <a:r>
              <a:rPr lang="en-US" sz="1400" dirty="0">
                <a:latin typeface="Segoe UI" panose="020B0502040204020203" pitchFamily="34" charset="0"/>
                <a:cs typeface="Segoe UI" panose="020B0502040204020203" pitchFamily="34" charset="0"/>
              </a:rPr>
              <a:t>Identify corresponding Azure DevOps Regression test cases in ETM by adding Tags as “</a:t>
            </a:r>
            <a:r>
              <a:rPr lang="en-US" sz="1400" b="1" dirty="0">
                <a:latin typeface="Segoe UI" panose="020B0502040204020203" pitchFamily="34" charset="0"/>
                <a:cs typeface="Segoe UI" panose="020B0502040204020203" pitchFamily="34" charset="0"/>
              </a:rPr>
              <a:t>Regression</a:t>
            </a:r>
            <a:r>
              <a:rPr lang="en-US" sz="1400" dirty="0">
                <a:latin typeface="Segoe UI" panose="020B0502040204020203" pitchFamily="34" charset="0"/>
                <a:cs typeface="Segoe UI" panose="020B0502040204020203" pitchFamily="34" charset="0"/>
              </a:rPr>
              <a:t>” and save the test case.</a:t>
            </a:r>
          </a:p>
        </p:txBody>
      </p:sp>
      <p:pic>
        <p:nvPicPr>
          <p:cNvPr id="7" name="Picture 6"/>
          <p:cNvPicPr/>
          <p:nvPr/>
        </p:nvPicPr>
        <p:blipFill>
          <a:blip r:embed="rId3"/>
          <a:stretch>
            <a:fillRect/>
          </a:stretch>
        </p:blipFill>
        <p:spPr>
          <a:xfrm>
            <a:off x="302623" y="4419066"/>
            <a:ext cx="9024257" cy="1944528"/>
          </a:xfrm>
          <a:prstGeom prst="rect">
            <a:avLst/>
          </a:prstGeom>
        </p:spPr>
      </p:pic>
      <p:sp>
        <p:nvSpPr>
          <p:cNvPr id="8" name="Rectangle 7"/>
          <p:cNvSpPr/>
          <p:nvPr/>
        </p:nvSpPr>
        <p:spPr>
          <a:xfrm>
            <a:off x="9919064" y="4547711"/>
            <a:ext cx="2046514" cy="1815882"/>
          </a:xfrm>
          <a:prstGeom prst="rect">
            <a:avLst/>
          </a:prstGeom>
        </p:spPr>
        <p:txBody>
          <a:bodyPr wrap="square">
            <a:spAutoFit/>
          </a:bodyPr>
          <a:lstStyle/>
          <a:p>
            <a:r>
              <a:rPr lang="en-US" sz="1400" dirty="0">
                <a:latin typeface="Segoe UI" panose="020B0502040204020203" pitchFamily="34" charset="0"/>
                <a:cs typeface="Segoe UI" panose="020B0502040204020203" pitchFamily="34" charset="0"/>
              </a:rPr>
              <a:t>Create a Regression Test Suite Name in ETM with name as “</a:t>
            </a:r>
            <a:r>
              <a:rPr lang="en-US" sz="1400" b="1" dirty="0">
                <a:latin typeface="Segoe UI" panose="020B0502040204020203" pitchFamily="34" charset="0"/>
                <a:cs typeface="Segoe UI" panose="020B0502040204020203" pitchFamily="34" charset="0"/>
              </a:rPr>
              <a:t>Regression Testing</a:t>
            </a:r>
            <a:r>
              <a:rPr lang="en-US" sz="1400" dirty="0">
                <a:latin typeface="Segoe UI" panose="020B0502040204020203" pitchFamily="34" charset="0"/>
                <a:cs typeface="Segoe UI" panose="020B0502040204020203" pitchFamily="34" charset="0"/>
              </a:rPr>
              <a:t>” and the Azure DevOps regression suite ID (181770) in VSTS suite ID field.</a:t>
            </a:r>
          </a:p>
        </p:txBody>
      </p:sp>
      <p:sp>
        <p:nvSpPr>
          <p:cNvPr id="9" name="Left Arrow 8"/>
          <p:cNvSpPr/>
          <p:nvPr/>
        </p:nvSpPr>
        <p:spPr>
          <a:xfrm>
            <a:off x="9405257" y="1980683"/>
            <a:ext cx="404950" cy="8360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Left Arrow 9"/>
          <p:cNvSpPr/>
          <p:nvPr/>
        </p:nvSpPr>
        <p:spPr>
          <a:xfrm>
            <a:off x="9420497" y="4973318"/>
            <a:ext cx="404950" cy="8360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548750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8F48A6-F23D-4104-A393-A1565DBE67D6}"/>
              </a:ext>
            </a:extLst>
          </p:cNvPr>
          <p:cNvSpPr txBox="1"/>
          <p:nvPr/>
        </p:nvSpPr>
        <p:spPr>
          <a:xfrm>
            <a:off x="-212414" y="292873"/>
            <a:ext cx="953929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          	</a:t>
            </a:r>
            <a:r>
              <a:rPr kumimoji="0" lang="en-US" sz="2400" b="0"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Mini Regression and How to Identify Critical</a:t>
            </a:r>
            <a:r>
              <a:rPr kumimoji="0" lang="en-US" sz="2400" b="0" i="0" u="none" strike="noStrike" kern="1200" cap="none" spc="0" normalizeH="0" noProof="0" dirty="0" smtClean="0">
                <a:ln>
                  <a:noFill/>
                </a:ln>
                <a:solidFill>
                  <a:prstClr val="black"/>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rPr>
              <a:t> Scenarios</a:t>
            </a:r>
            <a:endParaRPr kumimoji="0" lang="en-US"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4" name="Rectangle 3"/>
          <p:cNvSpPr/>
          <p:nvPr/>
        </p:nvSpPr>
        <p:spPr>
          <a:xfrm>
            <a:off x="457199" y="1564053"/>
            <a:ext cx="11351623" cy="4462888"/>
          </a:xfrm>
          <a:prstGeom prst="rect">
            <a:avLst/>
          </a:prstGeom>
        </p:spPr>
        <p:txBody>
          <a:bodyPr wrap="square">
            <a:spAutoFit/>
          </a:bodyPr>
          <a:lstStyle/>
          <a:p>
            <a:pPr>
              <a:lnSpc>
                <a:spcPct val="115000"/>
              </a:lnSpc>
              <a:spcAft>
                <a:spcPts val="1000"/>
              </a:spcAft>
            </a:pPr>
            <a:r>
              <a:rPr lang="en-US" b="1" dirty="0">
                <a:latin typeface="Segoe UI" panose="020B0502040204020203" pitchFamily="34" charset="0"/>
                <a:ea typeface="Times New Roman" panose="02020603050405020304" pitchFamily="18" charset="0"/>
                <a:cs typeface="Times New Roman" panose="02020603050405020304" pitchFamily="18" charset="0"/>
              </a:rPr>
              <a:t>Mini regression</a:t>
            </a:r>
            <a:r>
              <a:rPr lang="en-US" dirty="0">
                <a:latin typeface="Segoe UI" panose="020B0502040204020203" pitchFamily="34" charset="0"/>
                <a:ea typeface="Times New Roman" panose="02020603050405020304" pitchFamily="18" charset="0"/>
                <a:cs typeface="Times New Roman" panose="02020603050405020304" pitchFamily="18" charset="0"/>
              </a:rPr>
              <a:t>: is a subset of the full regression suite comprising critical functionality that must pass before signing off on a Sprint/Release. This is built based upon the functionality that is critical and which is derived in consent with the Analysts.  Mini Regression is only used in place of full regression due to time and resource limitation. </a:t>
            </a:r>
            <a:endParaRPr lang="en-US" dirty="0" smtClean="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1000"/>
              </a:spcAft>
            </a:pPr>
            <a:endParaRPr lang="en-US"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b="1" dirty="0" smtClean="0">
                <a:latin typeface="Segoe UI" panose="020B0502040204020203" pitchFamily="34" charset="0"/>
                <a:ea typeface="Times New Roman" panose="02020603050405020304" pitchFamily="18" charset="0"/>
                <a:cs typeface="Times New Roman" panose="02020603050405020304" pitchFamily="18" charset="0"/>
              </a:rPr>
              <a:t>How to Identify Critical Scenarios</a:t>
            </a:r>
            <a:r>
              <a:rPr lang="en-US" dirty="0" smtClean="0">
                <a:latin typeface="Segoe UI" panose="020B0502040204020203" pitchFamily="34" charset="0"/>
                <a:ea typeface="Times New Roman" panose="02020603050405020304" pitchFamily="18" charset="0"/>
                <a:cs typeface="Times New Roman" panose="02020603050405020304" pitchFamily="18" charset="0"/>
              </a:rPr>
              <a:t>:</a:t>
            </a:r>
            <a:endParaRPr lang="en-SG" sz="1600" dirty="0">
              <a:latin typeface="Segoe UI Semilight" panose="020B0402040204020203"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dirty="0">
                <a:latin typeface="Segoe UI" panose="020B0502040204020203" pitchFamily="34" charset="0"/>
                <a:ea typeface="Segoe UI Semilight" panose="020B0402040204020203" pitchFamily="34" charset="0"/>
                <a:cs typeface="Times New Roman" panose="02020603050405020304" pitchFamily="18" charset="0"/>
              </a:rPr>
              <a:t>User stories marked as critical </a:t>
            </a:r>
            <a:endParaRPr lang="en-SG" dirty="0">
              <a:latin typeface="Segoe UI Semilight" panose="020B0402040204020203" pitchFamily="34" charset="0"/>
              <a:ea typeface="Segoe UI Semilight" panose="020B0402040204020203"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dirty="0">
                <a:latin typeface="Segoe UI" panose="020B0502040204020203" pitchFamily="34" charset="0"/>
                <a:ea typeface="Segoe UI Semilight" panose="020B0402040204020203" pitchFamily="34" charset="0"/>
                <a:cs typeface="Times New Roman" panose="02020603050405020304" pitchFamily="18" charset="0"/>
              </a:rPr>
              <a:t>Feature level e2e tests (combined from one or more scrum teams working on that feature)</a:t>
            </a:r>
            <a:endParaRPr lang="en-SG" dirty="0">
              <a:latin typeface="Segoe UI Semilight" panose="020B0402040204020203" pitchFamily="34" charset="0"/>
              <a:ea typeface="Segoe UI Semilight" panose="020B0402040204020203"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dirty="0">
                <a:latin typeface="Segoe UI" panose="020B0502040204020203" pitchFamily="34" charset="0"/>
                <a:ea typeface="Segoe UI Semilight" panose="020B0402040204020203" pitchFamily="34" charset="0"/>
                <a:cs typeface="Times New Roman" panose="02020603050405020304" pitchFamily="18" charset="0"/>
              </a:rPr>
              <a:t>Acceptance criteria that are focused on business rules not field level UI validations</a:t>
            </a:r>
            <a:endParaRPr lang="en-SG" dirty="0">
              <a:latin typeface="Segoe UI Semilight" panose="020B0402040204020203" pitchFamily="34" charset="0"/>
              <a:ea typeface="Segoe UI Semilight" panose="020B0402040204020203"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dirty="0">
                <a:latin typeface="Segoe UI" panose="020B0502040204020203" pitchFamily="34" charset="0"/>
                <a:ea typeface="Segoe UI Semilight" panose="020B0402040204020203" pitchFamily="34" charset="0"/>
                <a:cs typeface="Times New Roman" panose="02020603050405020304" pitchFamily="18" charset="0"/>
              </a:rPr>
              <a:t>Impacted changes in the features or user stories that are marked in that Sprint</a:t>
            </a:r>
            <a:endParaRPr lang="en-SG" dirty="0">
              <a:latin typeface="Segoe UI Semilight" panose="020B0402040204020203" pitchFamily="34" charset="0"/>
              <a:ea typeface="Segoe UI Semilight" panose="020B0402040204020203"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dirty="0">
                <a:latin typeface="Segoe UI" panose="020B0502040204020203" pitchFamily="34" charset="0"/>
                <a:ea typeface="Segoe UI Semilight" panose="020B0402040204020203" pitchFamily="34" charset="0"/>
                <a:cs typeface="Times New Roman" panose="02020603050405020304" pitchFamily="18" charset="0"/>
              </a:rPr>
              <a:t>Features or user stories having more defects</a:t>
            </a:r>
            <a:endParaRPr lang="en-SG" dirty="0">
              <a:latin typeface="Segoe UI Semilight" panose="020B0402040204020203" pitchFamily="34" charset="0"/>
              <a:ea typeface="Segoe UI Semilight" panose="020B0402040204020203"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dirty="0">
                <a:latin typeface="Segoe UI" panose="020B0502040204020203" pitchFamily="34" charset="0"/>
                <a:ea typeface="Segoe UI Semilight" panose="020B0402040204020203" pitchFamily="34" charset="0"/>
                <a:cs typeface="Times New Roman" panose="02020603050405020304" pitchFamily="18" charset="0"/>
              </a:rPr>
              <a:t>Edge cases – covering positive and negative tests</a:t>
            </a:r>
            <a:endParaRPr lang="en-SG" dirty="0">
              <a:latin typeface="Segoe UI Semilight" panose="020B0402040204020203" pitchFamily="34" charset="0"/>
              <a:ea typeface="Segoe UI Semilight" panose="020B0402040204020203"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dirty="0">
                <a:latin typeface="Segoe UI" panose="020B0502040204020203" pitchFamily="34" charset="0"/>
                <a:ea typeface="Segoe UI Semilight" panose="020B0402040204020203" pitchFamily="34" charset="0"/>
                <a:cs typeface="Times New Roman" panose="02020603050405020304" pitchFamily="18" charset="0"/>
              </a:rPr>
              <a:t>Features that are integrated with external systems or downstream</a:t>
            </a:r>
            <a:endParaRPr lang="en-SG" dirty="0">
              <a:latin typeface="Segoe UI Semilight" panose="020B0402040204020203" pitchFamily="34" charset="0"/>
              <a:ea typeface="Segoe UI Semilight" panose="020B0402040204020203" pitchFamily="34" charset="0"/>
              <a:cs typeface="Times New Roman" panose="02020603050405020304" pitchFamily="18" charset="0"/>
            </a:endParaRPr>
          </a:p>
        </p:txBody>
      </p:sp>
    </p:spTree>
    <p:extLst>
      <p:ext uri="{BB962C8B-B14F-4D97-AF65-F5344CB8AC3E}">
        <p14:creationId xmlns:p14="http://schemas.microsoft.com/office/powerpoint/2010/main" val="2547872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8F48A6-F23D-4104-A393-A1565DBE67D6}"/>
              </a:ext>
            </a:extLst>
          </p:cNvPr>
          <p:cNvSpPr txBox="1"/>
          <p:nvPr/>
        </p:nvSpPr>
        <p:spPr>
          <a:xfrm>
            <a:off x="-212414" y="292873"/>
            <a:ext cx="8824402" cy="461665"/>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Release Regression Suite Creation  Approach</a:t>
            </a:r>
            <a:endParaRPr lang="en-US" sz="2400" dirty="0">
              <a:latin typeface="Segoe UI" panose="020B0502040204020203" pitchFamily="34" charset="0"/>
              <a:cs typeface="Segoe UI" panose="020B0502040204020203" pitchFamily="34" charset="0"/>
            </a:endParaRPr>
          </a:p>
        </p:txBody>
      </p:sp>
      <p:sp>
        <p:nvSpPr>
          <p:cNvPr id="8" name="Rounded Rectangle 7"/>
          <p:cNvSpPr/>
          <p:nvPr/>
        </p:nvSpPr>
        <p:spPr>
          <a:xfrm>
            <a:off x="8611988" y="1141095"/>
            <a:ext cx="2860766" cy="516757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endParaRPr lang="en-US" dirty="0">
              <a:solidFill>
                <a:schemeClr val="tx1"/>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r>
              <a:rPr lang="en-US" dirty="0">
                <a:solidFill>
                  <a:schemeClr val="tx1"/>
                </a:solidFill>
                <a:latin typeface="Segoe UI" panose="020B0502040204020203" pitchFamily="34" charset="0"/>
                <a:cs typeface="Segoe UI" panose="020B0502040204020203" pitchFamily="34" charset="0"/>
              </a:rPr>
              <a:t>Release regression suite will comprise of regression cases from multiple Sprints. </a:t>
            </a:r>
            <a:endParaRPr lang="en-US" dirty="0" smtClean="0">
              <a:solidFill>
                <a:schemeClr val="tx1"/>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endParaRPr lang="en-US" dirty="0">
              <a:solidFill>
                <a:schemeClr val="tx1"/>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r>
              <a:rPr lang="en-US" dirty="0">
                <a:solidFill>
                  <a:schemeClr val="tx1"/>
                </a:solidFill>
                <a:latin typeface="Segoe UI" panose="020B0502040204020203" pitchFamily="34" charset="0"/>
                <a:cs typeface="Segoe UI" panose="020B0502040204020203" pitchFamily="34" charset="0"/>
              </a:rPr>
              <a:t>Multiple Sprint Regression suites will be combined and optimized to align with Features. </a:t>
            </a:r>
            <a:endParaRPr lang="en-US" dirty="0" smtClean="0">
              <a:solidFill>
                <a:schemeClr val="tx1"/>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endParaRPr lang="en-US" dirty="0">
              <a:solidFill>
                <a:schemeClr val="tx1"/>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r>
              <a:rPr lang="en-US" dirty="0">
                <a:solidFill>
                  <a:schemeClr val="tx1"/>
                </a:solidFill>
                <a:latin typeface="Segoe UI" panose="020B0502040204020203" pitchFamily="34" charset="0"/>
                <a:cs typeface="Segoe UI" panose="020B0502040204020203" pitchFamily="34" charset="0"/>
              </a:rPr>
              <a:t>Regression suite will be updated every sprint . </a:t>
            </a:r>
          </a:p>
          <a:p>
            <a:pPr marL="285750" indent="-285750">
              <a:buFont typeface="Wingdings" panose="05000000000000000000" pitchFamily="2" charset="2"/>
              <a:buChar char="Ø"/>
            </a:pPr>
            <a:endParaRPr lang="en-US" dirty="0">
              <a:solidFill>
                <a:schemeClr val="tx1"/>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endParaRPr lang="en-SG" dirty="0">
              <a:solidFill>
                <a:schemeClr val="tx1"/>
              </a:solidFill>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2"/>
          <a:stretch>
            <a:fillRect/>
          </a:stretch>
        </p:blipFill>
        <p:spPr>
          <a:xfrm>
            <a:off x="448626" y="1145313"/>
            <a:ext cx="7756717" cy="5167578"/>
          </a:xfrm>
          <a:prstGeom prst="rect">
            <a:avLst/>
          </a:prstGeom>
          <a:ln>
            <a:solidFill>
              <a:schemeClr val="accent1"/>
            </a:solidFill>
          </a:ln>
        </p:spPr>
      </p:pic>
    </p:spTree>
    <p:extLst>
      <p:ext uri="{BB962C8B-B14F-4D97-AF65-F5344CB8AC3E}">
        <p14:creationId xmlns:p14="http://schemas.microsoft.com/office/powerpoint/2010/main" val="3395055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D72F6F-8370-4AB1-8B96-63CC6B968459}"/>
              </a:ext>
            </a:extLst>
          </p:cNvPr>
          <p:cNvSpPr txBox="1"/>
          <p:nvPr/>
        </p:nvSpPr>
        <p:spPr>
          <a:xfrm>
            <a:off x="-212414" y="292873"/>
            <a:ext cx="9539294" cy="517065"/>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          	</a:t>
            </a:r>
            <a:r>
              <a:rPr lang="en-US" sz="2760" dirty="0">
                <a:effectLst>
                  <a:outerShdw blurRad="38100" dist="38100" dir="2700000" algn="tl">
                    <a:srgbClr val="000000">
                      <a:alpha val="43137"/>
                    </a:srgbClr>
                  </a:outerShdw>
                </a:effectLst>
              </a:rPr>
              <a:t>Regression Defect Triage process</a:t>
            </a:r>
            <a:endParaRPr lang="en-US" sz="2760" dirty="0"/>
          </a:p>
        </p:txBody>
      </p:sp>
      <p:sp>
        <p:nvSpPr>
          <p:cNvPr id="8" name="Rounded Rectangle 3">
            <a:extLst>
              <a:ext uri="{FF2B5EF4-FFF2-40B4-BE49-F238E27FC236}">
                <a16:creationId xmlns:a16="http://schemas.microsoft.com/office/drawing/2014/main" id="{9D0583A6-E97E-4336-B8FA-B69625563DEB}"/>
              </a:ext>
            </a:extLst>
          </p:cNvPr>
          <p:cNvSpPr/>
          <p:nvPr/>
        </p:nvSpPr>
        <p:spPr>
          <a:xfrm>
            <a:off x="7719237" y="1256045"/>
            <a:ext cx="3732028" cy="122134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endParaRPr lang="en-SG" sz="1200" dirty="0">
              <a:solidFill>
                <a:schemeClr val="tx1"/>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endParaRPr lang="en-SG" sz="1200" dirty="0">
              <a:solidFill>
                <a:schemeClr val="tx1"/>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endParaRPr lang="en-SG" sz="1200" dirty="0">
              <a:solidFill>
                <a:schemeClr val="tx1"/>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r>
              <a:rPr lang="en-SG" sz="1200" dirty="0">
                <a:solidFill>
                  <a:schemeClr val="tx1"/>
                </a:solidFill>
                <a:latin typeface="Segoe UI" panose="020B0502040204020203" pitchFamily="34" charset="0"/>
                <a:cs typeface="Segoe UI" panose="020B0502040204020203" pitchFamily="34" charset="0"/>
              </a:rPr>
              <a:t>Regression defects raised by the team will be mapped to respective teams according to per Feature Team mapping. </a:t>
            </a:r>
          </a:p>
          <a:p>
            <a:pPr marL="285750" indent="-285750">
              <a:buFont typeface="Wingdings" panose="05000000000000000000" pitchFamily="2" charset="2"/>
              <a:buChar char="Ø"/>
            </a:pPr>
            <a:r>
              <a:rPr lang="en-SG" sz="1200" dirty="0">
                <a:solidFill>
                  <a:schemeClr val="tx1"/>
                </a:solidFill>
                <a:latin typeface="Segoe UI" panose="020B0502040204020203" pitchFamily="34" charset="0"/>
                <a:cs typeface="Segoe UI" panose="020B0502040204020203" pitchFamily="34" charset="0"/>
              </a:rPr>
              <a:t>Regression coordinator will be responsible for Defect Triage and following up with PO and Scrum masters.</a:t>
            </a:r>
          </a:p>
          <a:p>
            <a:pPr marL="285750" indent="-285750">
              <a:buFont typeface="Wingdings" panose="05000000000000000000" pitchFamily="2" charset="2"/>
              <a:buChar char="Ø"/>
            </a:pPr>
            <a:endParaRPr lang="en-SG" sz="1400" dirty="0">
              <a:solidFill>
                <a:schemeClr val="tx1"/>
              </a:solidFill>
              <a:latin typeface="Segoe UI" panose="020B0502040204020203" pitchFamily="34" charset="0"/>
              <a:cs typeface="Segoe UI" panose="020B0502040204020203" pitchFamily="34" charset="0"/>
            </a:endParaRPr>
          </a:p>
          <a:p>
            <a:endParaRPr lang="en-SG" dirty="0">
              <a:solidFill>
                <a:schemeClr val="tx1"/>
              </a:solidFill>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97573F98-F71D-412D-B063-BB91AE0282C8}"/>
              </a:ext>
            </a:extLst>
          </p:cNvPr>
          <p:cNvPicPr>
            <a:picLocks noChangeAspect="1"/>
          </p:cNvPicPr>
          <p:nvPr/>
        </p:nvPicPr>
        <p:blipFill>
          <a:blip r:embed="rId2"/>
          <a:stretch>
            <a:fillRect/>
          </a:stretch>
        </p:blipFill>
        <p:spPr>
          <a:xfrm>
            <a:off x="7719237" y="2908503"/>
            <a:ext cx="2657475" cy="3590925"/>
          </a:xfrm>
          <a:prstGeom prst="rect">
            <a:avLst/>
          </a:prstGeom>
        </p:spPr>
      </p:pic>
      <p:pic>
        <p:nvPicPr>
          <p:cNvPr id="3" name="Picture 2"/>
          <p:cNvPicPr>
            <a:picLocks noChangeAspect="1"/>
          </p:cNvPicPr>
          <p:nvPr/>
        </p:nvPicPr>
        <p:blipFill>
          <a:blip r:embed="rId3"/>
          <a:stretch>
            <a:fillRect/>
          </a:stretch>
        </p:blipFill>
        <p:spPr>
          <a:xfrm>
            <a:off x="442368" y="1116329"/>
            <a:ext cx="6899502" cy="5519601"/>
          </a:xfrm>
          <a:prstGeom prst="rect">
            <a:avLst/>
          </a:prstGeom>
          <a:ln>
            <a:solidFill>
              <a:schemeClr val="accent1"/>
            </a:solidFill>
          </a:ln>
        </p:spPr>
      </p:pic>
    </p:spTree>
    <p:extLst>
      <p:ext uri="{BB962C8B-B14F-4D97-AF65-F5344CB8AC3E}">
        <p14:creationId xmlns:p14="http://schemas.microsoft.com/office/powerpoint/2010/main" val="34942205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14520</TotalTime>
  <Words>1035</Words>
  <Application>Microsoft Office PowerPoint</Application>
  <PresentationFormat>Widescreen</PresentationFormat>
  <Paragraphs>148</Paragraphs>
  <Slides>16</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Calibri</vt:lpstr>
      <vt:lpstr>Calibri Light</vt:lpstr>
      <vt:lpstr>Segoe UI</vt:lpstr>
      <vt:lpstr>Segoe UI Semibold</vt:lpstr>
      <vt:lpstr>Segoe UI Semilight</vt:lpstr>
      <vt:lpstr>Symbol</vt:lpstr>
      <vt:lpstr>Times New Roman</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Status Report Week of Feb 10 – Feb 16, 2011</dc:title>
  <dc:creator>Varaprasad Pasumarthi</dc:creator>
  <cp:lastModifiedBy>Archana Agarwal</cp:lastModifiedBy>
  <cp:revision>887</cp:revision>
  <dcterms:created xsi:type="dcterms:W3CDTF">2017-11-01T01:20:24Z</dcterms:created>
  <dcterms:modified xsi:type="dcterms:W3CDTF">2018-12-31T08:53:33Z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abea724-7527-45fe-91d9-b7249d0d8567_Enabled">
    <vt:lpwstr>True</vt:lpwstr>
  </property>
  <property fmtid="{D5CDD505-2E9C-101B-9397-08002B2CF9AE}" pid="3" name="MSIP_Label_4abea724-7527-45fe-91d9-b7249d0d8567_SiteId">
    <vt:lpwstr>7389d8c0-3607-465c-a69f-7d4426502912</vt:lpwstr>
  </property>
  <property fmtid="{D5CDD505-2E9C-101B-9397-08002B2CF9AE}" pid="4" name="MSIP_Label_4abea724-7527-45fe-91d9-b7249d0d8567_Ref">
    <vt:lpwstr>https://api.informationprotection.azure.com/api/7389d8c0-3607-465c-a69f-7d4426502912</vt:lpwstr>
  </property>
  <property fmtid="{D5CDD505-2E9C-101B-9397-08002B2CF9AE}" pid="5" name="MSIP_Label_4abea724-7527-45fe-91d9-b7249d0d8567_Owner">
    <vt:lpwstr>VPasumarthi@geico.com</vt:lpwstr>
  </property>
  <property fmtid="{D5CDD505-2E9C-101B-9397-08002B2CF9AE}" pid="6" name="MSIP_Label_4abea724-7527-45fe-91d9-b7249d0d8567_SetDate">
    <vt:lpwstr>2018-10-23T12:00:28.9347401-04:00</vt:lpwstr>
  </property>
  <property fmtid="{D5CDD505-2E9C-101B-9397-08002B2CF9AE}" pid="7" name="MSIP_Label_4abea724-7527-45fe-91d9-b7249d0d8567_Name">
    <vt:lpwstr>Confidential</vt:lpwstr>
  </property>
  <property fmtid="{D5CDD505-2E9C-101B-9397-08002B2CF9AE}" pid="8" name="MSIP_Label_4abea724-7527-45fe-91d9-b7249d0d8567_Application">
    <vt:lpwstr>Microsoft Azure Information Protection</vt:lpwstr>
  </property>
  <property fmtid="{D5CDD505-2E9C-101B-9397-08002B2CF9AE}" pid="9" name="MSIP_Label_4abea724-7527-45fe-91d9-b7249d0d8567_Extended_MSFT_Method">
    <vt:lpwstr>Automatic</vt:lpwstr>
  </property>
  <property fmtid="{D5CDD505-2E9C-101B-9397-08002B2CF9AE}" pid="10" name="Sensitivity">
    <vt:lpwstr>Confidential</vt:lpwstr>
  </property>
</Properties>
</file>