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C1790-46AC-448E-B3B3-37AFB220E61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AF21-BC49-4ED9-BCB4-12004C5A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5B7EF9-32C5-435A-81F5-B03278FFD97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92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486CC-08E5-47E2-B233-5F7DC0CEF30B}" type="slidenum">
              <a:rPr lang="en-GB" sz="1200"/>
              <a:pPr algn="r"/>
              <a:t>2</a:t>
            </a:fld>
            <a:endParaRPr lang="en-GB" sz="1200"/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56038" y="9444038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2" tIns="46136" rIns="92272" bIns="46136" anchor="b"/>
          <a:lstStyle/>
          <a:p>
            <a:pPr algn="r" defTabSz="922338"/>
            <a:fld id="{910AB915-F443-4D16-B630-4B2B1618E73A}" type="slidenum">
              <a:rPr lang="en-GB" sz="1200"/>
              <a:pPr algn="r" defTabSz="922338"/>
              <a:t>2</a:t>
            </a:fld>
            <a:endParaRPr lang="en-GB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42950"/>
            <a:ext cx="6597650" cy="37115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6938"/>
            <a:ext cx="4995863" cy="4454525"/>
          </a:xfrm>
          <a:noFill/>
        </p:spPr>
        <p:txBody>
          <a:bodyPr lIns="92272" tIns="46136" rIns="92272" bIns="46136"/>
          <a:lstStyle/>
          <a:p>
            <a:pPr eaLnBrk="1" hangingPunct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5B7EF9-32C5-435A-81F5-B03278FFD97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00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486CC-08E5-47E2-B233-5F7DC0CEF30B}" type="slidenum">
              <a:rPr lang="en-GB" sz="1200"/>
              <a:pPr algn="r"/>
              <a:t>3</a:t>
            </a:fld>
            <a:endParaRPr lang="en-GB" sz="1200" dirty="0"/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56038" y="9444038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2" tIns="46136" rIns="92272" bIns="46136" anchor="b"/>
          <a:lstStyle/>
          <a:p>
            <a:pPr algn="r" defTabSz="922338"/>
            <a:fld id="{910AB915-F443-4D16-B630-4B2B1618E73A}" type="slidenum">
              <a:rPr lang="en-GB" sz="1200"/>
              <a:pPr algn="r" defTabSz="922338"/>
              <a:t>3</a:t>
            </a:fld>
            <a:endParaRPr lang="en-GB" sz="1200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42950"/>
            <a:ext cx="6597650" cy="37115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6938"/>
            <a:ext cx="4995863" cy="4454525"/>
          </a:xfrm>
          <a:noFill/>
        </p:spPr>
        <p:txBody>
          <a:bodyPr lIns="92272" tIns="46136" rIns="92272" bIns="46136"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5B7EF9-32C5-435A-81F5-B03278FFD97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11200" y="6553200"/>
            <a:ext cx="1087120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tx2">
                <a:lumMod val="75000"/>
              </a:schemeClr>
            </a:outerShdw>
          </a:effectLst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17490" indent="0" algn="l" defTabSz="91452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001" kern="1200" baseline="0" dirty="0" smtClean="0">
              <a:solidFill>
                <a:schemeClr val="bg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 userDrawn="1"/>
        </p:nvSpPr>
        <p:spPr bwMode="auto">
          <a:xfrm>
            <a:off x="0" y="6584636"/>
            <a:ext cx="121920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900" baseline="0" dirty="0" smtClean="0">
                <a:solidFill>
                  <a:srgbClr val="5F5F5F"/>
                </a:solidFill>
                <a:latin typeface="Calibri" pitchFamily="34" charset="0"/>
              </a:rPr>
              <a:t>All information contained herein is Proprietary &amp; Confidential material of GEICO. All rights are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82400" y="6605204"/>
            <a:ext cx="609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98D5287-B0D0-4F8C-9C32-03A2B269C072}" type="slidenum">
              <a:rPr lang="en-US" sz="1200" baseline="0" smtClean="0">
                <a:latin typeface="Calibri" pitchFamily="34" charset="0"/>
              </a:rPr>
              <a:pPr algn="ctr"/>
              <a:t>‹#›</a:t>
            </a:fld>
            <a:endParaRPr lang="en-US" sz="1200" baseline="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2867" y="12170"/>
            <a:ext cx="1420445" cy="6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11200" y="6553200"/>
            <a:ext cx="1087120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tx2">
                <a:lumMod val="75000"/>
              </a:schemeClr>
            </a:outerShdw>
          </a:effectLst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17490" indent="0" algn="l" defTabSz="91452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001" kern="1200" baseline="0" dirty="0" smtClean="0">
              <a:solidFill>
                <a:schemeClr val="bg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 userDrawn="1"/>
        </p:nvSpPr>
        <p:spPr bwMode="auto">
          <a:xfrm>
            <a:off x="0" y="6584636"/>
            <a:ext cx="121920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900" baseline="0" dirty="0" smtClean="0">
                <a:solidFill>
                  <a:srgbClr val="5F5F5F"/>
                </a:solidFill>
                <a:latin typeface="Calibri" pitchFamily="34" charset="0"/>
              </a:rPr>
              <a:t>All information contained herein is Proprietary &amp; Confidential material of GEICO. All rights are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82400" y="6605204"/>
            <a:ext cx="609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98D5287-B0D0-4F8C-9C32-03A2B269C072}" type="slidenum">
              <a:rPr lang="en-US" sz="1200" baseline="0" smtClean="0">
                <a:latin typeface="Calibri" pitchFamily="34" charset="0"/>
              </a:rPr>
              <a:pPr algn="ctr"/>
              <a:t>‹#›</a:t>
            </a:fld>
            <a:endParaRPr lang="en-US" sz="1200" baseline="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2867" y="12170"/>
            <a:ext cx="1420445" cy="6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 flipH="1">
            <a:off x="1863" y="125"/>
            <a:ext cx="38001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2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351" y="842211"/>
            <a:ext cx="3515401" cy="40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4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8552-CB2B-44A2-9B10-01475A401D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DCF7-98BF-429D-B27B-0A577D38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2842" y="3308684"/>
            <a:ext cx="4632158" cy="3961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974" b="1" dirty="0">
                <a:ln w="1905"/>
                <a:effectLst>
                  <a:outerShdw blurRad="38100" dist="38100" algn="tl">
                    <a:srgbClr val="000000">
                      <a:alpha val="14000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Tahoma" pitchFamily="34" charset="0"/>
              </a:rPr>
              <a:t>07-08-2015</a:t>
            </a:r>
            <a:endParaRPr lang="en-US" sz="1421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70158" y="1592264"/>
            <a:ext cx="7038474" cy="17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188" tIns="36093" rIns="72188" bIns="3609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579176" algn="l" rtl="0" fontAlgn="base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1158353" algn="l" rtl="0" fontAlgn="base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737529" algn="l" rtl="0" fontAlgn="base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2316706" algn="l" rtl="0" fontAlgn="base">
              <a:spcBef>
                <a:spcPct val="0"/>
              </a:spcBef>
              <a:spcAft>
                <a:spcPct val="0"/>
              </a:spcAft>
              <a:defRPr sz="2153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sz="4263" b="0" dirty="0">
                <a:ln w="1905"/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MSI Client </a:t>
            </a:r>
            <a:r>
              <a:rPr lang="en-GB" sz="4263" b="0" dirty="0" smtClean="0">
                <a:ln w="1905"/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QA </a:t>
            </a:r>
            <a:r>
              <a:rPr lang="en-GB" sz="4263" b="0" dirty="0">
                <a:ln w="1905"/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</a:t>
            </a:r>
            <a:endParaRPr lang="en-GB" sz="4263" b="0" dirty="0">
              <a:ln w="1905"/>
              <a:solidFill>
                <a:srgbClr val="0070C0"/>
              </a:solidFill>
              <a:latin typeface="Segoe UI" pitchFamily="34" charset="0"/>
              <a:ea typeface="Segoe UI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 txBox="1">
            <a:spLocks noGrp="1"/>
          </p:cNvSpPr>
          <p:nvPr/>
        </p:nvSpPr>
        <p:spPr bwMode="auto">
          <a:xfrm>
            <a:off x="9866315" y="8723314"/>
            <a:ext cx="849312" cy="268288"/>
          </a:xfrm>
          <a:prstGeom prst="rect">
            <a:avLst/>
          </a:prstGeom>
          <a:noFill/>
          <a:extLst/>
        </p:spPr>
        <p:txBody>
          <a:bodyPr lIns="91428" tIns="45714" rIns="91428" bIns="45714"/>
          <a:lstStyle/>
          <a:p>
            <a:pPr algn="r">
              <a:defRPr/>
            </a:pPr>
            <a:fld id="{BC30C6BC-79B8-4A75-8C93-815AC5AA3E83}" type="slidenum">
              <a:rPr lang="en-GB" sz="1014">
                <a:latin typeface="Calibri" pitchFamily="34" charset="0"/>
                <a:cs typeface="Arial" pitchFamily="34" charset="0"/>
              </a:rPr>
              <a:pPr algn="r">
                <a:defRPr/>
              </a:pPr>
              <a:t>2</a:t>
            </a:fld>
            <a:endParaRPr lang="en-GB" sz="1014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842" y="0"/>
            <a:ext cx="5835316" cy="74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2" dirty="0">
                <a:solidFill>
                  <a:srgbClr val="002060"/>
                </a:solidFill>
              </a:rPr>
              <a:t>QA Functional Test Process</a:t>
            </a:r>
          </a:p>
          <a:p>
            <a:endParaRPr lang="en-US" sz="142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90" y="721265"/>
            <a:ext cx="8542421" cy="58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 txBox="1">
            <a:spLocks noGrp="1"/>
          </p:cNvSpPr>
          <p:nvPr/>
        </p:nvSpPr>
        <p:spPr bwMode="auto">
          <a:xfrm>
            <a:off x="9866315" y="8723314"/>
            <a:ext cx="849312" cy="268288"/>
          </a:xfrm>
          <a:prstGeom prst="rect">
            <a:avLst/>
          </a:prstGeom>
          <a:noFill/>
          <a:extLst/>
        </p:spPr>
        <p:txBody>
          <a:bodyPr lIns="91428" tIns="45714" rIns="91428" bIns="45714"/>
          <a:lstStyle/>
          <a:p>
            <a:pPr algn="r">
              <a:defRPr/>
            </a:pPr>
            <a:fld id="{BC30C6BC-79B8-4A75-8C93-815AC5AA3E83}" type="slidenum">
              <a:rPr lang="en-GB" sz="1014">
                <a:latin typeface="Calibri" pitchFamily="34" charset="0"/>
                <a:cs typeface="Arial" pitchFamily="34" charset="0"/>
              </a:rPr>
              <a:pPr algn="r">
                <a:defRPr/>
              </a:pPr>
              <a:t>3</a:t>
            </a:fld>
            <a:endParaRPr lang="en-GB" sz="1014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842" y="0"/>
            <a:ext cx="5775158" cy="74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2" dirty="0">
                <a:solidFill>
                  <a:srgbClr val="002060"/>
                </a:solidFill>
              </a:rPr>
              <a:t>QA Regression Test Process</a:t>
            </a:r>
          </a:p>
          <a:p>
            <a:endParaRPr lang="en-US" sz="142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74" y="728945"/>
            <a:ext cx="8734926" cy="57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Singupati</dc:creator>
  <cp:lastModifiedBy>Rama Singupati</cp:lastModifiedBy>
  <cp:revision>2</cp:revision>
  <dcterms:created xsi:type="dcterms:W3CDTF">2017-11-03T09:13:32Z</dcterms:created>
  <dcterms:modified xsi:type="dcterms:W3CDTF">2017-11-03T09:13:56Z</dcterms:modified>
</cp:coreProperties>
</file>