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7"/>
  </p:notesMasterIdLst>
  <p:handoutMasterIdLst>
    <p:handoutMasterId r:id="rId18"/>
  </p:handoutMasterIdLst>
  <p:sldIdLst>
    <p:sldId id="1192" r:id="rId2"/>
    <p:sldId id="1248" r:id="rId3"/>
    <p:sldId id="1430" r:id="rId4"/>
    <p:sldId id="1388" r:id="rId5"/>
    <p:sldId id="1429" r:id="rId6"/>
    <p:sldId id="1432" r:id="rId7"/>
    <p:sldId id="1394" r:id="rId8"/>
    <p:sldId id="1431" r:id="rId9"/>
    <p:sldId id="1396" r:id="rId10"/>
    <p:sldId id="1419" r:id="rId11"/>
    <p:sldId id="1433" r:id="rId12"/>
    <p:sldId id="1428" r:id="rId13"/>
    <p:sldId id="1393" r:id="rId14"/>
    <p:sldId id="1399" r:id="rId15"/>
    <p:sldId id="1435" r:id="rId16"/>
  </p:sldIdLst>
  <p:sldSz cx="12344400" cy="6950075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55124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1024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6537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20498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756230" algn="l" defTabSz="110249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307476" algn="l" defTabSz="110249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858722" algn="l" defTabSz="110249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409968" algn="l" defTabSz="110249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09B06DF-1CA9-4BB9-B04A-DC6E1DB6087C}">
          <p14:sldIdLst>
            <p14:sldId id="1192"/>
            <p14:sldId id="1248"/>
            <p14:sldId id="1430"/>
            <p14:sldId id="1388"/>
            <p14:sldId id="1429"/>
            <p14:sldId id="1432"/>
            <p14:sldId id="1394"/>
            <p14:sldId id="1431"/>
            <p14:sldId id="1396"/>
            <p14:sldId id="1419"/>
            <p14:sldId id="1433"/>
            <p14:sldId id="1428"/>
            <p14:sldId id="1393"/>
            <p14:sldId id="1399"/>
            <p14:sldId id="1435"/>
          </p14:sldIdLst>
        </p14:section>
        <p14:section name="Diagrams" id="{9EC0B784-5785-4880-AD46-8A391E4A907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89">
          <p15:clr>
            <a:srgbClr val="A4A3A4"/>
          </p15:clr>
        </p15:guide>
        <p15:guide id="4" pos="38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sey, Siddhartha" initials="SV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AA4"/>
    <a:srgbClr val="3690A8"/>
    <a:srgbClr val="00CC99"/>
    <a:srgbClr val="EC9939"/>
    <a:srgbClr val="84F0E1"/>
    <a:srgbClr val="128E7D"/>
    <a:srgbClr val="205595"/>
    <a:srgbClr val="003366"/>
    <a:srgbClr val="4BACC6"/>
    <a:srgbClr val="2D7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6064" autoAdjust="0"/>
  </p:normalViewPr>
  <p:slideViewPr>
    <p:cSldViewPr>
      <p:cViewPr varScale="1">
        <p:scale>
          <a:sx n="74" d="100"/>
          <a:sy n="74" d="100"/>
        </p:scale>
        <p:origin x="96" y="36"/>
      </p:cViewPr>
      <p:guideLst>
        <p:guide orient="horz" pos="2160"/>
        <p:guide pos="2880"/>
        <p:guide orient="horz" pos="2189"/>
        <p:guide pos="3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298"/>
    </p:cViewPr>
  </p:sorterViewPr>
  <p:notesViewPr>
    <p:cSldViewPr>
      <p:cViewPr>
        <p:scale>
          <a:sx n="80" d="100"/>
          <a:sy n="80" d="100"/>
        </p:scale>
        <p:origin x="-2982" y="21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OFFICE\GEICO\DirectNet\Discovery\Application%20Inventory%20Master%20-%2011-08-2017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OFFICE\GEICO\DirectNet\Discovery\Application%20Inventory%20Master%20-%2011-08-201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 Inventory Master - 11-08-2017.xlsx]Application Count by Area-Chart!PivotTable2</c:name>
    <c:fmtId val="4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3.7088547105326624E-3"/>
              <c:y val="1.104972375690607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3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</c:pivotFmt>
      <c:pivotFmt>
        <c:idx val="44"/>
        <c:spPr>
          <a:solidFill>
            <a:schemeClr val="bg1">
              <a:lumMod val="5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5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7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rgbClr val="92D050"/>
          </a:solidFill>
          <a:ln>
            <a:noFill/>
          </a:ln>
          <a:effectLst/>
        </c:spPr>
      </c:pivotFmt>
      <c:pivotFmt>
        <c:idx val="50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3"/>
        <c:marker>
          <c:symbol val="none"/>
        </c:marker>
      </c:pivotFmt>
      <c:pivotFmt>
        <c:idx val="54"/>
        <c:spPr>
          <a:solidFill>
            <a:srgbClr val="92D050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2">
              <a:lumMod val="75000"/>
            </a:schemeClr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2">
              <a:lumMod val="75000"/>
            </a:schemeClr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rgbClr val="92D050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2">
              <a:lumMod val="75000"/>
            </a:schemeClr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rgbClr val="92D050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5557865649134631E-2"/>
          <c:y val="6.0965950684735835E-2"/>
          <c:w val="0.91049080971929186"/>
          <c:h val="0.553537236416876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'Application Count by Area-Chart'!$B$4:$B$5</c:f>
              <c:strCache>
                <c:ptCount val="1"/>
                <c:pt idx="0">
                  <c:v>Marked for Decommisioning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'Application Count by Area-Chart'!$A$6:$A$27</c:f>
              <c:strCache>
                <c:ptCount val="21"/>
                <c:pt idx="0">
                  <c:v>TBD</c:v>
                </c:pt>
                <c:pt idx="1">
                  <c:v>Financial Systems</c:v>
                </c:pt>
                <c:pt idx="2">
                  <c:v>Underwriting</c:v>
                </c:pt>
                <c:pt idx="3">
                  <c:v>Claims</c:v>
                </c:pt>
                <c:pt idx="4">
                  <c:v>Policy</c:v>
                </c:pt>
                <c:pt idx="5">
                  <c:v>Client</c:v>
                </c:pt>
                <c:pt idx="6">
                  <c:v>Service</c:v>
                </c:pt>
                <c:pt idx="7">
                  <c:v>Desktop Systems and Distribution</c:v>
                </c:pt>
                <c:pt idx="8">
                  <c:v>Billing</c:v>
                </c:pt>
                <c:pt idx="9">
                  <c:v>NOC</c:v>
                </c:pt>
                <c:pt idx="10">
                  <c:v>Knowledge Management</c:v>
                </c:pt>
                <c:pt idx="11">
                  <c:v>Enterprise Security</c:v>
                </c:pt>
                <c:pt idx="12">
                  <c:v>Human Resources</c:v>
                </c:pt>
                <c:pt idx="13">
                  <c:v>Telecom</c:v>
                </c:pt>
                <c:pt idx="14">
                  <c:v>Sales</c:v>
                </c:pt>
                <c:pt idx="15">
                  <c:v>Data Sanitization</c:v>
                </c:pt>
                <c:pt idx="16">
                  <c:v>Planning &amp; Budgeting</c:v>
                </c:pt>
                <c:pt idx="17">
                  <c:v>CALG</c:v>
                </c:pt>
                <c:pt idx="18">
                  <c:v>Business Messaging</c:v>
                </c:pt>
                <c:pt idx="19">
                  <c:v>ITSM</c:v>
                </c:pt>
                <c:pt idx="20">
                  <c:v>Imaging and MFT</c:v>
                </c:pt>
              </c:strCache>
            </c:strRef>
          </c:cat>
          <c:val>
            <c:numRef>
              <c:f>'Application Count by Area-Chart'!$B$6:$B$27</c:f>
              <c:numCache>
                <c:formatCode>General</c:formatCode>
                <c:ptCount val="21"/>
                <c:pt idx="0">
                  <c:v>17</c:v>
                </c:pt>
                <c:pt idx="1">
                  <c:v>5</c:v>
                </c:pt>
                <c:pt idx="2">
                  <c:v>4</c:v>
                </c:pt>
                <c:pt idx="3">
                  <c:v>1</c:v>
                </c:pt>
                <c:pt idx="4">
                  <c:v>1</c:v>
                </c:pt>
                <c:pt idx="5">
                  <c:v>7</c:v>
                </c:pt>
                <c:pt idx="6">
                  <c:v>8</c:v>
                </c:pt>
                <c:pt idx="9">
                  <c:v>2</c:v>
                </c:pt>
                <c:pt idx="10">
                  <c:v>1</c:v>
                </c:pt>
                <c:pt idx="12">
                  <c:v>1</c:v>
                </c:pt>
                <c:pt idx="13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DFD-4864-BDE5-4A543954F64E}"/>
            </c:ext>
          </c:extLst>
        </c:ser>
        <c:ser>
          <c:idx val="1"/>
          <c:order val="1"/>
          <c:tx>
            <c:strRef>
              <c:f>'Application Count by Area-Chart'!$C$4:$C$5</c:f>
              <c:strCache>
                <c:ptCount val="1"/>
                <c:pt idx="0">
                  <c:v>Targeted for Migration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'Application Count by Area-Chart'!$A$6:$A$27</c:f>
              <c:strCache>
                <c:ptCount val="21"/>
                <c:pt idx="0">
                  <c:v>TBD</c:v>
                </c:pt>
                <c:pt idx="1">
                  <c:v>Financial Systems</c:v>
                </c:pt>
                <c:pt idx="2">
                  <c:v>Underwriting</c:v>
                </c:pt>
                <c:pt idx="3">
                  <c:v>Claims</c:v>
                </c:pt>
                <c:pt idx="4">
                  <c:v>Policy</c:v>
                </c:pt>
                <c:pt idx="5">
                  <c:v>Client</c:v>
                </c:pt>
                <c:pt idx="6">
                  <c:v>Service</c:v>
                </c:pt>
                <c:pt idx="7">
                  <c:v>Desktop Systems and Distribution</c:v>
                </c:pt>
                <c:pt idx="8">
                  <c:v>Billing</c:v>
                </c:pt>
                <c:pt idx="9">
                  <c:v>NOC</c:v>
                </c:pt>
                <c:pt idx="10">
                  <c:v>Knowledge Management</c:v>
                </c:pt>
                <c:pt idx="11">
                  <c:v>Enterprise Security</c:v>
                </c:pt>
                <c:pt idx="12">
                  <c:v>Human Resources</c:v>
                </c:pt>
                <c:pt idx="13">
                  <c:v>Telecom</c:v>
                </c:pt>
                <c:pt idx="14">
                  <c:v>Sales</c:v>
                </c:pt>
                <c:pt idx="15">
                  <c:v>Data Sanitization</c:v>
                </c:pt>
                <c:pt idx="16">
                  <c:v>Planning &amp; Budgeting</c:v>
                </c:pt>
                <c:pt idx="17">
                  <c:v>CALG</c:v>
                </c:pt>
                <c:pt idx="18">
                  <c:v>Business Messaging</c:v>
                </c:pt>
                <c:pt idx="19">
                  <c:v>ITSM</c:v>
                </c:pt>
                <c:pt idx="20">
                  <c:v>Imaging and MFT</c:v>
                </c:pt>
              </c:strCache>
            </c:strRef>
          </c:cat>
          <c:val>
            <c:numRef>
              <c:f>'Application Count by Area-Chart'!$C$6:$C$27</c:f>
              <c:numCache>
                <c:formatCode>General</c:formatCode>
                <c:ptCount val="21"/>
                <c:pt idx="0">
                  <c:v>33</c:v>
                </c:pt>
                <c:pt idx="1">
                  <c:v>24</c:v>
                </c:pt>
                <c:pt idx="2">
                  <c:v>20</c:v>
                </c:pt>
                <c:pt idx="3">
                  <c:v>16</c:v>
                </c:pt>
                <c:pt idx="4">
                  <c:v>8</c:v>
                </c:pt>
                <c:pt idx="5">
                  <c:v>1</c:v>
                </c:pt>
                <c:pt idx="7">
                  <c:v>5</c:v>
                </c:pt>
                <c:pt idx="8">
                  <c:v>5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2</c:v>
                </c:pt>
                <c:pt idx="13">
                  <c:v>1</c:v>
                </c:pt>
                <c:pt idx="14">
                  <c:v>2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DFD-4864-BDE5-4A543954F6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7"/>
        <c:axId val="130770232"/>
        <c:axId val="130770624"/>
      </c:barChart>
      <c:catAx>
        <c:axId val="130770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130770624"/>
        <c:crosses val="autoZero"/>
        <c:auto val="1"/>
        <c:lblAlgn val="ctr"/>
        <c:lblOffset val="100"/>
        <c:noMultiLvlLbl val="0"/>
      </c:catAx>
      <c:valAx>
        <c:axId val="1307706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0770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84869538366529"/>
          <c:y val="0.22759825327510919"/>
          <c:w val="0.8062297359888837"/>
          <c:h val="0.5157881465690151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'Application Count by Area-Chart'!$A$70</c:f>
              <c:strCache>
                <c:ptCount val="1"/>
                <c:pt idx="0">
                  <c:v>Grand Total</c:v>
                </c:pt>
              </c:strCache>
            </c:strRef>
          </c:cat>
          <c:val>
            <c:numRef>
              <c:f>'Application Count by Area-Chart'!$B$70</c:f>
              <c:numCache>
                <c:formatCode>General</c:formatCode>
                <c:ptCount val="1"/>
                <c:pt idx="0">
                  <c:v>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D0B-438D-8BE0-C4EF6AA11A88}"/>
            </c:ext>
          </c:extLst>
        </c:ser>
        <c:ser>
          <c:idx val="1"/>
          <c:order val="1"/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'Application Count by Area-Chart'!$A$70</c:f>
              <c:strCache>
                <c:ptCount val="1"/>
                <c:pt idx="0">
                  <c:v>Grand Total</c:v>
                </c:pt>
              </c:strCache>
            </c:strRef>
          </c:cat>
          <c:val>
            <c:numRef>
              <c:f>'Application Count by Area-Chart'!$C$70</c:f>
              <c:numCache>
                <c:formatCode>General</c:formatCode>
                <c:ptCount val="1"/>
                <c:pt idx="0">
                  <c:v>127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D0B-438D-8BE0-C4EF6AA11A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0768664"/>
        <c:axId val="130772584"/>
      </c:barChart>
      <c:catAx>
        <c:axId val="130768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130772584"/>
        <c:crosses val="autoZero"/>
        <c:auto val="1"/>
        <c:lblAlgn val="ctr"/>
        <c:lblOffset val="100"/>
        <c:noMultiLvlLbl val="0"/>
      </c:catAx>
      <c:valAx>
        <c:axId val="130772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0768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19E650-1ECF-4CBD-97CE-58054B89D881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F361C-06D2-48CA-AD02-8A9591E8D446}">
      <dgm:prSet phldrT="[Text]" custT="1"/>
      <dgm:spPr/>
      <dgm:t>
        <a:bodyPr/>
        <a:lstStyle/>
        <a:p>
          <a:r>
            <a:rPr lang="en-US" sz="1800" dirty="0" smtClean="0">
              <a:latin typeface="Segoe UI" panose="020B0502040204020203" pitchFamily="34" charset="0"/>
              <a:cs typeface="Segoe UI" panose="020B0502040204020203" pitchFamily="34" charset="0"/>
            </a:rPr>
            <a:t>Financial Systems</a:t>
          </a:r>
          <a:endParaRPr lang="en-US" sz="18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58DAC59-76FC-453D-BBC4-CFDD3535BBA5}" type="parTrans" cxnId="{E465B9D9-DCA2-4248-93FE-B4B0B3AC8006}">
      <dgm:prSet/>
      <dgm:spPr/>
      <dgm:t>
        <a:bodyPr/>
        <a:lstStyle/>
        <a:p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F1F3A25-FA70-43C7-8EC4-6E27FC2BFF88}" type="sibTrans" cxnId="{E465B9D9-DCA2-4248-93FE-B4B0B3AC8006}">
      <dgm:prSet/>
      <dgm:spPr/>
      <dgm:t>
        <a:bodyPr/>
        <a:lstStyle/>
        <a:p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B197D1E-2B3A-456C-B786-C66913B8BD58}">
      <dgm:prSet phldrT="[Text]" custT="1"/>
      <dgm:spPr/>
      <dgm:t>
        <a:bodyPr/>
        <a:lstStyle/>
        <a:p>
          <a:endParaRPr lang="en-US" sz="1800" b="1" dirty="0" smtClean="0">
            <a:latin typeface="Segoe UI" panose="020B0502040204020203" pitchFamily="34" charset="0"/>
            <a:cs typeface="Segoe UI" panose="020B0502040204020203" pitchFamily="34" charset="0"/>
          </a:endParaRPr>
        </a:p>
        <a:p>
          <a:r>
            <a:rPr lang="en-US" sz="1800" b="1" dirty="0" smtClean="0">
              <a:latin typeface="Segoe UI" panose="020B0502040204020203" pitchFamily="34" charset="0"/>
              <a:cs typeface="Segoe UI" panose="020B0502040204020203" pitchFamily="34" charset="0"/>
            </a:rPr>
            <a:t>December</a:t>
          </a:r>
          <a:endParaRPr lang="en-US" sz="18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A98D9AE-7903-4DE1-84A5-3BD0418D884F}" type="parTrans" cxnId="{AF04B3F9-57D0-44F4-977C-5119F663E54D}">
      <dgm:prSet/>
      <dgm:spPr/>
      <dgm:t>
        <a:bodyPr/>
        <a:lstStyle/>
        <a:p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624E92C-8886-4D3A-836A-60EB1F2DCF5D}" type="sibTrans" cxnId="{AF04B3F9-57D0-44F4-977C-5119F663E54D}">
      <dgm:prSet/>
      <dgm:spPr/>
      <dgm:t>
        <a:bodyPr/>
        <a:lstStyle/>
        <a:p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1309490-8D52-485F-9959-9DA4FA779AB1}">
      <dgm:prSet phldrT="[Text]" custT="1"/>
      <dgm:spPr/>
      <dgm:t>
        <a:bodyPr/>
        <a:lstStyle/>
        <a:p>
          <a:r>
            <a:rPr lang="en-US" sz="1800" dirty="0" smtClean="0">
              <a:latin typeface="Segoe UI" panose="020B0502040204020203" pitchFamily="34" charset="0"/>
              <a:cs typeface="Segoe UI" panose="020B0502040204020203" pitchFamily="34" charset="0"/>
            </a:rPr>
            <a:t>Knowledge Management</a:t>
          </a:r>
          <a:endParaRPr lang="en-US" sz="18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78EC4F1-BDE1-4662-BB6B-E759FF13DBAB}" type="parTrans" cxnId="{F327E7F9-9400-4B80-9534-71FC2623C3E7}">
      <dgm:prSet/>
      <dgm:spPr/>
      <dgm:t>
        <a:bodyPr/>
        <a:lstStyle/>
        <a:p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B126E3A-AD89-4CE0-9F9D-838A2D514CC2}" type="sibTrans" cxnId="{F327E7F9-9400-4B80-9534-71FC2623C3E7}">
      <dgm:prSet/>
      <dgm:spPr/>
      <dgm:t>
        <a:bodyPr/>
        <a:lstStyle/>
        <a:p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09103C2-C1C8-486B-8E72-AEEE220E78DF}">
      <dgm:prSet phldrT="[Text]" custT="1"/>
      <dgm:spPr/>
      <dgm:t>
        <a:bodyPr/>
        <a:lstStyle/>
        <a:p>
          <a:r>
            <a:rPr lang="en-US" sz="1800" b="1" dirty="0" smtClean="0">
              <a:latin typeface="Segoe UI" panose="020B0502040204020203" pitchFamily="34" charset="0"/>
              <a:cs typeface="Segoe UI" panose="020B0502040204020203" pitchFamily="34" charset="0"/>
            </a:rPr>
            <a:t>November</a:t>
          </a:r>
          <a:endParaRPr lang="en-US" sz="18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EE59C18-4A8A-401C-BD8E-26D5BAEAFD73}" type="parTrans" cxnId="{E816FEBF-1227-440E-9C33-A5935F0652F7}">
      <dgm:prSet/>
      <dgm:spPr/>
      <dgm:t>
        <a:bodyPr/>
        <a:lstStyle/>
        <a:p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E399E85-3C64-471D-8AB5-8D63DCB0A5A1}" type="sibTrans" cxnId="{E816FEBF-1227-440E-9C33-A5935F0652F7}">
      <dgm:prSet/>
      <dgm:spPr/>
      <dgm:t>
        <a:bodyPr/>
        <a:lstStyle/>
        <a:p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754FE20-D1BC-4D74-8C9D-8FF6A27A7154}">
      <dgm:prSet phldrT="[Text]" custT="1"/>
      <dgm:spPr/>
      <dgm:t>
        <a:bodyPr/>
        <a:lstStyle/>
        <a:p>
          <a:r>
            <a:rPr lang="en-US" sz="1800" dirty="0" smtClean="0">
              <a:latin typeface="Segoe UI" panose="020B0502040204020203" pitchFamily="34" charset="0"/>
              <a:cs typeface="Segoe UI" panose="020B0502040204020203" pitchFamily="34" charset="0"/>
            </a:rPr>
            <a:t>Business Messaging</a:t>
          </a:r>
          <a:endParaRPr lang="en-US" sz="18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AFA4C18-AB06-4ACE-8075-162599D95191}" type="parTrans" cxnId="{755413E2-2113-4581-A032-C256760C0C63}">
      <dgm:prSet/>
      <dgm:spPr/>
      <dgm:t>
        <a:bodyPr/>
        <a:lstStyle/>
        <a:p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19E9FAE-8EDD-4C07-9E6E-4F673C260866}" type="sibTrans" cxnId="{755413E2-2113-4581-A032-C256760C0C63}">
      <dgm:prSet/>
      <dgm:spPr/>
      <dgm:t>
        <a:bodyPr/>
        <a:lstStyle/>
        <a:p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4B15D12-982B-4D24-8555-86C225CD94FD}">
      <dgm:prSet phldrT="[Text]" custT="1"/>
      <dgm:spPr/>
      <dgm:t>
        <a:bodyPr/>
        <a:lstStyle/>
        <a:p>
          <a:r>
            <a:rPr lang="en-US" sz="1800" dirty="0" smtClean="0">
              <a:latin typeface="Segoe UI" panose="020B0502040204020203" pitchFamily="34" charset="0"/>
              <a:cs typeface="Segoe UI" panose="020B0502040204020203" pitchFamily="34" charset="0"/>
            </a:rPr>
            <a:t>Underwriting</a:t>
          </a:r>
          <a:endParaRPr lang="en-US" sz="18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7A03340-5AA9-4D93-A41B-13AED9E99AC8}" type="parTrans" cxnId="{C858F2B3-0522-40D8-9F59-20F83C558C6F}">
      <dgm:prSet/>
      <dgm:spPr/>
      <dgm:t>
        <a:bodyPr/>
        <a:lstStyle/>
        <a:p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54AB7E5-D252-425C-8629-57BFB7E5D00E}" type="sibTrans" cxnId="{C858F2B3-0522-40D8-9F59-20F83C558C6F}">
      <dgm:prSet/>
      <dgm:spPr/>
      <dgm:t>
        <a:bodyPr/>
        <a:lstStyle/>
        <a:p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8C57F9A-D350-4F1A-8617-10FF4AE217C1}">
      <dgm:prSet phldrT="[Text]" custT="1"/>
      <dgm:spPr/>
      <dgm:t>
        <a:bodyPr/>
        <a:lstStyle/>
        <a:p>
          <a:r>
            <a:rPr lang="en-US" sz="1800" dirty="0" smtClean="0">
              <a:latin typeface="Segoe UI" panose="020B0502040204020203" pitchFamily="34" charset="0"/>
              <a:cs typeface="Segoe UI" panose="020B0502040204020203" pitchFamily="34" charset="0"/>
            </a:rPr>
            <a:t>Sales</a:t>
          </a:r>
          <a:endParaRPr lang="en-US" sz="18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33EBC03-54F9-4BD4-80FA-CCD5A0CC275F}" type="parTrans" cxnId="{12A5904E-C77A-48E5-9A55-BB8C73872020}">
      <dgm:prSet/>
      <dgm:spPr/>
      <dgm:t>
        <a:bodyPr/>
        <a:lstStyle/>
        <a:p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8BBBED7-5859-42F6-9D52-2AD32295459E}" type="sibTrans" cxnId="{12A5904E-C77A-48E5-9A55-BB8C73872020}">
      <dgm:prSet/>
      <dgm:spPr/>
      <dgm:t>
        <a:bodyPr/>
        <a:lstStyle/>
        <a:p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D72DFF4-A5F9-44B8-B7DF-F8AD40F6D69E}">
      <dgm:prSet phldrT="[Text]" custT="1"/>
      <dgm:spPr/>
      <dgm:t>
        <a:bodyPr/>
        <a:lstStyle/>
        <a:p>
          <a:r>
            <a:rPr lang="en-US" sz="1800" dirty="0" smtClean="0">
              <a:latin typeface="Segoe UI" panose="020B0502040204020203" pitchFamily="34" charset="0"/>
              <a:cs typeface="Segoe UI" panose="020B0502040204020203" pitchFamily="34" charset="0"/>
            </a:rPr>
            <a:t>Desktop Systems &amp; Distribution</a:t>
          </a:r>
          <a:endParaRPr lang="en-US" sz="18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2512A89-8340-4F98-B5FC-E8A92A32BC93}" type="parTrans" cxnId="{EAA1D556-9D95-43BB-B4E0-995D103F5296}">
      <dgm:prSet/>
      <dgm:spPr/>
      <dgm:t>
        <a:bodyPr/>
        <a:lstStyle/>
        <a:p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B3DF69F-BDBE-48DA-9B93-7702473C59D5}" type="sibTrans" cxnId="{EAA1D556-9D95-43BB-B4E0-995D103F5296}">
      <dgm:prSet/>
      <dgm:spPr/>
      <dgm:t>
        <a:bodyPr/>
        <a:lstStyle/>
        <a:p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CFA6770-0B21-48A5-9847-7E8E43B20E95}">
      <dgm:prSet phldrT="[Text]" custT="1"/>
      <dgm:spPr/>
      <dgm:t>
        <a:bodyPr/>
        <a:lstStyle/>
        <a:p>
          <a:r>
            <a:rPr lang="en-US" sz="1800" dirty="0" smtClean="0">
              <a:latin typeface="Segoe UI" panose="020B0502040204020203" pitchFamily="34" charset="0"/>
              <a:cs typeface="Segoe UI" panose="020B0502040204020203" pitchFamily="34" charset="0"/>
            </a:rPr>
            <a:t>Enterprise Security</a:t>
          </a:r>
          <a:endParaRPr lang="en-US" sz="18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70F5B30-C436-4DEE-AF8B-E6B767C5EDF8}" type="parTrans" cxnId="{8B118A80-4375-41E0-9781-A08474EFDB51}">
      <dgm:prSet/>
      <dgm:spPr/>
      <dgm:t>
        <a:bodyPr/>
        <a:lstStyle/>
        <a:p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B1B8F8B-E031-4884-9327-DF91EF6BD6BA}" type="sibTrans" cxnId="{8B118A80-4375-41E0-9781-A08474EFDB51}">
      <dgm:prSet/>
      <dgm:spPr/>
      <dgm:t>
        <a:bodyPr/>
        <a:lstStyle/>
        <a:p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2EAFC9F-5A4A-42D0-A617-1C990F659A95}">
      <dgm:prSet phldrT="[Text]" custT="1"/>
      <dgm:spPr/>
      <dgm:t>
        <a:bodyPr/>
        <a:lstStyle/>
        <a:p>
          <a:r>
            <a:rPr lang="en-US" sz="1800" dirty="0" smtClean="0">
              <a:latin typeface="Segoe UI" panose="020B0502040204020203" pitchFamily="34" charset="0"/>
              <a:cs typeface="Segoe UI" panose="020B0502040204020203" pitchFamily="34" charset="0"/>
            </a:rPr>
            <a:t>Human Resources</a:t>
          </a:r>
          <a:endParaRPr lang="en-US" sz="18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B366339-3408-466A-A631-3F3E859BE40F}" type="parTrans" cxnId="{AF9698D8-3B85-42D1-87A3-7A3C3B78D307}">
      <dgm:prSet/>
      <dgm:spPr/>
      <dgm:t>
        <a:bodyPr/>
        <a:lstStyle/>
        <a:p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A1F161C-568F-4270-8642-F7067644C5D9}" type="sibTrans" cxnId="{AF9698D8-3B85-42D1-87A3-7A3C3B78D307}">
      <dgm:prSet/>
      <dgm:spPr/>
      <dgm:t>
        <a:bodyPr/>
        <a:lstStyle/>
        <a:p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1A4BA53-43CD-476E-B600-A64BAFBF926B}">
      <dgm:prSet phldrT="[Text]" custT="1"/>
      <dgm:spPr/>
      <dgm:t>
        <a:bodyPr/>
        <a:lstStyle/>
        <a:p>
          <a:r>
            <a:rPr lang="en-US" sz="1800" dirty="0" smtClean="0">
              <a:latin typeface="Segoe UI" panose="020B0502040204020203" pitchFamily="34" charset="0"/>
              <a:cs typeface="Segoe UI" panose="020B0502040204020203" pitchFamily="34" charset="0"/>
            </a:rPr>
            <a:t>ITSM</a:t>
          </a:r>
          <a:endParaRPr lang="en-US" sz="18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D503FD3-FF27-4D66-BBF7-5D4A9946A3BC}" type="parTrans" cxnId="{2B6C8CDE-E34F-454D-A6F6-2D099C08258E}">
      <dgm:prSet/>
      <dgm:spPr/>
      <dgm:t>
        <a:bodyPr/>
        <a:lstStyle/>
        <a:p>
          <a:endParaRPr lang="en-US" sz="2000"/>
        </a:p>
      </dgm:t>
    </dgm:pt>
    <dgm:pt modelId="{3C719D1F-5AB5-44CC-834C-468F32B49C8C}" type="sibTrans" cxnId="{2B6C8CDE-E34F-454D-A6F6-2D099C08258E}">
      <dgm:prSet/>
      <dgm:spPr/>
      <dgm:t>
        <a:bodyPr/>
        <a:lstStyle/>
        <a:p>
          <a:endParaRPr lang="en-US" sz="2000"/>
        </a:p>
      </dgm:t>
    </dgm:pt>
    <dgm:pt modelId="{39A86A68-8CAA-48DA-B660-2ACECB26EEC0}">
      <dgm:prSet phldrT="[Text]" custT="1"/>
      <dgm:spPr/>
      <dgm:t>
        <a:bodyPr/>
        <a:lstStyle/>
        <a:p>
          <a:r>
            <a:rPr lang="en-US" sz="1800" dirty="0" smtClean="0">
              <a:latin typeface="Segoe UI" panose="020B0502040204020203" pitchFamily="34" charset="0"/>
              <a:cs typeface="Segoe UI" panose="020B0502040204020203" pitchFamily="34" charset="0"/>
            </a:rPr>
            <a:t>NOC</a:t>
          </a:r>
          <a:endParaRPr lang="en-US" sz="18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F4EA7D0-D9D2-4774-840A-38B846C32D6F}" type="parTrans" cxnId="{8E875AE0-110C-4E57-999E-BDE11B6D0D9B}">
      <dgm:prSet/>
      <dgm:spPr/>
      <dgm:t>
        <a:bodyPr/>
        <a:lstStyle/>
        <a:p>
          <a:endParaRPr lang="en-US"/>
        </a:p>
      </dgm:t>
    </dgm:pt>
    <dgm:pt modelId="{388D2794-3932-409D-AD82-50FF3433EFC2}" type="sibTrans" cxnId="{8E875AE0-110C-4E57-999E-BDE11B6D0D9B}">
      <dgm:prSet/>
      <dgm:spPr/>
      <dgm:t>
        <a:bodyPr/>
        <a:lstStyle/>
        <a:p>
          <a:endParaRPr lang="en-US"/>
        </a:p>
      </dgm:t>
    </dgm:pt>
    <dgm:pt modelId="{38442354-1BC0-47C3-8938-D0E421E96BE5}">
      <dgm:prSet phldrT="[Text]" custT="1"/>
      <dgm:spPr/>
      <dgm:t>
        <a:bodyPr/>
        <a:lstStyle/>
        <a:p>
          <a:r>
            <a:rPr lang="en-US" sz="1800" dirty="0" smtClean="0">
              <a:latin typeface="Segoe UI" panose="020B0502040204020203" pitchFamily="34" charset="0"/>
              <a:cs typeface="Segoe UI" panose="020B0502040204020203" pitchFamily="34" charset="0"/>
            </a:rPr>
            <a:t>Unidentified areas</a:t>
          </a:r>
          <a:endParaRPr lang="en-US" sz="18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23B109F-CDB8-430D-B9C9-DD89322D8540}" type="sibTrans" cxnId="{3394E849-C8C7-41A0-874C-B75643A6F1D8}">
      <dgm:prSet/>
      <dgm:spPr/>
      <dgm:t>
        <a:bodyPr/>
        <a:lstStyle/>
        <a:p>
          <a:endParaRPr lang="en-US" sz="2000"/>
        </a:p>
      </dgm:t>
    </dgm:pt>
    <dgm:pt modelId="{A5B538DA-768E-4992-A8B9-85293A348AFC}" type="parTrans" cxnId="{3394E849-C8C7-41A0-874C-B75643A6F1D8}">
      <dgm:prSet/>
      <dgm:spPr/>
      <dgm:t>
        <a:bodyPr/>
        <a:lstStyle/>
        <a:p>
          <a:endParaRPr lang="en-US" sz="2000"/>
        </a:p>
      </dgm:t>
    </dgm:pt>
    <dgm:pt modelId="{E7F923F1-CEE5-4F6B-8927-54A91A6ECE36}">
      <dgm:prSet phldrT="[Text]" custT="1"/>
      <dgm:spPr/>
      <dgm:t>
        <a:bodyPr/>
        <a:lstStyle/>
        <a:p>
          <a:r>
            <a:rPr lang="en-US" sz="1800" dirty="0" smtClean="0">
              <a:latin typeface="Segoe UI" panose="020B0502040204020203" pitchFamily="34" charset="0"/>
              <a:cs typeface="Segoe UI" panose="020B0502040204020203" pitchFamily="34" charset="0"/>
            </a:rPr>
            <a:t>Billing</a:t>
          </a:r>
          <a:endParaRPr lang="en-US" sz="18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6B718BB-F735-44CE-8B95-14C94EDAE492}" type="parTrans" cxnId="{C8711CC8-98C6-4225-808F-1123A0EB5109}">
      <dgm:prSet/>
      <dgm:spPr/>
      <dgm:t>
        <a:bodyPr/>
        <a:lstStyle/>
        <a:p>
          <a:endParaRPr lang="en-US"/>
        </a:p>
      </dgm:t>
    </dgm:pt>
    <dgm:pt modelId="{53C7982B-DCC8-4AC9-9CE7-A9E5CA4C8ECE}" type="sibTrans" cxnId="{C8711CC8-98C6-4225-808F-1123A0EB5109}">
      <dgm:prSet/>
      <dgm:spPr/>
      <dgm:t>
        <a:bodyPr/>
        <a:lstStyle/>
        <a:p>
          <a:endParaRPr lang="en-US"/>
        </a:p>
      </dgm:t>
    </dgm:pt>
    <dgm:pt modelId="{FEC8967E-1251-4116-9E64-3D1A7712B13D}">
      <dgm:prSet phldrT="[Text]" custT="1"/>
      <dgm:spPr/>
      <dgm:t>
        <a:bodyPr/>
        <a:lstStyle/>
        <a:p>
          <a:r>
            <a:rPr lang="en-US" sz="1800" dirty="0" smtClean="0">
              <a:latin typeface="Segoe UI" panose="020B0502040204020203" pitchFamily="34" charset="0"/>
              <a:cs typeface="Segoe UI" panose="020B0502040204020203" pitchFamily="34" charset="0"/>
            </a:rPr>
            <a:t>Claims</a:t>
          </a:r>
          <a:endParaRPr lang="en-US" sz="18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502E4DB-257D-44C9-B160-CC04EAEA479D}" type="parTrans" cxnId="{69174E38-38EE-4351-9AE6-B7D398A4170A}">
      <dgm:prSet/>
      <dgm:spPr/>
      <dgm:t>
        <a:bodyPr/>
        <a:lstStyle/>
        <a:p>
          <a:endParaRPr lang="en-US"/>
        </a:p>
      </dgm:t>
    </dgm:pt>
    <dgm:pt modelId="{26DE5E27-8B03-4EBA-B7A6-8DAB65AE1B1C}" type="sibTrans" cxnId="{69174E38-38EE-4351-9AE6-B7D398A4170A}">
      <dgm:prSet/>
      <dgm:spPr/>
      <dgm:t>
        <a:bodyPr/>
        <a:lstStyle/>
        <a:p>
          <a:endParaRPr lang="en-US"/>
        </a:p>
      </dgm:t>
    </dgm:pt>
    <dgm:pt modelId="{256890E3-F641-4127-9AC9-9E78D5EC5EE0}">
      <dgm:prSet phldrT="[Text]" custT="1"/>
      <dgm:spPr/>
      <dgm:t>
        <a:bodyPr/>
        <a:lstStyle/>
        <a:p>
          <a:r>
            <a:rPr lang="en-US" sz="1800" dirty="0" smtClean="0">
              <a:latin typeface="Segoe UI" panose="020B0502040204020203" pitchFamily="34" charset="0"/>
              <a:cs typeface="Segoe UI" panose="020B0502040204020203" pitchFamily="34" charset="0"/>
            </a:rPr>
            <a:t>Policy</a:t>
          </a:r>
          <a:endParaRPr lang="en-US" sz="18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87C2ABC-3794-41F2-AD32-C7FC15CAFAE4}" type="parTrans" cxnId="{898DCA23-D82C-44B7-9754-220B4C788350}">
      <dgm:prSet/>
      <dgm:spPr/>
      <dgm:t>
        <a:bodyPr/>
        <a:lstStyle/>
        <a:p>
          <a:endParaRPr lang="en-US"/>
        </a:p>
      </dgm:t>
    </dgm:pt>
    <dgm:pt modelId="{EB5BFC5B-1488-4989-998F-1A3F4726B27F}" type="sibTrans" cxnId="{898DCA23-D82C-44B7-9754-220B4C788350}">
      <dgm:prSet/>
      <dgm:spPr/>
      <dgm:t>
        <a:bodyPr/>
        <a:lstStyle/>
        <a:p>
          <a:endParaRPr lang="en-US"/>
        </a:p>
      </dgm:t>
    </dgm:pt>
    <dgm:pt modelId="{4A6E06E4-7151-432E-982D-1856941DF671}">
      <dgm:prSet phldrT="[Text]" custT="1"/>
      <dgm:spPr/>
      <dgm:t>
        <a:bodyPr/>
        <a:lstStyle/>
        <a:p>
          <a:r>
            <a:rPr lang="en-US" sz="1800" dirty="0" smtClean="0">
              <a:latin typeface="Segoe UI" panose="020B0502040204020203" pitchFamily="34" charset="0"/>
              <a:cs typeface="Segoe UI" panose="020B0502040204020203" pitchFamily="34" charset="0"/>
            </a:rPr>
            <a:t>Client</a:t>
          </a:r>
          <a:endParaRPr lang="en-US" sz="18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4261941-923D-45F1-AE15-5A7F313EB1BA}" type="parTrans" cxnId="{952D35E6-E381-4A86-B429-71BDC36397AB}">
      <dgm:prSet/>
      <dgm:spPr/>
      <dgm:t>
        <a:bodyPr/>
        <a:lstStyle/>
        <a:p>
          <a:endParaRPr lang="en-US"/>
        </a:p>
      </dgm:t>
    </dgm:pt>
    <dgm:pt modelId="{71D7DF17-278C-4F40-AD75-1EBFED879D93}" type="sibTrans" cxnId="{952D35E6-E381-4A86-B429-71BDC36397AB}">
      <dgm:prSet/>
      <dgm:spPr/>
      <dgm:t>
        <a:bodyPr/>
        <a:lstStyle/>
        <a:p>
          <a:endParaRPr lang="en-US"/>
        </a:p>
      </dgm:t>
    </dgm:pt>
    <dgm:pt modelId="{E1251B3C-23E6-41B8-BB6D-5B0E68DA0D37}">
      <dgm:prSet phldrT="[Text]" custT="1"/>
      <dgm:spPr/>
      <dgm:t>
        <a:bodyPr/>
        <a:lstStyle/>
        <a:p>
          <a:r>
            <a:rPr lang="en-US" sz="1800" dirty="0" smtClean="0">
              <a:latin typeface="Segoe UI" panose="020B0502040204020203" pitchFamily="34" charset="0"/>
              <a:cs typeface="Segoe UI" panose="020B0502040204020203" pitchFamily="34" charset="0"/>
            </a:rPr>
            <a:t>Human Resources</a:t>
          </a:r>
          <a:endParaRPr lang="en-US" sz="18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B8E00FC-1879-4B6D-86ED-3D5CEF1E6501}" type="parTrans" cxnId="{41D5A89E-B6F7-4BD9-BABA-109FB7CC0873}">
      <dgm:prSet/>
      <dgm:spPr/>
      <dgm:t>
        <a:bodyPr/>
        <a:lstStyle/>
        <a:p>
          <a:endParaRPr lang="en-US"/>
        </a:p>
      </dgm:t>
    </dgm:pt>
    <dgm:pt modelId="{439BFA08-B263-4E72-ADF2-4D9890F3E18C}" type="sibTrans" cxnId="{41D5A89E-B6F7-4BD9-BABA-109FB7CC0873}">
      <dgm:prSet/>
      <dgm:spPr/>
      <dgm:t>
        <a:bodyPr/>
        <a:lstStyle/>
        <a:p>
          <a:endParaRPr lang="en-US"/>
        </a:p>
      </dgm:t>
    </dgm:pt>
    <dgm:pt modelId="{E60C0DF2-E976-4875-AC2D-2445B467246A}" type="pres">
      <dgm:prSet presAssocID="{0819E650-1ECF-4CBD-97CE-58054B89D88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70021B8-B232-4E4B-B414-D807991BF82C}" type="pres">
      <dgm:prSet presAssocID="{009103C2-C1C8-486B-8E72-AEEE220E78DF}" presName="composite" presStyleCnt="0"/>
      <dgm:spPr/>
    </dgm:pt>
    <dgm:pt modelId="{0ECBC236-DEF4-4195-9DE9-285D97D0233F}" type="pres">
      <dgm:prSet presAssocID="{009103C2-C1C8-486B-8E72-AEEE220E78DF}" presName="LShape" presStyleLbl="alignNode1" presStyleIdx="0" presStyleCnt="3"/>
      <dgm:spPr/>
    </dgm:pt>
    <dgm:pt modelId="{CDA8989C-B5A0-4565-9DEE-1E17AD900477}" type="pres">
      <dgm:prSet presAssocID="{009103C2-C1C8-486B-8E72-AEEE220E78DF}" presName="Parent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7B1077-F165-47CA-B723-23C4700F24BD}" type="pres">
      <dgm:prSet presAssocID="{009103C2-C1C8-486B-8E72-AEEE220E78DF}" presName="Triangle" presStyleLbl="alignNode1" presStyleIdx="1" presStyleCnt="3"/>
      <dgm:spPr/>
    </dgm:pt>
    <dgm:pt modelId="{B612DA7E-B918-43BF-9757-C3A2175441AE}" type="pres">
      <dgm:prSet presAssocID="{DE399E85-3C64-471D-8AB5-8D63DCB0A5A1}" presName="sibTrans" presStyleCnt="0"/>
      <dgm:spPr/>
    </dgm:pt>
    <dgm:pt modelId="{A18398C7-E2F9-412C-B028-82E63FE89D97}" type="pres">
      <dgm:prSet presAssocID="{DE399E85-3C64-471D-8AB5-8D63DCB0A5A1}" presName="space" presStyleCnt="0"/>
      <dgm:spPr/>
    </dgm:pt>
    <dgm:pt modelId="{99AC2E6E-5D79-4A20-AAA7-D6ADE0E6ABCA}" type="pres">
      <dgm:prSet presAssocID="{AB197D1E-2B3A-456C-B786-C66913B8BD58}" presName="composite" presStyleCnt="0"/>
      <dgm:spPr/>
    </dgm:pt>
    <dgm:pt modelId="{D490EEFB-B2E0-4493-A6BE-EE38020FC1E6}" type="pres">
      <dgm:prSet presAssocID="{AB197D1E-2B3A-456C-B786-C66913B8BD58}" presName="LShape" presStyleLbl="alignNode1" presStyleIdx="2" presStyleCnt="3"/>
      <dgm:spPr/>
    </dgm:pt>
    <dgm:pt modelId="{6638F0AD-E20F-47E2-8EC2-B0174F2038C0}" type="pres">
      <dgm:prSet presAssocID="{AB197D1E-2B3A-456C-B786-C66913B8BD58}" presName="ParentText" presStyleLbl="revTx" presStyleIdx="1" presStyleCnt="2" custScaleY="1161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654765-06E1-44D8-A544-ED3960C73659}" type="presOf" srcId="{009103C2-C1C8-486B-8E72-AEEE220E78DF}" destId="{CDA8989C-B5A0-4565-9DEE-1E17AD900477}" srcOrd="0" destOrd="0" presId="urn:microsoft.com/office/officeart/2009/3/layout/StepUpProcess"/>
    <dgm:cxn modelId="{18D3F8EA-46E0-4F7C-A356-B34AE3B7201E}" type="presOf" srcId="{FCFA6770-0B21-48A5-9847-7E8E43B20E95}" destId="{6638F0AD-E20F-47E2-8EC2-B0174F2038C0}" srcOrd="0" destOrd="4" presId="urn:microsoft.com/office/officeart/2009/3/layout/StepUpProcess"/>
    <dgm:cxn modelId="{AF04B3F9-57D0-44F4-977C-5119F663E54D}" srcId="{0819E650-1ECF-4CBD-97CE-58054B89D881}" destId="{AB197D1E-2B3A-456C-B786-C66913B8BD58}" srcOrd="1" destOrd="0" parTransId="{EA98D9AE-7903-4DE1-84A5-3BD0418D884F}" sibTransId="{5624E92C-8886-4D3A-836A-60EB1F2DCF5D}"/>
    <dgm:cxn modelId="{41D5A89E-B6F7-4BD9-BABA-109FB7CC0873}" srcId="{009103C2-C1C8-486B-8E72-AEEE220E78DF}" destId="{E1251B3C-23E6-41B8-BB6D-5B0E68DA0D37}" srcOrd="7" destOrd="0" parTransId="{8B8E00FC-1879-4B6D-86ED-3D5CEF1E6501}" sibTransId="{439BFA08-B263-4E72-ADF2-4D9890F3E18C}"/>
    <dgm:cxn modelId="{E5CA508F-5907-4E56-A51E-9B5A114F8853}" type="presOf" srcId="{75FF361C-06D2-48CA-AD02-8A9591E8D446}" destId="{CDA8989C-B5A0-4565-9DEE-1E17AD900477}" srcOrd="0" destOrd="1" presId="urn:microsoft.com/office/officeart/2009/3/layout/StepUpProcess"/>
    <dgm:cxn modelId="{87FD8643-9888-4B1B-A3EB-51035BA2C17E}" type="presOf" srcId="{94B15D12-982B-4D24-8555-86C225CD94FD}" destId="{CDA8989C-B5A0-4565-9DEE-1E17AD900477}" srcOrd="0" destOrd="4" presId="urn:microsoft.com/office/officeart/2009/3/layout/StepUpProcess"/>
    <dgm:cxn modelId="{CFF1454A-3A5A-4AA1-9F3F-5D095586AC82}" type="presOf" srcId="{39A86A68-8CAA-48DA-B660-2ACECB26EEC0}" destId="{6638F0AD-E20F-47E2-8EC2-B0174F2038C0}" srcOrd="0" destOrd="3" presId="urn:microsoft.com/office/officeart/2009/3/layout/StepUpProcess"/>
    <dgm:cxn modelId="{7D9372C7-CE88-4E92-9F1A-6B59CBB39749}" type="presOf" srcId="{B754FE20-D1BC-4D74-8C9D-8FF6A27A7154}" destId="{6638F0AD-E20F-47E2-8EC2-B0174F2038C0}" srcOrd="0" destOrd="5" presId="urn:microsoft.com/office/officeart/2009/3/layout/StepUpProcess"/>
    <dgm:cxn modelId="{EAA1D556-9D95-43BB-B4E0-995D103F5296}" srcId="{AB197D1E-2B3A-456C-B786-C66913B8BD58}" destId="{ED72DFF4-A5F9-44B8-B7DF-F8AD40F6D69E}" srcOrd="1" destOrd="0" parTransId="{82512A89-8340-4F98-B5FC-E8A92A32BC93}" sibTransId="{8B3DF69F-BDBE-48DA-9B93-7702473C59D5}"/>
    <dgm:cxn modelId="{742E46DA-F5ED-48C8-B110-F0420CB77899}" type="presOf" srcId="{0819E650-1ECF-4CBD-97CE-58054B89D881}" destId="{E60C0DF2-E976-4875-AC2D-2445B467246A}" srcOrd="0" destOrd="0" presId="urn:microsoft.com/office/officeart/2009/3/layout/StepUpProcess"/>
    <dgm:cxn modelId="{C858F2B3-0522-40D8-9F59-20F83C558C6F}" srcId="{009103C2-C1C8-486B-8E72-AEEE220E78DF}" destId="{94B15D12-982B-4D24-8555-86C225CD94FD}" srcOrd="3" destOrd="0" parTransId="{77A03340-5AA9-4D93-A41B-13AED9E99AC8}" sibTransId="{C54AB7E5-D252-425C-8629-57BFB7E5D00E}"/>
    <dgm:cxn modelId="{6A581248-762E-4E75-9671-EEFED5DABF34}" type="presOf" srcId="{38442354-1BC0-47C3-8938-D0E421E96BE5}" destId="{6638F0AD-E20F-47E2-8EC2-B0174F2038C0}" srcOrd="0" destOrd="8" presId="urn:microsoft.com/office/officeart/2009/3/layout/StepUpProcess"/>
    <dgm:cxn modelId="{B69D5FAB-4D0D-4B40-8E02-ED10BBAB8886}" type="presOf" srcId="{FEC8967E-1251-4116-9E64-3D1A7712B13D}" destId="{CDA8989C-B5A0-4565-9DEE-1E17AD900477}" srcOrd="0" destOrd="5" presId="urn:microsoft.com/office/officeart/2009/3/layout/StepUpProcess"/>
    <dgm:cxn modelId="{8E875AE0-110C-4E57-999E-BDE11B6D0D9B}" srcId="{AB197D1E-2B3A-456C-B786-C66913B8BD58}" destId="{39A86A68-8CAA-48DA-B660-2ACECB26EEC0}" srcOrd="2" destOrd="0" parTransId="{3F4EA7D0-D9D2-4774-840A-38B846C32D6F}" sibTransId="{388D2794-3932-409D-AD82-50FF3433EFC2}"/>
    <dgm:cxn modelId="{AF9698D8-3B85-42D1-87A3-7A3C3B78D307}" srcId="{AB197D1E-2B3A-456C-B786-C66913B8BD58}" destId="{92EAFC9F-5A4A-42D0-A617-1C990F659A95}" srcOrd="5" destOrd="0" parTransId="{7B366339-3408-466A-A631-3F3E859BE40F}" sibTransId="{8A1F161C-568F-4270-8642-F7067644C5D9}"/>
    <dgm:cxn modelId="{4206D81F-BA66-4362-B597-5E3DEA15C083}" type="presOf" srcId="{AB197D1E-2B3A-456C-B786-C66913B8BD58}" destId="{6638F0AD-E20F-47E2-8EC2-B0174F2038C0}" srcOrd="0" destOrd="0" presId="urn:microsoft.com/office/officeart/2009/3/layout/StepUpProcess"/>
    <dgm:cxn modelId="{3394E849-C8C7-41A0-874C-B75643A6F1D8}" srcId="{AB197D1E-2B3A-456C-B786-C66913B8BD58}" destId="{38442354-1BC0-47C3-8938-D0E421E96BE5}" srcOrd="7" destOrd="0" parTransId="{A5B538DA-768E-4992-A8B9-85293A348AFC}" sibTransId="{323B109F-CDB8-430D-B9C9-DD89322D8540}"/>
    <dgm:cxn modelId="{BC8F8297-5735-43EE-8686-F1FACAC37065}" type="presOf" srcId="{4A6E06E4-7151-432E-982D-1856941DF671}" destId="{CDA8989C-B5A0-4565-9DEE-1E17AD900477}" srcOrd="0" destOrd="7" presId="urn:microsoft.com/office/officeart/2009/3/layout/StepUpProcess"/>
    <dgm:cxn modelId="{93881BA7-F3A8-4CFD-A426-0898559A1320}" type="presOf" srcId="{01309490-8D52-485F-9959-9DA4FA779AB1}" destId="{CDA8989C-B5A0-4565-9DEE-1E17AD900477}" srcOrd="0" destOrd="2" presId="urn:microsoft.com/office/officeart/2009/3/layout/StepUpProcess"/>
    <dgm:cxn modelId="{9BFA5F83-FDC6-40A9-82EA-66978FAF9A69}" type="presOf" srcId="{ED72DFF4-A5F9-44B8-B7DF-F8AD40F6D69E}" destId="{6638F0AD-E20F-47E2-8EC2-B0174F2038C0}" srcOrd="0" destOrd="2" presId="urn:microsoft.com/office/officeart/2009/3/layout/StepUpProcess"/>
    <dgm:cxn modelId="{F327E7F9-9400-4B80-9534-71FC2623C3E7}" srcId="{009103C2-C1C8-486B-8E72-AEEE220E78DF}" destId="{01309490-8D52-485F-9959-9DA4FA779AB1}" srcOrd="1" destOrd="0" parTransId="{078EC4F1-BDE1-4662-BB6B-E759FF13DBAB}" sibTransId="{5B126E3A-AD89-4CE0-9F9D-838A2D514CC2}"/>
    <dgm:cxn modelId="{9FF87139-4D83-454E-B024-DE765549E4B9}" type="presOf" srcId="{E7F923F1-CEE5-4F6B-8927-54A91A6ECE36}" destId="{CDA8989C-B5A0-4565-9DEE-1E17AD900477}" srcOrd="0" destOrd="3" presId="urn:microsoft.com/office/officeart/2009/3/layout/StepUpProcess"/>
    <dgm:cxn modelId="{2B6C8CDE-E34F-454D-A6F6-2D099C08258E}" srcId="{AB197D1E-2B3A-456C-B786-C66913B8BD58}" destId="{C1A4BA53-43CD-476E-B600-A64BAFBF926B}" srcOrd="6" destOrd="0" parTransId="{AD503FD3-FF27-4D66-BBF7-5D4A9946A3BC}" sibTransId="{3C719D1F-5AB5-44CC-834C-468F32B49C8C}"/>
    <dgm:cxn modelId="{E465B9D9-DCA2-4248-93FE-B4B0B3AC8006}" srcId="{009103C2-C1C8-486B-8E72-AEEE220E78DF}" destId="{75FF361C-06D2-48CA-AD02-8A9591E8D446}" srcOrd="0" destOrd="0" parTransId="{B58DAC59-76FC-453D-BBC4-CFDD3535BBA5}" sibTransId="{2F1F3A25-FA70-43C7-8EC4-6E27FC2BFF88}"/>
    <dgm:cxn modelId="{8B118A80-4375-41E0-9781-A08474EFDB51}" srcId="{AB197D1E-2B3A-456C-B786-C66913B8BD58}" destId="{FCFA6770-0B21-48A5-9847-7E8E43B20E95}" srcOrd="3" destOrd="0" parTransId="{570F5B30-C436-4DEE-AF8B-E6B767C5EDF8}" sibTransId="{6B1B8F8B-E031-4884-9327-DF91EF6BD6BA}"/>
    <dgm:cxn modelId="{898DCA23-D82C-44B7-9754-220B4C788350}" srcId="{009103C2-C1C8-486B-8E72-AEEE220E78DF}" destId="{256890E3-F641-4127-9AC9-9E78D5EC5EE0}" srcOrd="5" destOrd="0" parTransId="{B87C2ABC-3794-41F2-AD32-C7FC15CAFAE4}" sibTransId="{EB5BFC5B-1488-4989-998F-1A3F4726B27F}"/>
    <dgm:cxn modelId="{69174E38-38EE-4351-9AE6-B7D398A4170A}" srcId="{009103C2-C1C8-486B-8E72-AEEE220E78DF}" destId="{FEC8967E-1251-4116-9E64-3D1A7712B13D}" srcOrd="4" destOrd="0" parTransId="{1502E4DB-257D-44C9-B160-CC04EAEA479D}" sibTransId="{26DE5E27-8B03-4EBA-B7A6-8DAB65AE1B1C}"/>
    <dgm:cxn modelId="{7A5F5383-D1A4-4158-9F0E-CF3F83353C17}" type="presOf" srcId="{E1251B3C-23E6-41B8-BB6D-5B0E68DA0D37}" destId="{CDA8989C-B5A0-4565-9DEE-1E17AD900477}" srcOrd="0" destOrd="8" presId="urn:microsoft.com/office/officeart/2009/3/layout/StepUpProcess"/>
    <dgm:cxn modelId="{755413E2-2113-4581-A032-C256760C0C63}" srcId="{AB197D1E-2B3A-456C-B786-C66913B8BD58}" destId="{B754FE20-D1BC-4D74-8C9D-8FF6A27A7154}" srcOrd="4" destOrd="0" parTransId="{CAFA4C18-AB06-4ACE-8075-162599D95191}" sibTransId="{A19E9FAE-8EDD-4C07-9E6E-4F673C260866}"/>
    <dgm:cxn modelId="{292CC28F-0580-4EA0-9512-418F6513F530}" type="presOf" srcId="{92EAFC9F-5A4A-42D0-A617-1C990F659A95}" destId="{6638F0AD-E20F-47E2-8EC2-B0174F2038C0}" srcOrd="0" destOrd="6" presId="urn:microsoft.com/office/officeart/2009/3/layout/StepUpProcess"/>
    <dgm:cxn modelId="{734EF3B0-B8DA-4041-8389-C5A99947B41B}" type="presOf" srcId="{78C57F9A-D350-4F1A-8617-10FF4AE217C1}" destId="{6638F0AD-E20F-47E2-8EC2-B0174F2038C0}" srcOrd="0" destOrd="1" presId="urn:microsoft.com/office/officeart/2009/3/layout/StepUpProcess"/>
    <dgm:cxn modelId="{C8711CC8-98C6-4225-808F-1123A0EB5109}" srcId="{009103C2-C1C8-486B-8E72-AEEE220E78DF}" destId="{E7F923F1-CEE5-4F6B-8927-54A91A6ECE36}" srcOrd="2" destOrd="0" parTransId="{46B718BB-F735-44CE-8B95-14C94EDAE492}" sibTransId="{53C7982B-DCC8-4AC9-9CE7-A9E5CA4C8ECE}"/>
    <dgm:cxn modelId="{952D35E6-E381-4A86-B429-71BDC36397AB}" srcId="{009103C2-C1C8-486B-8E72-AEEE220E78DF}" destId="{4A6E06E4-7151-432E-982D-1856941DF671}" srcOrd="6" destOrd="0" parTransId="{C4261941-923D-45F1-AE15-5A7F313EB1BA}" sibTransId="{71D7DF17-278C-4F40-AD75-1EBFED879D93}"/>
    <dgm:cxn modelId="{74BE71C3-2509-47F5-A242-4BAAC1F0AE16}" type="presOf" srcId="{256890E3-F641-4127-9AC9-9E78D5EC5EE0}" destId="{CDA8989C-B5A0-4565-9DEE-1E17AD900477}" srcOrd="0" destOrd="6" presId="urn:microsoft.com/office/officeart/2009/3/layout/StepUpProcess"/>
    <dgm:cxn modelId="{E816FEBF-1227-440E-9C33-A5935F0652F7}" srcId="{0819E650-1ECF-4CBD-97CE-58054B89D881}" destId="{009103C2-C1C8-486B-8E72-AEEE220E78DF}" srcOrd="0" destOrd="0" parTransId="{1EE59C18-4A8A-401C-BD8E-26D5BAEAFD73}" sibTransId="{DE399E85-3C64-471D-8AB5-8D63DCB0A5A1}"/>
    <dgm:cxn modelId="{9D776409-251E-4B5D-8714-12C84D165989}" type="presOf" srcId="{C1A4BA53-43CD-476E-B600-A64BAFBF926B}" destId="{6638F0AD-E20F-47E2-8EC2-B0174F2038C0}" srcOrd="0" destOrd="7" presId="urn:microsoft.com/office/officeart/2009/3/layout/StepUpProcess"/>
    <dgm:cxn modelId="{12A5904E-C77A-48E5-9A55-BB8C73872020}" srcId="{AB197D1E-2B3A-456C-B786-C66913B8BD58}" destId="{78C57F9A-D350-4F1A-8617-10FF4AE217C1}" srcOrd="0" destOrd="0" parTransId="{333EBC03-54F9-4BD4-80FA-CCD5A0CC275F}" sibTransId="{A8BBBED7-5859-42F6-9D52-2AD32295459E}"/>
    <dgm:cxn modelId="{3CC115D9-7963-4F73-9727-524382A81D1D}" type="presParOf" srcId="{E60C0DF2-E976-4875-AC2D-2445B467246A}" destId="{D70021B8-B232-4E4B-B414-D807991BF82C}" srcOrd="0" destOrd="0" presId="urn:microsoft.com/office/officeart/2009/3/layout/StepUpProcess"/>
    <dgm:cxn modelId="{FBFF98EA-E745-4918-BBA2-1528DAFDD404}" type="presParOf" srcId="{D70021B8-B232-4E4B-B414-D807991BF82C}" destId="{0ECBC236-DEF4-4195-9DE9-285D97D0233F}" srcOrd="0" destOrd="0" presId="urn:microsoft.com/office/officeart/2009/3/layout/StepUpProcess"/>
    <dgm:cxn modelId="{8B07E8D9-0945-496D-9341-AED86EB00276}" type="presParOf" srcId="{D70021B8-B232-4E4B-B414-D807991BF82C}" destId="{CDA8989C-B5A0-4565-9DEE-1E17AD900477}" srcOrd="1" destOrd="0" presId="urn:microsoft.com/office/officeart/2009/3/layout/StepUpProcess"/>
    <dgm:cxn modelId="{82797D75-67B9-4CF0-A2D6-3D5637B5A944}" type="presParOf" srcId="{D70021B8-B232-4E4B-B414-D807991BF82C}" destId="{137B1077-F165-47CA-B723-23C4700F24BD}" srcOrd="2" destOrd="0" presId="urn:microsoft.com/office/officeart/2009/3/layout/StepUpProcess"/>
    <dgm:cxn modelId="{41B7F4F2-2919-4FF3-A4CA-D24691352DB8}" type="presParOf" srcId="{E60C0DF2-E976-4875-AC2D-2445B467246A}" destId="{B612DA7E-B918-43BF-9757-C3A2175441AE}" srcOrd="1" destOrd="0" presId="urn:microsoft.com/office/officeart/2009/3/layout/StepUpProcess"/>
    <dgm:cxn modelId="{C7A84E86-26F3-4DE0-A231-70B61368F711}" type="presParOf" srcId="{B612DA7E-B918-43BF-9757-C3A2175441AE}" destId="{A18398C7-E2F9-412C-B028-82E63FE89D97}" srcOrd="0" destOrd="0" presId="urn:microsoft.com/office/officeart/2009/3/layout/StepUpProcess"/>
    <dgm:cxn modelId="{131BB494-485C-40F0-A136-DE8DD0F28C64}" type="presParOf" srcId="{E60C0DF2-E976-4875-AC2D-2445B467246A}" destId="{99AC2E6E-5D79-4A20-AAA7-D6ADE0E6ABCA}" srcOrd="2" destOrd="0" presId="urn:microsoft.com/office/officeart/2009/3/layout/StepUpProcess"/>
    <dgm:cxn modelId="{6301E817-9DC9-463A-8510-1FD0FD138741}" type="presParOf" srcId="{99AC2E6E-5D79-4A20-AAA7-D6ADE0E6ABCA}" destId="{D490EEFB-B2E0-4493-A6BE-EE38020FC1E6}" srcOrd="0" destOrd="0" presId="urn:microsoft.com/office/officeart/2009/3/layout/StepUpProcess"/>
    <dgm:cxn modelId="{3772F2BD-895D-42C5-A33D-B62BE26133AF}" type="presParOf" srcId="{99AC2E6E-5D79-4A20-AAA7-D6ADE0E6ABCA}" destId="{6638F0AD-E20F-47E2-8EC2-B0174F2038C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BC236-DEF4-4195-9DE9-285D97D0233F}">
      <dsp:nvSpPr>
        <dsp:cNvPr id="0" name=""/>
        <dsp:cNvSpPr/>
      </dsp:nvSpPr>
      <dsp:spPr>
        <a:xfrm rot="5400000">
          <a:off x="1759668" y="522485"/>
          <a:ext cx="2273750" cy="378346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8989C-B5A0-4565-9DEE-1E17AD900477}">
      <dsp:nvSpPr>
        <dsp:cNvPr id="0" name=""/>
        <dsp:cNvSpPr/>
      </dsp:nvSpPr>
      <dsp:spPr>
        <a:xfrm>
          <a:off x="1380123" y="1652927"/>
          <a:ext cx="3415737" cy="2994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November</a:t>
          </a:r>
          <a:endParaRPr lang="en-US" sz="18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Financial Systems</a:t>
          </a:r>
          <a:endParaRPr lang="en-US" sz="18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Knowledge Management</a:t>
          </a:r>
          <a:endParaRPr lang="en-US" sz="18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Billing</a:t>
          </a:r>
          <a:endParaRPr lang="en-US" sz="18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Underwriting</a:t>
          </a:r>
          <a:endParaRPr lang="en-US" sz="18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Claims</a:t>
          </a:r>
          <a:endParaRPr lang="en-US" sz="18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Policy</a:t>
          </a:r>
          <a:endParaRPr lang="en-US" sz="18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Client</a:t>
          </a:r>
          <a:endParaRPr lang="en-US" sz="18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Human Resources</a:t>
          </a:r>
          <a:endParaRPr lang="en-US" sz="1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380123" y="1652927"/>
        <a:ext cx="3415737" cy="2994094"/>
      </dsp:txXfrm>
    </dsp:sp>
    <dsp:sp modelId="{137B1077-F165-47CA-B723-23C4700F24BD}">
      <dsp:nvSpPr>
        <dsp:cNvPr id="0" name=""/>
        <dsp:cNvSpPr/>
      </dsp:nvSpPr>
      <dsp:spPr>
        <a:xfrm>
          <a:off x="4151381" y="243942"/>
          <a:ext cx="644478" cy="64447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0EEFB-B2E0-4493-A6BE-EE38020FC1E6}">
      <dsp:nvSpPr>
        <dsp:cNvPr id="0" name=""/>
        <dsp:cNvSpPr/>
      </dsp:nvSpPr>
      <dsp:spPr>
        <a:xfrm rot="5400000">
          <a:off x="5941198" y="-753682"/>
          <a:ext cx="2273750" cy="378346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8F0AD-E20F-47E2-8EC2-B0174F2038C0}">
      <dsp:nvSpPr>
        <dsp:cNvPr id="0" name=""/>
        <dsp:cNvSpPr/>
      </dsp:nvSpPr>
      <dsp:spPr>
        <a:xfrm>
          <a:off x="5561653" y="135316"/>
          <a:ext cx="3415737" cy="3476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>
            <a:latin typeface="Segoe UI" panose="020B0502040204020203" pitchFamily="34" charset="0"/>
            <a:cs typeface="Segoe UI" panose="020B0502040204020203" pitchFamily="34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December</a:t>
          </a:r>
          <a:endParaRPr lang="en-US" sz="18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Sales</a:t>
          </a:r>
          <a:endParaRPr lang="en-US" sz="18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Desktop Systems &amp; Distribution</a:t>
          </a:r>
          <a:endParaRPr lang="en-US" sz="18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NOC</a:t>
          </a:r>
          <a:endParaRPr lang="en-US" sz="18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Enterprise Security</a:t>
          </a:r>
          <a:endParaRPr lang="en-US" sz="18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Business Messaging</a:t>
          </a:r>
          <a:endParaRPr lang="en-US" sz="18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Human Resources</a:t>
          </a:r>
          <a:endParaRPr lang="en-US" sz="18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ITSM</a:t>
          </a:r>
          <a:endParaRPr lang="en-US" sz="18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Unidentified areas</a:t>
          </a:r>
          <a:endParaRPr lang="en-US" sz="1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561653" y="135316"/>
        <a:ext cx="3415737" cy="3476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2298" tIns="46149" rIns="92298" bIns="46149" rtlCol="0"/>
          <a:lstStyle>
            <a:lvl1pPr algn="l">
              <a:defRPr sz="1200"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2298" tIns="46149" rIns="92298" bIns="46149" rtlCol="0"/>
          <a:lstStyle>
            <a:lvl1pPr algn="r">
              <a:defRPr sz="1200" smtClean="0"/>
            </a:lvl1pPr>
          </a:lstStyle>
          <a:p>
            <a:pPr>
              <a:defRPr/>
            </a:pPr>
            <a:fld id="{9727E618-B619-4C36-8069-B46C9E63E7BB}" type="datetimeFigureOut">
              <a:rPr lang="en-IN"/>
              <a:pPr>
                <a:defRPr/>
              </a:pPr>
              <a:t>09-10-2018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1263"/>
            <a:ext cx="3038475" cy="463550"/>
          </a:xfrm>
          <a:prstGeom prst="rect">
            <a:avLst/>
          </a:prstGeom>
        </p:spPr>
        <p:txBody>
          <a:bodyPr vert="horz" lIns="92298" tIns="46149" rIns="92298" bIns="461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31263"/>
            <a:ext cx="3038475" cy="463550"/>
          </a:xfrm>
          <a:prstGeom prst="rect">
            <a:avLst/>
          </a:prstGeom>
        </p:spPr>
        <p:txBody>
          <a:bodyPr vert="horz" lIns="92298" tIns="46149" rIns="92298" bIns="46149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C442BCF-093E-4EAA-8717-F0E65CF5F693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085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CF4A2D4-943A-4B1C-9013-9F22B5005060}" type="datetimeFigureOut">
              <a:rPr lang="en-US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19125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vert="horz" lIns="93175" tIns="46587" rIns="93175" bIns="4658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1263"/>
            <a:ext cx="3038475" cy="46355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31263"/>
            <a:ext cx="3038475" cy="46355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158527-55D2-4491-A481-82DAFC9145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35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51246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10249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5373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20498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56230" algn="l" defTabSz="11024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307476" algn="l" defTabSz="11024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58722" algn="l" defTabSz="11024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409968" algn="l" defTabSz="11024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58527-55D2-4491-A481-82DAFC91458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99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58527-55D2-4491-A481-82DAFC91458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5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58527-55D2-4491-A481-82DAFC91458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32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58527-55D2-4491-A481-82DAFC91458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50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58527-55D2-4491-A481-82DAFC91458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07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58527-55D2-4491-A481-82DAFC91458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7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58527-55D2-4491-A481-82DAFC9145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61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58527-55D2-4491-A481-82DAFC91458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33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58527-55D2-4491-A481-82DAFC91458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56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58527-55D2-4491-A481-82DAFC91458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88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58527-55D2-4491-A481-82DAFC91458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6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AM ppt images-0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344400" cy="694334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6"/>
          <p:cNvSpPr txBox="1"/>
          <p:nvPr/>
        </p:nvSpPr>
        <p:spPr>
          <a:xfrm>
            <a:off x="11624310" y="6540542"/>
            <a:ext cx="617220" cy="326770"/>
          </a:xfrm>
          <a:prstGeom prst="rect">
            <a:avLst/>
          </a:prstGeom>
          <a:noFill/>
        </p:spPr>
        <p:txBody>
          <a:bodyPr lIns="110249" tIns="55125" rIns="110249" bIns="55125" anchor="ctr">
            <a:spAutoFit/>
          </a:bodyPr>
          <a:lstStyle/>
          <a:p>
            <a:pPr algn="ctr">
              <a:defRPr/>
            </a:pPr>
            <a:fld id="{D2FF584B-C88C-4411-984A-6427B0C91A19}" type="slidenum">
              <a:rPr lang="en-US" sz="1400">
                <a:solidFill>
                  <a:prstClr val="black"/>
                </a:solidFill>
                <a:latin typeface="Calibri" pitchFamily="34" charset="0"/>
              </a:rPr>
              <a:pPr algn="ctr">
                <a:defRPr/>
              </a:pPr>
              <a:t>‹#›</a:t>
            </a:fld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92231"/>
            <a:ext cx="9935818" cy="26820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0308"/>
            <a:ext cx="10439400" cy="5710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33C36AE-1F22-4034-AC38-1EF7C2E753D1}" type="datetimeFigureOut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GEICO-VALUEMOMENTUM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19164D7-1688-4482-BCBF-BB84A53684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44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1513698" y="6448560"/>
            <a:ext cx="61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5B66DB6-D71E-4B3E-9AE0-4919FDE04E8D}" type="slidenum">
              <a:rPr lang="en-US" smtClean="0">
                <a:solidFill>
                  <a:schemeClr val="tx1"/>
                </a:solidFill>
              </a:rPr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3C36AE-1F22-4034-AC38-1EF7C2E753D1}" type="datetimeFigureOut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GEICO-VALUEMOMENTUM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9164D7-1688-4482-BCBF-BB84A53684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2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/>
          <p:cNvSpPr txBox="1"/>
          <p:nvPr userDrawn="1"/>
        </p:nvSpPr>
        <p:spPr>
          <a:xfrm>
            <a:off x="11624310" y="6540542"/>
            <a:ext cx="617220" cy="326770"/>
          </a:xfrm>
          <a:prstGeom prst="rect">
            <a:avLst/>
          </a:prstGeom>
          <a:noFill/>
        </p:spPr>
        <p:txBody>
          <a:bodyPr lIns="110148" tIns="55075" rIns="110148" bIns="55075" anchor="ctr">
            <a:spAutoFit/>
          </a:bodyPr>
          <a:lstStyle/>
          <a:p>
            <a:pPr algn="ctr">
              <a:defRPr/>
            </a:pPr>
            <a:fld id="{D2FF584B-C88C-4411-984A-6427B0C91A19}" type="slidenum">
              <a:rPr lang="en-US" sz="1399">
                <a:solidFill>
                  <a:prstClr val="black"/>
                </a:solidFill>
              </a:rPr>
              <a:pPr algn="ctr">
                <a:defRPr/>
              </a:pPr>
              <a:t>‹#›</a:t>
            </a:fld>
            <a:endParaRPr lang="en-US" sz="1399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881" y="784871"/>
            <a:ext cx="9926740" cy="26820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3C36AE-1F22-4034-AC38-1EF7C2E753D1}" type="datetimeFigureOut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GEICO-VALUEMOMENTUM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9164D7-1688-4482-BCBF-BB84A53684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4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/>
          <p:cNvSpPr txBox="1"/>
          <p:nvPr userDrawn="1"/>
        </p:nvSpPr>
        <p:spPr>
          <a:xfrm>
            <a:off x="11624310" y="6540542"/>
            <a:ext cx="617220" cy="326770"/>
          </a:xfrm>
          <a:prstGeom prst="rect">
            <a:avLst/>
          </a:prstGeom>
          <a:noFill/>
        </p:spPr>
        <p:txBody>
          <a:bodyPr lIns="110148" tIns="55075" rIns="110148" bIns="55075" anchor="ctr">
            <a:spAutoFit/>
          </a:bodyPr>
          <a:lstStyle/>
          <a:p>
            <a:pPr algn="ctr">
              <a:defRPr/>
            </a:pPr>
            <a:fld id="{D2FF584B-C88C-4411-984A-6427B0C91A19}" type="slidenum">
              <a:rPr lang="en-US" sz="1399">
                <a:solidFill>
                  <a:prstClr val="black"/>
                </a:solidFill>
              </a:rPr>
              <a:pPr algn="ctr">
                <a:defRPr/>
              </a:pPr>
              <a:t>‹#›</a:t>
            </a:fld>
            <a:endParaRPr lang="en-US" sz="1399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881" y="784871"/>
            <a:ext cx="9926740" cy="26820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3C36AE-1F22-4034-AC38-1EF7C2E753D1}" type="datetimeFigureOut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GEICO-VALUEMOMENTUM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9164D7-1688-4482-BCBF-BB84A53684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4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/>
          <p:cNvSpPr txBox="1"/>
          <p:nvPr userDrawn="1"/>
        </p:nvSpPr>
        <p:spPr>
          <a:xfrm>
            <a:off x="11624310" y="6540542"/>
            <a:ext cx="617220" cy="326770"/>
          </a:xfrm>
          <a:prstGeom prst="rect">
            <a:avLst/>
          </a:prstGeom>
          <a:noFill/>
        </p:spPr>
        <p:txBody>
          <a:bodyPr lIns="110148" tIns="55075" rIns="110148" bIns="55075" anchor="ctr">
            <a:spAutoFit/>
          </a:bodyPr>
          <a:lstStyle/>
          <a:p>
            <a:pPr algn="ctr">
              <a:defRPr/>
            </a:pPr>
            <a:fld id="{D2FF584B-C88C-4411-984A-6427B0C91A19}" type="slidenum">
              <a:rPr lang="en-US" sz="1399">
                <a:solidFill>
                  <a:prstClr val="black"/>
                </a:solidFill>
              </a:rPr>
              <a:pPr algn="ctr">
                <a:defRPr/>
              </a:pPr>
              <a:t>‹#›</a:t>
            </a:fld>
            <a:endParaRPr lang="en-US" sz="1399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881" y="784871"/>
            <a:ext cx="9926740" cy="26820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3C36AE-1F22-4034-AC38-1EF7C2E753D1}" type="datetimeFigureOut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GEICO-VALUEMOMENTUM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9164D7-1688-4482-BCBF-BB84A53684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9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17220" y="278325"/>
            <a:ext cx="11109960" cy="1158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0249" tIns="55125" rIns="110249" bIns="551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7220" y="1621685"/>
            <a:ext cx="11109960" cy="458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0249" tIns="55125" rIns="110249" bIns="551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" y="6441690"/>
            <a:ext cx="2880360" cy="370027"/>
          </a:xfrm>
          <a:prstGeom prst="rect">
            <a:avLst/>
          </a:prstGeom>
        </p:spPr>
        <p:txBody>
          <a:bodyPr vert="horz" lIns="110249" tIns="55125" rIns="110249" bIns="55125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33C36AE-1F22-4034-AC38-1EF7C2E753D1}" type="datetimeFigureOut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7670" y="6441690"/>
            <a:ext cx="3909060" cy="370027"/>
          </a:xfrm>
          <a:prstGeom prst="rect">
            <a:avLst/>
          </a:prstGeom>
        </p:spPr>
        <p:txBody>
          <a:bodyPr vert="horz" lIns="110249" tIns="55125" rIns="110249" bIns="5512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GEICO-VALUEMOMENTUM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6820" y="6441690"/>
            <a:ext cx="2880360" cy="370027"/>
          </a:xfrm>
          <a:prstGeom prst="rect">
            <a:avLst/>
          </a:prstGeom>
        </p:spPr>
        <p:txBody>
          <a:bodyPr vert="horz" lIns="110249" tIns="55125" rIns="110249" bIns="55125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9164D7-1688-4482-BCBF-BB84A53684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7" r:id="rId3"/>
    <p:sldLayoutId id="2147483688" r:id="rId4"/>
    <p:sldLayoutId id="2147483689" r:id="rId5"/>
    <p:sldLayoutId id="2147483776" r:id="rId6"/>
  </p:sldLayoutIdLst>
  <p:transition>
    <p:fade thruBlk="1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5pPr>
      <a:lvl6pPr marL="551246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6pPr>
      <a:lvl7pPr marL="1102492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7pPr>
      <a:lvl8pPr marL="1653738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8pPr>
      <a:lvl9pPr marL="2204984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9pPr>
    </p:titleStyle>
    <p:bodyStyle>
      <a:lvl1pPr marL="413435" indent="-41343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95775" indent="-34452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8115" indent="-27562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29361" indent="-27562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80607" indent="-27562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31853" indent="-275623" algn="l" defTabSz="110249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83099" indent="-275623" algn="l" defTabSz="110249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34345" indent="-275623" algn="l" defTabSz="110249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5591" indent="-275623" algn="l" defTabSz="110249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249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1246" algn="l" defTabSz="110249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2492" algn="l" defTabSz="110249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53738" algn="l" defTabSz="110249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04984" algn="l" defTabSz="110249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6230" algn="l" defTabSz="110249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7476" algn="l" defTabSz="110249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58722" algn="l" defTabSz="110249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09968" algn="l" defTabSz="110249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emf"/><Relationship Id="rId12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emf"/><Relationship Id="rId4" Type="http://schemas.openxmlformats.org/officeDocument/2006/relationships/image" Target="../media/image11.png"/><Relationship Id="rId9" Type="http://schemas.openxmlformats.org/officeDocument/2006/relationships/image" Target="../media/image16.emf"/><Relationship Id="rId1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mailto:DirectNetMigrationTeam@geico.com" TargetMode="External"/><Relationship Id="rId3" Type="http://schemas.openxmlformats.org/officeDocument/2006/relationships/hyperlink" Target="mailto:FLarguet@geico.com" TargetMode="External"/><Relationship Id="rId7" Type="http://schemas.openxmlformats.org/officeDocument/2006/relationships/hyperlink" Target="mailto:Dphilip@geico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IReinafarje@geico.com" TargetMode="External"/><Relationship Id="rId5" Type="http://schemas.openxmlformats.org/officeDocument/2006/relationships/hyperlink" Target="mailto:Vpasumarthi@geico.com" TargetMode="External"/><Relationship Id="rId4" Type="http://schemas.openxmlformats.org/officeDocument/2006/relationships/hyperlink" Target="mailto:MNaranjo@geico.com" TargetMode="External"/><Relationship Id="rId9" Type="http://schemas.openxmlformats.org/officeDocument/2006/relationships/hyperlink" Target="http://gnie.geico.net/sites/mind/MINDEng/CustomerPortal/Multiline%20Engineers%20Docs/Forms/AllItems.aspx?RootFolder=/sites/mind/MINDEng/CustomerPortal/Multiline%20Engineers%20Docs/Multiline%20Engineers%20Projects/DirectNet%20Modernization&amp;FolderCTID=0x0120002BE37B8B5F86984CAC1B4E499DF8B52B&amp;View=%7b0AC937E2-285E-4610-8E2A-24C25CBFA123%7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0588" y="0"/>
            <a:ext cx="12385884" cy="6950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307" y="6370637"/>
            <a:ext cx="3225800" cy="127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2955" y="6523037"/>
            <a:ext cx="3225800" cy="127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2817393" y="6751637"/>
            <a:ext cx="4800600" cy="2468562"/>
          </a:xfrm>
          <a:prstGeom prst="rect">
            <a:avLst/>
          </a:prstGeom>
        </p:spPr>
        <p:txBody>
          <a:bodyPr lIns="0" tIns="0" rIns="0" bIns="55125" anchor="t"/>
          <a:lstStyle>
            <a:defPPr>
              <a:defRPr lang="en-US"/>
            </a:defPPr>
            <a:lvl1pPr eaLnBrk="0" hangingPunct="0">
              <a:lnSpc>
                <a:spcPts val="4823"/>
              </a:lnSpc>
              <a:spcBef>
                <a:spcPts val="0"/>
              </a:spcBef>
              <a:spcAft>
                <a:spcPts val="1206"/>
              </a:spcAft>
              <a:defRPr sz="5100" b="1">
                <a:ln w="1905"/>
                <a:solidFill>
                  <a:schemeClr val="bg1"/>
                </a:solidFill>
                <a:latin typeface="Arial"/>
                <a:ea typeface="Segoe UI" panose="020B0502040204020203" pitchFamily="34" charset="0"/>
                <a:cs typeface="Arial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pPr>
              <a:lnSpc>
                <a:spcPts val="3900"/>
              </a:lnSpc>
              <a:spcBef>
                <a:spcPts val="500"/>
              </a:spcBef>
              <a:spcAft>
                <a:spcPts val="500"/>
              </a:spcAft>
              <a:defRPr/>
            </a:pPr>
            <a:endParaRPr lang="en-US" sz="2800" i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4320000" algn="tl">
                  <a:srgbClr val="000000">
                    <a:alpha val="28000"/>
                  </a:srgbClr>
                </a:out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50588" y="5075237"/>
            <a:ext cx="12385884" cy="431800"/>
          </a:xfrm>
          <a:prstGeom prst="rect">
            <a:avLst/>
          </a:prstGeom>
          <a:solidFill>
            <a:schemeClr val="accent4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50588" y="5011784"/>
            <a:ext cx="12385884" cy="558706"/>
          </a:xfrm>
          <a:prstGeom prst="rect">
            <a:avLst/>
          </a:prstGeom>
        </p:spPr>
        <p:txBody>
          <a:bodyPr lIns="0" tIns="0" rIns="0" bIns="55125" anchor="t"/>
          <a:lstStyle>
            <a:defPPr>
              <a:defRPr lang="en-US"/>
            </a:defPPr>
            <a:lvl1pPr eaLnBrk="0" hangingPunct="0">
              <a:lnSpc>
                <a:spcPts val="4823"/>
              </a:lnSpc>
              <a:spcBef>
                <a:spcPts val="0"/>
              </a:spcBef>
              <a:spcAft>
                <a:spcPts val="1206"/>
              </a:spcAft>
              <a:defRPr sz="5100" b="1">
                <a:ln w="1905"/>
                <a:solidFill>
                  <a:schemeClr val="bg1"/>
                </a:solidFill>
                <a:latin typeface="Arial"/>
                <a:ea typeface="Segoe UI" panose="020B0502040204020203" pitchFamily="34" charset="0"/>
                <a:cs typeface="Arial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itchFamily="34" charset="0"/>
                <a:cs typeface="Segoe UI" pitchFamily="34" charset="0"/>
              </a:rPr>
              <a:t>DirectNet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itchFamily="34" charset="0"/>
                <a:cs typeface="Segoe UI" pitchFamily="34" charset="0"/>
              </a:rPr>
              <a:t>Application Modernization Kick-Off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itchFamily="34" charset="0"/>
                <a:cs typeface="Segoe UI" pitchFamily="34" charset="0"/>
              </a:rPr>
              <a:t>Meeting -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itchFamily="34" charset="0"/>
                <a:cs typeface="Segoe UI" pitchFamily="34" charset="0"/>
              </a:rPr>
              <a:t>11/8/2017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itchFamily="34" charset="0"/>
              <a:cs typeface="Segoe UI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endParaRPr lang="en-US" sz="6600" b="0" dirty="0">
              <a:solidFill>
                <a:schemeClr val="tx1"/>
              </a:solidFill>
              <a:latin typeface="Segoe UI Semibold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4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231340" y="1020533"/>
            <a:ext cx="12091104" cy="1340679"/>
            <a:chOff x="262631" y="1114961"/>
            <a:chExt cx="12091104" cy="1340679"/>
          </a:xfrm>
        </p:grpSpPr>
        <p:sp>
          <p:nvSpPr>
            <p:cNvPr id="67" name="Rectangle 66"/>
            <p:cNvSpPr/>
            <p:nvPr/>
          </p:nvSpPr>
          <p:spPr bwMode="auto">
            <a:xfrm>
              <a:off x="262631" y="1114961"/>
              <a:ext cx="11929370" cy="129571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CC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 sz="1200" kern="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3861" y="1274956"/>
              <a:ext cx="703506" cy="703506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6287623" y="1959256"/>
              <a:ext cx="1865777" cy="42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50"/>
              </a:lvl1pPr>
            </a:lstStyle>
            <a:p>
              <a:pPr defTabSz="1038951" fontAlgn="b"/>
              <a:r>
                <a:rPr lang="en-US" sz="1067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Reverse Engineer  the Assemblies</a:t>
              </a:r>
              <a:endParaRPr lang="en-IN" sz="1067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8297" y="1188403"/>
              <a:ext cx="863391" cy="863391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2332772" y="1839476"/>
              <a:ext cx="1248628" cy="584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38951" fontAlgn="b"/>
              <a:r>
                <a:rPr lang="en-US" sz="1067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Meet with Application Owners</a:t>
              </a:r>
              <a:endParaRPr lang="en-IN" sz="1067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72" name="Picture 2" descr="http://66.media.tumblr.com/9a53ccc4eb993f69a9b47de9ec33ab49/tumblr_inline_ne7p1cONdg1qersu1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2205" y="1160968"/>
              <a:ext cx="1065753" cy="798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9122747" y="1895205"/>
              <a:ext cx="1865777" cy="42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50"/>
              </a:lvl1pPr>
            </a:lstStyle>
            <a:p>
              <a:pPr defTabSz="1038951" fontAlgn="b"/>
              <a:r>
                <a:rPr lang="en-US" sz="1067" dirty="0">
                  <a:solidFill>
                    <a:srgbClr val="000000"/>
                  </a:solidFill>
                  <a:latin typeface="Calibri" panose="020F0502020204030204" pitchFamily="34" charset="0"/>
                </a:rPr>
                <a:t>Identify risks, dependencies and constraints</a:t>
              </a:r>
              <a:endParaRPr lang="en-IN" sz="1067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7045" y="1265470"/>
              <a:ext cx="795355" cy="685567"/>
            </a:xfrm>
            <a:prstGeom prst="rect">
              <a:avLst/>
            </a:prstGeom>
          </p:spPr>
        </p:pic>
        <p:grpSp>
          <p:nvGrpSpPr>
            <p:cNvPr id="75" name="Group 74"/>
            <p:cNvGrpSpPr/>
            <p:nvPr/>
          </p:nvGrpSpPr>
          <p:grpSpPr>
            <a:xfrm>
              <a:off x="848999" y="1295552"/>
              <a:ext cx="1337127" cy="1120794"/>
              <a:chOff x="3918022" y="1194825"/>
              <a:chExt cx="1337125" cy="1120793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3918022" y="1194825"/>
                <a:ext cx="1337125" cy="822906"/>
                <a:chOff x="3938375" y="1229585"/>
                <a:chExt cx="1337125" cy="822906"/>
              </a:xfrm>
            </p:grpSpPr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26034" y="1229585"/>
                  <a:ext cx="558095" cy="404285"/>
                </a:xfrm>
                <a:prstGeom prst="rect">
                  <a:avLst/>
                </a:prstGeom>
              </p:spPr>
            </p:pic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6645" y="1702603"/>
                  <a:ext cx="418855" cy="349888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95653" y="1702603"/>
                  <a:ext cx="418855" cy="349888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38375" y="1702603"/>
                  <a:ext cx="418855" cy="349888"/>
                </a:xfrm>
                <a:prstGeom prst="rect">
                  <a:avLst/>
                </a:prstGeom>
              </p:spPr>
            </p:pic>
          </p:grpSp>
          <p:sp>
            <p:nvSpPr>
              <p:cNvPr id="77" name="TextBox 76"/>
              <p:cNvSpPr txBox="1"/>
              <p:nvPr/>
            </p:nvSpPr>
            <p:spPr>
              <a:xfrm>
                <a:off x="3936867" y="2054008"/>
                <a:ext cx="11368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Kick Off Meeting</a:t>
                </a: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4886695" y="1341437"/>
              <a:ext cx="1818905" cy="986437"/>
              <a:chOff x="4818575" y="1323963"/>
              <a:chExt cx="1818906" cy="986436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5169500" y="1323963"/>
                <a:ext cx="973474" cy="584467"/>
                <a:chOff x="4971606" y="1271583"/>
                <a:chExt cx="973474" cy="584467"/>
              </a:xfrm>
            </p:grpSpPr>
            <p:pic>
              <p:nvPicPr>
                <p:cNvPr id="85" name="Picture 84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71606" y="1352215"/>
                  <a:ext cx="449350" cy="448603"/>
                </a:xfrm>
                <a:prstGeom prst="rect">
                  <a:avLst/>
                </a:prstGeom>
              </p:spPr>
            </p:pic>
            <p:pic>
              <p:nvPicPr>
                <p:cNvPr id="86" name="Picture 85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49247" y="1271583"/>
                  <a:ext cx="495833" cy="584467"/>
                </a:xfrm>
                <a:prstGeom prst="rect">
                  <a:avLst/>
                </a:prstGeom>
              </p:spPr>
            </p:pic>
          </p:grpSp>
          <p:sp>
            <p:nvSpPr>
              <p:cNvPr id="84" name="TextBox 83"/>
              <p:cNvSpPr txBox="1"/>
              <p:nvPr/>
            </p:nvSpPr>
            <p:spPr>
              <a:xfrm>
                <a:off x="4818575" y="1889644"/>
                <a:ext cx="1818906" cy="420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038951" fontAlgn="b"/>
                <a:r>
                  <a:rPr lang="en-IN" sz="1067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Access current </a:t>
                </a:r>
                <a:r>
                  <a:rPr lang="en-IN" sz="1067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environment &amp; code repositories</a:t>
                </a:r>
                <a:endParaRPr lang="en-IN" sz="1067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524615" y="1213462"/>
              <a:ext cx="1580785" cy="1242178"/>
              <a:chOff x="6038021" y="1223703"/>
              <a:chExt cx="1580785" cy="1242177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6038021" y="1880913"/>
                <a:ext cx="1580785" cy="584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038951" fontAlgn="b"/>
                <a:r>
                  <a:rPr lang="en-US" sz="1067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Understand business </a:t>
                </a:r>
                <a:r>
                  <a:rPr lang="en-US" sz="1067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functionality </a:t>
                </a:r>
                <a:r>
                  <a:rPr lang="en-US" sz="1067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&amp; identify key components</a:t>
                </a:r>
                <a:endParaRPr lang="en-IN" sz="1067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pic>
            <p:nvPicPr>
              <p:cNvPr id="89" name="Picture 2" descr="https://encrypted-tbn3.gstatic.com/images?q=tbn:ANd9GcSbJgql4VaifV9z9UCyXLN9oiytEhawKmJfPDPCSlm7HqdK2haTKw"/>
              <p:cNvPicPr>
                <a:picLocks noChangeAspect="1" noChangeArrowheads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132"/>
              <a:stretch/>
            </p:blipFill>
            <p:spPr bwMode="auto">
              <a:xfrm>
                <a:off x="6330353" y="1223703"/>
                <a:ext cx="712612" cy="714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0" name="Group 89"/>
            <p:cNvGrpSpPr/>
            <p:nvPr/>
          </p:nvGrpSpPr>
          <p:grpSpPr>
            <a:xfrm>
              <a:off x="7783167" y="1203302"/>
              <a:ext cx="1665633" cy="1134167"/>
              <a:chOff x="6160752" y="1200844"/>
              <a:chExt cx="1665633" cy="1134166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6160752" y="1914254"/>
                <a:ext cx="1665633" cy="420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050"/>
                </a:lvl1pPr>
              </a:lstStyle>
              <a:p>
                <a:pPr defTabSz="1038951" fontAlgn="b"/>
                <a:r>
                  <a:rPr lang="en-US" sz="1067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Documentation of Applications</a:t>
                </a:r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6679731" y="1200844"/>
                <a:ext cx="743751" cy="650358"/>
                <a:chOff x="7148527" y="2802016"/>
                <a:chExt cx="847368" cy="741486"/>
              </a:xfrm>
            </p:grpSpPr>
            <p:pic>
              <p:nvPicPr>
                <p:cNvPr id="93" name="Picture 14" descr="https://encrypted-tbn2.gstatic.com/images?q=tbn:ANd9GcRdQJk4mSHLC1rqpOlqoMVlLIj-cb-MF4RGiVFISZgX8iiRNkcR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61595" y="2802016"/>
                  <a:ext cx="534300" cy="5414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4" name="Picture 12" descr="https://cdn2.iconfinder.com/data/icons/seo-internet-marketing-5/256/634483-SEO_Audit-512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48527" y="3076052"/>
                  <a:ext cx="467450" cy="467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95" name="TextBox 94"/>
            <p:cNvSpPr txBox="1"/>
            <p:nvPr/>
          </p:nvSpPr>
          <p:spPr>
            <a:xfrm>
              <a:off x="10487958" y="1921582"/>
              <a:ext cx="1865777" cy="42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50"/>
              </a:lvl1pPr>
            </a:lstStyle>
            <a:p>
              <a:pPr defTabSz="1038951" fontAlgn="b"/>
              <a:r>
                <a:rPr lang="en-US" sz="1067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Prioritize &amp; </a:t>
              </a:r>
            </a:p>
            <a:p>
              <a:pPr defTabSz="1038951" fontAlgn="b"/>
              <a:r>
                <a:rPr lang="en-US" sz="1067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Release Planning</a:t>
              </a:r>
              <a:endParaRPr lang="en-IN" sz="1067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146886" y="2520545"/>
            <a:ext cx="934372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Discovery Phase Schedule</a:t>
            </a:r>
            <a:endParaRPr lang="en-I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9600" y="3136454"/>
            <a:ext cx="10988789" cy="355931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640" y="-9740"/>
            <a:ext cx="10810514" cy="84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0048" tIns="92498" rIns="110048" bIns="9249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50000"/>
                  </a:schemeClr>
                </a:solidFill>
                <a:latin typeface="Segoe UI Light" pitchFamily="34" charset="0"/>
                <a:ea typeface="+mj-ea"/>
                <a:cs typeface="Segoe UI Light" pitchFamily="34" charset="0"/>
              </a:defRPr>
            </a:lvl1pPr>
          </a:lstStyle>
          <a:p>
            <a:r>
              <a:rPr lang="en-US" dirty="0" smtClean="0"/>
              <a:t>Next 2 Months Schedule</a:t>
            </a:r>
            <a:endParaRPr lang="en-US" dirty="0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191000" y="6610210"/>
            <a:ext cx="3909060" cy="370027"/>
          </a:xfrm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GEICO-VALUEMOMENTUM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037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60972615"/>
              </p:ext>
            </p:extLst>
          </p:nvPr>
        </p:nvGraphicFramePr>
        <p:xfrm>
          <a:off x="685800" y="1722437"/>
          <a:ext cx="9982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40" y="-9740"/>
            <a:ext cx="10810514" cy="84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0048" tIns="92498" rIns="110048" bIns="9249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50000"/>
                  </a:schemeClr>
                </a:solidFill>
                <a:latin typeface="Segoe UI Light" pitchFamily="34" charset="0"/>
                <a:ea typeface="+mj-ea"/>
                <a:cs typeface="Segoe UI Light" pitchFamily="34" charset="0"/>
              </a:defRPr>
            </a:lvl1pPr>
          </a:lstStyle>
          <a:p>
            <a:r>
              <a:rPr lang="en-US" dirty="0" smtClean="0"/>
              <a:t>Discovery – Application Area Schedule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191000" y="6610210"/>
            <a:ext cx="3909060" cy="370027"/>
          </a:xfrm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GEICO-VALUEMOMENTUM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755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381000" y="1341437"/>
            <a:ext cx="10820400" cy="4495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schemeClr val="bg1">
                <a:alpha val="39000"/>
              </a:schemeClr>
            </a:outerShdw>
          </a:effectLst>
        </p:spPr>
        <p:txBody>
          <a:bodyPr wrap="square" rtlCol="0" anchor="t" anchorCtr="0">
            <a:noAutofit/>
          </a:bodyPr>
          <a:lstStyle/>
          <a:p>
            <a:pPr marL="285750" indent="-28575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SzPct val="90000"/>
              <a:buFont typeface="Wingdings" panose="05000000000000000000" pitchFamily="2" charset="2"/>
              <a:buChar char="q"/>
            </a:pPr>
            <a:r>
              <a:rPr lang="en-US" kern="0" dirty="0" smtClean="0">
                <a:latin typeface="+mn-lt"/>
                <a:cs typeface="Segoe UI" panose="020B0502040204020203" pitchFamily="34" charset="0"/>
              </a:rPr>
              <a:t>Contact Email for Questions: </a:t>
            </a:r>
            <a:r>
              <a:rPr lang="en-US" sz="2000" b="1" kern="0" dirty="0" smtClean="0">
                <a:latin typeface="+mn-lt"/>
                <a:cs typeface="Segoe UI" panose="020B0502040204020203" pitchFamily="34" charset="0"/>
              </a:rPr>
              <a:t>DirectNetModernizationTeam@Geico.com</a:t>
            </a: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SzPct val="90000"/>
              <a:buFont typeface="Wingdings" panose="05000000000000000000" pitchFamily="2" charset="2"/>
              <a:buChar char="q"/>
            </a:pPr>
            <a:r>
              <a:rPr lang="en-US" kern="0" dirty="0" smtClean="0">
                <a:latin typeface="+mn-lt"/>
                <a:cs typeface="Segoe UI" panose="020B0502040204020203" pitchFamily="34" charset="0"/>
              </a:rPr>
              <a:t>SharePoint will be updated on regular basis on the updates of the Project and Application Release Schedule</a:t>
            </a: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SzPct val="90000"/>
              <a:buFont typeface="Wingdings" panose="05000000000000000000" pitchFamily="2" charset="2"/>
              <a:buChar char="q"/>
            </a:pPr>
            <a:r>
              <a:rPr lang="en-US" kern="0" dirty="0" smtClean="0">
                <a:latin typeface="+mn-lt"/>
                <a:cs typeface="Segoe UI" panose="020B0502040204020203" pitchFamily="34" charset="0"/>
              </a:rPr>
              <a:t>Planned Meetings &amp; Frequency</a:t>
            </a:r>
          </a:p>
          <a:p>
            <a:pPr marL="894146" lvl="1" indent="-34290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SzPct val="90000"/>
              <a:buFont typeface="+mj-lt"/>
              <a:buAutoNum type="arabicPeriod"/>
            </a:pPr>
            <a:r>
              <a:rPr lang="en-US" kern="0" dirty="0" smtClean="0">
                <a:latin typeface="+mn-lt"/>
                <a:cs typeface="Segoe UI" panose="020B0502040204020203" pitchFamily="34" charset="0"/>
              </a:rPr>
              <a:t>Sprint </a:t>
            </a:r>
            <a:r>
              <a:rPr lang="en-US" kern="0" dirty="0">
                <a:latin typeface="+mn-lt"/>
                <a:cs typeface="Segoe UI" panose="020B0502040204020203" pitchFamily="34" charset="0"/>
              </a:rPr>
              <a:t>Retrospective &amp; Review meeting for each </a:t>
            </a:r>
            <a:r>
              <a:rPr lang="en-US" kern="0" dirty="0" smtClean="0">
                <a:latin typeface="+mn-lt"/>
                <a:cs typeface="Segoe UI" panose="020B0502040204020203" pitchFamily="34" charset="0"/>
              </a:rPr>
              <a:t>Sprint (3 weeks)</a:t>
            </a:r>
            <a:endParaRPr lang="en-US" kern="0" dirty="0">
              <a:latin typeface="+mn-lt"/>
              <a:cs typeface="Segoe UI" panose="020B0502040204020203" pitchFamily="34" charset="0"/>
            </a:endParaRPr>
          </a:p>
          <a:p>
            <a:pPr marL="894146" lvl="1" indent="-34290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SzPct val="90000"/>
              <a:buFont typeface="+mj-lt"/>
              <a:buAutoNum type="arabicPeriod"/>
            </a:pPr>
            <a:r>
              <a:rPr lang="en-US" kern="0" dirty="0" smtClean="0">
                <a:latin typeface="+mn-lt"/>
                <a:cs typeface="Segoe UI" panose="020B0502040204020203" pitchFamily="34" charset="0"/>
              </a:rPr>
              <a:t>Monthly Scrum of Scrums with Sponsor &amp; Key stakeholders</a:t>
            </a:r>
          </a:p>
          <a:p>
            <a:pPr marL="894146" lvl="1" indent="-34290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SzPct val="90000"/>
              <a:buFont typeface="+mj-lt"/>
              <a:buAutoNum type="arabicPeriod"/>
            </a:pPr>
            <a:r>
              <a:rPr lang="en-US" kern="0" dirty="0" smtClean="0">
                <a:latin typeface="+mn-lt"/>
                <a:cs typeface="Segoe UI" panose="020B0502040204020203" pitchFamily="34" charset="0"/>
              </a:rPr>
              <a:t>Quarterly Stakeholder Meetings with Application Owners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40" y="-9740"/>
            <a:ext cx="10810514" cy="84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0048" tIns="92498" rIns="110048" bIns="9249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50000"/>
                  </a:schemeClr>
                </a:solidFill>
                <a:latin typeface="Segoe UI Light" pitchFamily="34" charset="0"/>
                <a:ea typeface="+mj-ea"/>
                <a:cs typeface="Segoe UI Light" pitchFamily="34" charset="0"/>
              </a:defRPr>
            </a:lvl1pPr>
          </a:lstStyle>
          <a:p>
            <a:r>
              <a:rPr lang="en-US" dirty="0" smtClean="0"/>
              <a:t>Communication Plan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217670" y="6441690"/>
            <a:ext cx="3909060" cy="370027"/>
          </a:xfrm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GEICO-VALUEMOMENTUM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989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ChangeArrowheads="1"/>
          </p:cNvSpPr>
          <p:nvPr/>
        </p:nvSpPr>
        <p:spPr bwMode="auto">
          <a:xfrm>
            <a:off x="11274" y="15738"/>
            <a:ext cx="11490614" cy="8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110048" tIns="92498" rIns="110048" bIns="92498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Segoe UI Light" pitchFamily="34" charset="0"/>
                <a:ea typeface="+mj-ea"/>
                <a:cs typeface="Segoe UI Light" pitchFamily="34" charset="0"/>
              </a:rPr>
              <a:t>Support we need from Application owners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65237"/>
            <a:ext cx="11434799" cy="4869418"/>
          </a:xfrm>
          <a:prstGeom prst="round2Diag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Help required in providing business overview of the applications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Help with identifying any dependencies for the application migration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Review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accept the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documented functional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specifications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Review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accept the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 </a:t>
            </a:r>
            <a:r>
              <a:rPr lang="en-US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cases in VSTS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Perform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Acceptance Testing and provide the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acceptance to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 the migrated application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Quick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turn-around for timely reviews/clarifications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 the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DirectNet Migration team 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36996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ETAs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will be shared during the discussion with the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owners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191000" y="6610210"/>
            <a:ext cx="3909060" cy="370027"/>
          </a:xfrm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GEICO-VALUEMOMENTUM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47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7135052" y="1146663"/>
            <a:ext cx="27748" cy="549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14084" y="3917157"/>
            <a:ext cx="1234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Transition</a:t>
            </a:r>
          </a:p>
        </p:txBody>
      </p:sp>
      <p:sp>
        <p:nvSpPr>
          <p:cNvPr id="5" name="Round Diagonal Corner Rectangle 4"/>
          <p:cNvSpPr/>
          <p:nvPr/>
        </p:nvSpPr>
        <p:spPr>
          <a:xfrm>
            <a:off x="2375508" y="1146663"/>
            <a:ext cx="4096586" cy="1328023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Understand the usage of application and 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SLA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Understand any pending changes or plans for changes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Understand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any non-functional requirements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Present the understanding of application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Prioritize applications rollout, discuss the roadmap and timelines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2345037" y="3024456"/>
            <a:ext cx="4131963" cy="1532334"/>
          </a:xfrm>
          <a:prstGeom prst="round2DiagRect">
            <a:avLst/>
          </a:prstGeom>
          <a:ln>
            <a:solidFill>
              <a:srgbClr val="EC993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 walk through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Discuss Subscription cost, Topology, setting up Alert distribution list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Changes needs to be made and communicated to </a:t>
            </a:r>
            <a:r>
              <a:rPr lang="en-US" sz="1200" dirty="0" smtClean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Database porting strategy</a:t>
            </a:r>
            <a:endParaRPr lang="en-US" sz="1200" dirty="0">
              <a:solidFill>
                <a:schemeClr val="dk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Plan </a:t>
            </a:r>
            <a:r>
              <a:rPr lang="en-US" sz="12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sz="1200" dirty="0" smtClean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Go-Live Date &amp; Sunset Dates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dk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2375508" y="5075237"/>
            <a:ext cx="3909409" cy="919401"/>
          </a:xfrm>
          <a:prstGeom prst="round2Diag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 and 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provide acceptance of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application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Communication with new URLs and instructions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Verify the application in production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Sun set the 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on-premises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instances</a:t>
            </a:r>
            <a:endParaRPr lang="en-US" sz="1200" dirty="0">
              <a:solidFill>
                <a:schemeClr val="dk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6979" y="-487363"/>
            <a:ext cx="3879453" cy="83993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322637"/>
            <a:ext cx="1185966" cy="544803"/>
          </a:xfrm>
          <a:prstGeom prst="rect">
            <a:avLst/>
          </a:prstGeom>
        </p:spPr>
      </p:pic>
      <p:sp>
        <p:nvSpPr>
          <p:cNvPr id="14" name="Round Diagonal Corner Rectangle 13"/>
          <p:cNvSpPr/>
          <p:nvPr/>
        </p:nvSpPr>
        <p:spPr>
          <a:xfrm>
            <a:off x="8152874" y="2016531"/>
            <a:ext cx="3827940" cy="2604968"/>
          </a:xfrm>
          <a:prstGeom prst="round2Diag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defTabSz="533400">
              <a:lnSpc>
                <a:spcPct val="90000"/>
              </a:lnSpc>
              <a:spcAft>
                <a:spcPct val="15000"/>
              </a:spcAft>
              <a:buClr>
                <a:srgbClr val="C00000"/>
              </a:buClr>
            </a:pPr>
            <a:r>
              <a:rPr lang="en-US" sz="1400" b="1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Outcome</a:t>
            </a:r>
            <a:endParaRPr lang="en-US" b="1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lvl="0" defTabSz="533400">
              <a:lnSpc>
                <a:spcPct val="90000"/>
              </a:lnSpc>
              <a:spcAft>
                <a:spcPct val="15000"/>
              </a:spcAft>
              <a:buClr>
                <a:srgbClr val="C00000"/>
              </a:buClr>
            </a:pPr>
            <a:endParaRPr lang="en-US" b="1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342900" lvl="0" indent="-342900" defTabSz="533400">
              <a:lnSpc>
                <a:spcPct val="90000"/>
              </a:lnSpc>
              <a:spcAft>
                <a:spcPct val="150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Requirement </a:t>
            </a:r>
            <a:r>
              <a:rPr 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Specification Document</a:t>
            </a:r>
          </a:p>
          <a:p>
            <a:pPr marL="342900" indent="-342900" defTabSz="533400">
              <a:lnSpc>
                <a:spcPct val="90000"/>
              </a:lnSpc>
              <a:spcAft>
                <a:spcPct val="150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140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Test </a:t>
            </a:r>
            <a:r>
              <a:rPr lang="en-US" sz="14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cases in VSTS, traceability to user stories in VSTS, automated test </a:t>
            </a:r>
            <a:r>
              <a:rPr lang="en-US" sz="140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suite</a:t>
            </a:r>
          </a:p>
          <a:p>
            <a:pPr marL="342900" indent="-342900" defTabSz="533400">
              <a:lnSpc>
                <a:spcPct val="90000"/>
              </a:lnSpc>
              <a:spcAft>
                <a:spcPct val="150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140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Migrated code base in Azure &amp; VSTS</a:t>
            </a:r>
            <a:endParaRPr lang="en-US" sz="140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342900" lvl="0" indent="-342900" defTabSz="533400">
              <a:lnSpc>
                <a:spcPct val="90000"/>
              </a:lnSpc>
              <a:spcAft>
                <a:spcPct val="150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14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Monitoring </a:t>
            </a:r>
            <a:r>
              <a:rPr lang="en-US" sz="140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&amp; Alerting information ( Splunk</a:t>
            </a:r>
            <a:r>
              <a:rPr lang="en-US" sz="14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lang="en-US" sz="140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OMS &amp; AppInsight)</a:t>
            </a:r>
            <a:endParaRPr lang="en-US" sz="140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342900" lvl="0" indent="-342900" defTabSz="533400">
              <a:lnSpc>
                <a:spcPct val="90000"/>
              </a:lnSpc>
              <a:spcAft>
                <a:spcPct val="150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140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Azure </a:t>
            </a:r>
            <a:r>
              <a:rPr lang="en-US" sz="14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Subscription information</a:t>
            </a:r>
          </a:p>
          <a:p>
            <a:pPr marL="342900" lvl="0" indent="-342900" defTabSz="533400">
              <a:lnSpc>
                <a:spcPct val="90000"/>
              </a:lnSpc>
              <a:spcAft>
                <a:spcPct val="150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14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Runbooks</a:t>
            </a:r>
            <a:r>
              <a:rPr lang="en-US" sz="140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for L1/NOC </a:t>
            </a:r>
            <a:r>
              <a:rPr lang="en-US" sz="140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teams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40" y="-9740"/>
            <a:ext cx="10810514" cy="84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0048" tIns="92498" rIns="110048" bIns="9249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50000"/>
                  </a:schemeClr>
                </a:solidFill>
                <a:latin typeface="Segoe UI Light" pitchFamily="34" charset="0"/>
                <a:ea typeface="+mj-ea"/>
                <a:cs typeface="Segoe UI Light" pitchFamily="34" charset="0"/>
              </a:defRPr>
            </a:lvl1pPr>
          </a:lstStyle>
          <a:p>
            <a:r>
              <a:rPr lang="en-US" dirty="0" smtClean="0"/>
              <a:t>Application Owners Involvement &amp; Knowledge Transition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191000" y="6610210"/>
            <a:ext cx="3909060" cy="370027"/>
          </a:xfrm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GEICO-VALUEMOMENTUM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987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U30C2L\AppData\Local\Microsoft\Windows\Temporary Internet Files\Content.IE5\E3XYAJY0\RWZ9W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112837"/>
            <a:ext cx="4200526" cy="423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49526" y="4922837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US" sz="72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2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637"/>
            <a:ext cx="12344400" cy="695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9037"/>
            <a:ext cx="8961897" cy="515156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 bwMode="auto">
          <a:xfrm>
            <a:off x="7522421" y="936262"/>
            <a:ext cx="4364037" cy="5404341"/>
          </a:xfrm>
          <a:prstGeom prst="roundRect">
            <a:avLst>
              <a:gd name="adj" fmla="val 1649"/>
            </a:avLst>
          </a:prstGeom>
          <a:noFill/>
          <a:ln w="3175">
            <a:noFill/>
          </a:ln>
        </p:spPr>
        <p:txBody>
          <a:bodyPr anchor="ctr"/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Project Overview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Project Contact Details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Applications In Scope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Contacts Required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Indicative High level schedule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Testing Approach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Next 2 months Schedule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Communication Plan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wners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upport required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48559" y="261990"/>
            <a:ext cx="145103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rgbClr val="20559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5094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40" y="-9740"/>
            <a:ext cx="10810514" cy="84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0048" tIns="92498" rIns="110048" bIns="9249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sz="3000" b="1">
                <a:latin typeface="Segoe UI Light" pitchFamily="34" charset="0"/>
                <a:ea typeface="+mj-ea"/>
                <a:cs typeface="Segoe UI Light" pitchFamily="34" charset="0"/>
              </a:defRPr>
            </a:lvl1pPr>
          </a:lstStyle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Project Overview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28600" y="1265237"/>
            <a:ext cx="11963400" cy="5334000"/>
          </a:xfrm>
          <a:prstGeom prst="round2DiagRect">
            <a:avLst>
              <a:gd name="adj1" fmla="val 16667"/>
              <a:gd name="adj2" fmla="val 13208"/>
            </a:avLst>
          </a:prstGeom>
          <a:noFill/>
          <a:ln w="3175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schemeClr val="bg1">
                <a:alpha val="39000"/>
              </a:schemeClr>
            </a:outerShdw>
          </a:effectLst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281978" indent="-281978">
              <a:spcAft>
                <a:spcPts val="1184"/>
              </a:spcAft>
              <a:buClr>
                <a:schemeClr val="accent6">
                  <a:lumMod val="60000"/>
                  <a:lumOff val="40000"/>
                </a:schemeClr>
              </a:buClr>
              <a:buSzPct val="90000"/>
              <a:buFont typeface="Wingdings" panose="05000000000000000000" pitchFamily="2" charset="2"/>
              <a:buChar char="§"/>
              <a:defRPr ker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Migrate </a:t>
            </a:r>
            <a:r>
              <a:rPr lang="en-US" dirty="0"/>
              <a:t>all the identified legacy DirectNet Applications </a:t>
            </a:r>
            <a:r>
              <a:rPr lang="en-US" dirty="0" smtClean="0"/>
              <a:t>to Azure PaaS through one of the following approaches</a:t>
            </a:r>
          </a:p>
          <a:p>
            <a:pPr marL="836996" lvl="1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Migrate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Framework 4.x applications to Azure PaaS</a:t>
            </a:r>
          </a:p>
          <a:p>
            <a:pPr marL="836996" lvl="1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Migrate legacy applications (that have source code available) to .NET Framework 4.5.2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36996" lvl="1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Reverse engineer the applications with no source code and upgrade them to latest .NET framework 4.5.2</a:t>
            </a:r>
          </a:p>
          <a:p>
            <a:pPr marL="836996" lvl="1" indent="-285750">
              <a:buFont typeface="Wingdings" panose="05000000000000000000" pitchFamily="2" charset="2"/>
              <a:buChar char="ü"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Document the As-Is functionality of the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Develop automated Test suites of the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Setup Monitoring and alerts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Applications will be ready for Production implementation latest by Oct 2018 </a:t>
            </a:r>
          </a:p>
          <a:p>
            <a:pPr marL="836996" lvl="1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Discovery &amp; Assessment will be completed by Jan 5</a:t>
            </a:r>
            <a:r>
              <a:rPr lang="en-US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2018</a:t>
            </a:r>
          </a:p>
          <a:p>
            <a:pPr marL="836996" lvl="1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UAT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Schedule will be communicated in Jan 2018</a:t>
            </a:r>
          </a:p>
          <a:p>
            <a:pPr marL="836996" lvl="1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 set of applications will be ready for User Acceptance testing by February 2018</a:t>
            </a:r>
          </a:p>
          <a:p>
            <a:pPr marL="836996" lvl="1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Sunset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on-premises applications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by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Nov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2018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Provide Knowledge Transition and Training as required to Application Owners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191000" y="6610210"/>
            <a:ext cx="3909060" cy="370027"/>
          </a:xfrm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GEICO-VALUEMOMENTUM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86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40" y="-9740"/>
            <a:ext cx="10810514" cy="84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0048" tIns="92498" rIns="110048" bIns="9249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50000"/>
                  </a:schemeClr>
                </a:solidFill>
                <a:latin typeface="Segoe UI Light" pitchFamily="34" charset="0"/>
                <a:ea typeface="+mj-ea"/>
                <a:cs typeface="Segoe UI Light" pitchFamily="34" charset="0"/>
              </a:defRPr>
            </a:lvl1pPr>
          </a:lstStyle>
          <a:p>
            <a:r>
              <a:rPr lang="en-US" dirty="0"/>
              <a:t>Project Contact Details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52400" y="1417637"/>
            <a:ext cx="11049000" cy="483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Sponsor			: 	</a:t>
            </a:r>
            <a:r>
              <a:rPr lang="en-US" alt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Fikri Larguet,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FLarguet@geico.com</a:t>
            </a: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Manager			:	</a:t>
            </a:r>
            <a:r>
              <a:rPr lang="en-US" alt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Mario Naranjo, </a:t>
            </a:r>
            <a:r>
              <a:rPr lang="en-US" altLang="en-US" sz="2000" u="sng" dirty="0" smtClean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MNaranjo@geico.com</a:t>
            </a:r>
            <a:endParaRPr lang="en-US" altLang="en-US" sz="2000" u="sng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Project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Manager		:	Varaprasad Pasumarthi,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Vpasumarthi@geico.com</a:t>
            </a: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Project Lead		:	Ivan </a:t>
            </a:r>
            <a:r>
              <a:rPr lang="en-US" alt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Reinafarje, </a:t>
            </a:r>
            <a:r>
              <a:rPr lang="en-US" altLang="en-US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IReinafarje@geico.com</a:t>
            </a: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Architect			:	</a:t>
            </a:r>
            <a:r>
              <a:rPr lang="en-US" alt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Phillip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Dyson, </a:t>
            </a:r>
            <a:r>
              <a:rPr lang="en-US" altLang="en-US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Pdyson@geico.com</a:t>
            </a: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Project Contact Email	</a:t>
            </a:r>
            <a:r>
              <a:rPr lang="en-US" alt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en-US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DirectNetModernizationTeam@geico.com</a:t>
            </a: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SharePoint Site		:  	</a:t>
            </a:r>
            <a:r>
              <a:rPr lang="en-US" alt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9"/>
              </a:rPr>
              <a:t>DirectNetModernization</a:t>
            </a:r>
            <a:endParaRPr lang="en-US" altLang="en-US" sz="20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Project ID to Charge	: 	8428-2018 Data Center Evacuation Engineering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Project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Start Date		:  	Nov 6</a:t>
            </a:r>
            <a:r>
              <a:rPr lang="en-US" altLang="en-US" sz="2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191000" y="6610210"/>
            <a:ext cx="3909060" cy="370027"/>
          </a:xfrm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GEICO-VALUEMOMENTUM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479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954" y="5518471"/>
            <a:ext cx="1036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33 Applications require contact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Underwriting, Claims &amp; Financial Systems have the major applications that need to be migrated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0" y="-9740"/>
            <a:ext cx="10810514" cy="84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0048" tIns="92498" rIns="110048" bIns="9249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50000"/>
                  </a:schemeClr>
                </a:solidFill>
                <a:latin typeface="Segoe UI Light" pitchFamily="34" charset="0"/>
                <a:ea typeface="+mj-ea"/>
                <a:cs typeface="Segoe UI Light" pitchFamily="34" charset="0"/>
              </a:defRPr>
            </a:lvl1pPr>
          </a:lstStyle>
          <a:p>
            <a:r>
              <a:rPr lang="en-US" dirty="0" smtClean="0"/>
              <a:t>Applications In Scope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191000" y="6610210"/>
            <a:ext cx="3909060" cy="370027"/>
          </a:xfrm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GEICO-VALUEMOMENTUM</a:t>
            </a:r>
            <a:endParaRPr lang="en-US" b="1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309989"/>
              </p:ext>
            </p:extLst>
          </p:nvPr>
        </p:nvGraphicFramePr>
        <p:xfrm>
          <a:off x="228600" y="1265237"/>
          <a:ext cx="94488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527946"/>
              </p:ext>
            </p:extLst>
          </p:nvPr>
        </p:nvGraphicFramePr>
        <p:xfrm>
          <a:off x="9372600" y="1937351"/>
          <a:ext cx="1066800" cy="2130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786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304800" y="1417637"/>
            <a:ext cx="11125200" cy="4572000"/>
          </a:xfrm>
          <a:prstGeom prst="round2Diag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numCol="2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AutomatedDispatch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Systems Error Report Form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Test Info Update(</a:t>
            </a:r>
            <a:r>
              <a:rPr lang="en-IN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SelectionTests</a:t>
            </a: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Demand &amp; Lawsuit Log Home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Sales Call Back Reminder System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Claims Provider Profile Management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SOD Tape Library Mailer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GeicoSelectionTests</a:t>
            </a: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Help Desk Customer Service Satisfaction Survey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Ideas for Quality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V8 Online Documentation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CSMCollector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CSR Call Driver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Forcedownload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Score Card Summary Report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Iowa/Coralville/Associate Lookup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Approval Authority/Sales SOB Table </a:t>
            </a:r>
            <a:r>
              <a:rPr lang="en-IN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reqeusts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Section Move / Status Change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Region IV Departments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AC98 Refund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Region IV/</a:t>
            </a:r>
            <a:r>
              <a:rPr lang="en-IN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CashVoucher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R4 Manual Quote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Region 4 Service PMT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Region 4 Supervisor Goal Grading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Region 4 SAS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Region6/Claims/CSR/Monitor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Region I Home Page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GeoWebService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Services/</a:t>
            </a:r>
            <a:r>
              <a:rPr lang="en-IN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RentalWAS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Services/Reporting/</a:t>
            </a:r>
            <a:r>
              <a:rPr lang="en-IN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InterviewTracking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CA Stat Reporting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Controller Home Page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StaffDepartments</a:t>
            </a: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IN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QualityAdministration</a:t>
            </a: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/IQ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0" y="-9740"/>
            <a:ext cx="10810514" cy="84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0048" tIns="92498" rIns="110048" bIns="9249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50000"/>
                  </a:schemeClr>
                </a:solidFill>
                <a:latin typeface="Segoe UI Light" pitchFamily="34" charset="0"/>
                <a:ea typeface="+mj-ea"/>
                <a:cs typeface="Segoe UI Light" pitchFamily="34" charset="0"/>
              </a:defRPr>
            </a:lvl1pPr>
          </a:lstStyle>
          <a:p>
            <a:r>
              <a:rPr lang="en-US" dirty="0" smtClean="0"/>
              <a:t>Application Contacts Required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191000" y="6610210"/>
            <a:ext cx="3909060" cy="370027"/>
          </a:xfrm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GEICO-VALUEMOMENTUM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887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640" y="-9740"/>
            <a:ext cx="10810514" cy="84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0048" tIns="92498" rIns="110048" bIns="9249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50000"/>
                  </a:schemeClr>
                </a:solidFill>
                <a:latin typeface="Segoe UI Light" pitchFamily="34" charset="0"/>
                <a:ea typeface="+mj-ea"/>
                <a:cs typeface="Segoe UI Light" pitchFamily="34" charset="0"/>
              </a:defRPr>
            </a:lvl1pPr>
          </a:lstStyle>
          <a:p>
            <a:r>
              <a:rPr lang="en-US" dirty="0"/>
              <a:t>Indicative High Level Schedule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8737" y="4114872"/>
            <a:ext cx="11649746" cy="2027165"/>
            <a:chOff x="268737" y="4114872"/>
            <a:chExt cx="11649746" cy="2027165"/>
          </a:xfrm>
        </p:grpSpPr>
        <p:sp>
          <p:nvSpPr>
            <p:cNvPr id="10" name="TextBox 9"/>
            <p:cNvSpPr txBox="1"/>
            <p:nvPr/>
          </p:nvSpPr>
          <p:spPr>
            <a:xfrm>
              <a:off x="4139257" y="4124194"/>
              <a:ext cx="5360067" cy="200478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913609">
                <a:buClr>
                  <a:srgbClr val="C00000"/>
                </a:buClr>
              </a:pPr>
              <a:r>
                <a:rPr lang="en-US" sz="1381" b="1" u="sng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Design and Execute &amp; Migrate</a:t>
              </a:r>
            </a:p>
            <a:p>
              <a:pPr marL="285750" indent="-285750" defTabSz="913609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sz="1381" dirty="0" smtClean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Each Release </a:t>
              </a:r>
              <a:r>
                <a:rPr lang="en-US" sz="1381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will spread across 3 to 4 </a:t>
              </a:r>
              <a:r>
                <a:rPr lang="en-US" sz="1381" dirty="0" smtClean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Sprints with 3 weeks each</a:t>
              </a:r>
              <a:endParaRPr lang="en-US" sz="138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285750" indent="-285750" defTabSz="913609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sz="1381" dirty="0" smtClean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Continuous </a:t>
              </a:r>
              <a:r>
                <a:rPr lang="en-US" sz="138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UAT will start after the first Sprint </a:t>
              </a:r>
              <a:endParaRPr lang="en-US" sz="138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285750" indent="-285750" defTabSz="913609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sz="1381" b="1" dirty="0" smtClean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Review and acceptance of Test cases</a:t>
              </a:r>
              <a:endParaRPr lang="en-US" sz="1381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285750" indent="-285750" defTabSz="913609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sz="1381" b="1" dirty="0" smtClean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Perform UAT Testing &amp; provide acceptance</a:t>
              </a:r>
            </a:p>
            <a:p>
              <a:pPr marL="285750" indent="-285750" defTabSz="913609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sz="1381" dirty="0" smtClean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Design</a:t>
              </a:r>
              <a:r>
                <a:rPr lang="en-US" sz="1381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 Development and QA testing will be performed</a:t>
              </a:r>
            </a:p>
            <a:p>
              <a:pPr marL="285750" indent="-285750" defTabSz="913609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sz="1381" b="1" dirty="0" smtClean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Walk through sessions </a:t>
              </a:r>
              <a:r>
                <a:rPr lang="en-US" sz="1381" b="1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with </a:t>
              </a:r>
              <a:r>
                <a:rPr lang="en-US" sz="1381" b="1" dirty="0" smtClean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Application owners – code, application, deployment</a:t>
              </a:r>
            </a:p>
            <a:p>
              <a:pPr marL="285256" indent="-285256" defTabSz="913609">
                <a:buClr>
                  <a:srgbClr val="C00000"/>
                </a:buClr>
                <a:buFont typeface="Wingdings" panose="05000000000000000000" pitchFamily="2" charset="2"/>
                <a:buChar char="Ø"/>
              </a:pPr>
              <a:endParaRPr lang="en-US" sz="1381" b="1" dirty="0">
                <a:solidFill>
                  <a:srgbClr val="205595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8737" y="4137257"/>
              <a:ext cx="3767686" cy="200478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913609">
                <a:buClr>
                  <a:srgbClr val="C00000"/>
                </a:buClr>
              </a:pPr>
              <a:r>
                <a:rPr lang="en-US" sz="1381" b="1" u="sng" dirty="0" smtClean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Discovery </a:t>
              </a:r>
              <a:r>
                <a:rPr lang="en-US" sz="1381" b="1" u="sng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&amp; Assess</a:t>
              </a:r>
            </a:p>
            <a:p>
              <a:pPr marL="285750" indent="-285750" defTabSz="913609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sz="1381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Applications will be documented</a:t>
              </a:r>
            </a:p>
            <a:p>
              <a:pPr marL="285750" indent="-285750" defTabSz="913609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sz="1381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Non-functional requirements will be elicited</a:t>
              </a:r>
            </a:p>
            <a:p>
              <a:pPr marL="285750" indent="-285750" defTabSz="913609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sz="1381" b="1" dirty="0" smtClean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Overview of the Applications by owners</a:t>
              </a:r>
            </a:p>
            <a:p>
              <a:pPr marL="285750" indent="-285750" defTabSz="913609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sz="1381" b="1" dirty="0" smtClean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Walk </a:t>
              </a:r>
              <a:r>
                <a:rPr lang="en-US" sz="1381" b="1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through sessions with </a:t>
              </a:r>
              <a:r>
                <a:rPr lang="en-US" sz="1381" b="1" dirty="0" smtClean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owners</a:t>
              </a:r>
            </a:p>
            <a:p>
              <a:pPr marL="285750" indent="-285750" defTabSz="913609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sz="1381" b="1" dirty="0" smtClean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Acceptance of Requirements/Test Strategy</a:t>
              </a:r>
            </a:p>
            <a:p>
              <a:pPr marL="285750" indent="-285750" defTabSz="913609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sz="1381" b="1" dirty="0" smtClean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Prioritize </a:t>
              </a:r>
              <a:r>
                <a:rPr lang="en-US" sz="1381" b="1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the </a:t>
              </a:r>
              <a:r>
                <a:rPr lang="en-US" sz="1381" b="1" dirty="0" smtClean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list of applications by Release</a:t>
              </a:r>
            </a:p>
            <a:p>
              <a:pPr marL="285256" indent="-285256" defTabSz="913609">
                <a:buClr>
                  <a:srgbClr val="C00000"/>
                </a:buClr>
                <a:buFont typeface="Wingdings" panose="05000000000000000000" pitchFamily="2" charset="2"/>
                <a:buChar char="Ø"/>
              </a:pPr>
              <a:endParaRPr lang="en-US" sz="1381" b="1" dirty="0" smtClean="0">
                <a:solidFill>
                  <a:srgbClr val="205595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285256" indent="-285256" defTabSz="913609">
                <a:buClr>
                  <a:srgbClr val="C00000"/>
                </a:buClr>
                <a:buFont typeface="Wingdings" panose="05000000000000000000" pitchFamily="2" charset="2"/>
                <a:buChar char="Ø"/>
              </a:pPr>
              <a:endParaRPr lang="en-US" sz="1381" b="1" dirty="0">
                <a:solidFill>
                  <a:srgbClr val="205595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58564" y="4114872"/>
              <a:ext cx="2359919" cy="200478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913609">
                <a:buClr>
                  <a:srgbClr val="C00000"/>
                </a:buClr>
              </a:pPr>
              <a:r>
                <a:rPr lang="en-US" sz="1381" b="1" u="sng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Hyper-care</a:t>
              </a:r>
            </a:p>
            <a:p>
              <a:pPr marL="285750" indent="-285750" defTabSz="913609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sz="1381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Hyper-care is extended at the end of every release cycle, for the applications rolled out in production</a:t>
              </a:r>
            </a:p>
            <a:p>
              <a:pPr marL="285750" indent="-285750" defTabSz="913609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sz="1381" b="1" dirty="0" smtClean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Transition and parallel support with Application owners</a:t>
              </a:r>
              <a:endParaRPr lang="en-US" sz="1381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 bwMode="auto">
          <a:xfrm>
            <a:off x="390921" y="6119652"/>
            <a:ext cx="11527562" cy="83042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srgbClr val="FFFFFF">
                <a:alpha val="39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84"/>
              </a:spcAft>
              <a:buClr>
                <a:srgbClr val="C00000"/>
              </a:buClr>
              <a:buSzPct val="90000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* Application level release dates will be prioritized as part of the Discover Phase in review with owners</a:t>
            </a:r>
          </a:p>
          <a:p>
            <a:pPr defTabSz="457200" fontAlgn="auto">
              <a:spcBef>
                <a:spcPts val="0"/>
              </a:spcBef>
              <a:spcAft>
                <a:spcPts val="1184"/>
              </a:spcAft>
              <a:buClr>
                <a:srgbClr val="C00000"/>
              </a:buClr>
              <a:buSzPct val="90000"/>
              <a:defRPr/>
            </a:pPr>
            <a:r>
              <a:rPr lang="en-US" sz="1400" b="1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Blue Highlighted Tasks represent the Application owners Involvement during the Project, Communication will be sent with date</a:t>
            </a:r>
            <a:endParaRPr lang="en-US" sz="14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37" y="1081126"/>
            <a:ext cx="11649746" cy="2952562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191000" y="6610210"/>
            <a:ext cx="3909060" cy="370027"/>
          </a:xfrm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GEICO-VALUEMOMENTUM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079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ChangeArrowheads="1"/>
          </p:cNvSpPr>
          <p:nvPr/>
        </p:nvSpPr>
        <p:spPr bwMode="auto">
          <a:xfrm>
            <a:off x="11274" y="15738"/>
            <a:ext cx="11490614" cy="8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110048" tIns="92498" rIns="110048" bIns="92498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Segoe UI Light" pitchFamily="34" charset="0"/>
                <a:ea typeface="+mj-ea"/>
                <a:cs typeface="Segoe UI Light" pitchFamily="34" charset="0"/>
              </a:rPr>
              <a:t>Indicative Applications Priority by Area/Release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Segoe UI Light" pitchFamily="34" charset="0"/>
              <a:ea typeface="+mj-ea"/>
              <a:cs typeface="Segoe UI Light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43000" y="1098166"/>
            <a:ext cx="9906000" cy="5243552"/>
            <a:chOff x="1750859" y="1112837"/>
            <a:chExt cx="8822196" cy="5542420"/>
          </a:xfrm>
        </p:grpSpPr>
        <p:sp>
          <p:nvSpPr>
            <p:cNvPr id="17" name="Shape 16"/>
            <p:cNvSpPr/>
            <p:nvPr/>
          </p:nvSpPr>
          <p:spPr>
            <a:xfrm>
              <a:off x="1750859" y="1112837"/>
              <a:ext cx="8534400" cy="5334000"/>
            </a:xfrm>
            <a:prstGeom prst="swooshArrow">
              <a:avLst>
                <a:gd name="adj1" fmla="val 25000"/>
                <a:gd name="adj2" fmla="val 25855"/>
              </a:avLst>
            </a:prstGeom>
            <a:scene3d>
              <a:camera prst="orthographicFront"/>
              <a:lightRig rig="flat" dir="t"/>
            </a:scene3d>
            <a:sp3d z="-190500" extrusionH="12700" prstMaterial="plastic">
              <a:bevelT w="50800" h="50800"/>
            </a:sp3d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Oval 17"/>
            <p:cNvSpPr/>
            <p:nvPr/>
          </p:nvSpPr>
          <p:spPr>
            <a:xfrm>
              <a:off x="2591497" y="5079199"/>
              <a:ext cx="196291" cy="196291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2555611" y="5385765"/>
              <a:ext cx="2269552" cy="1269492"/>
            </a:xfrm>
            <a:custGeom>
              <a:avLst/>
              <a:gdLst>
                <a:gd name="connsiteX0" fmla="*/ 0 w 1459382"/>
                <a:gd name="connsiteY0" fmla="*/ 0 h 1269492"/>
                <a:gd name="connsiteX1" fmla="*/ 1459382 w 1459382"/>
                <a:gd name="connsiteY1" fmla="*/ 0 h 1269492"/>
                <a:gd name="connsiteX2" fmla="*/ 1459382 w 1459382"/>
                <a:gd name="connsiteY2" fmla="*/ 1269492 h 1269492"/>
                <a:gd name="connsiteX3" fmla="*/ 0 w 1459382"/>
                <a:gd name="connsiteY3" fmla="*/ 1269492 h 1269492"/>
                <a:gd name="connsiteX4" fmla="*/ 0 w 1459382"/>
                <a:gd name="connsiteY4" fmla="*/ 0 h 126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9382" h="1269492">
                  <a:moveTo>
                    <a:pt x="0" y="0"/>
                  </a:moveTo>
                  <a:lnTo>
                    <a:pt x="1459382" y="0"/>
                  </a:lnTo>
                  <a:lnTo>
                    <a:pt x="1459382" y="1269492"/>
                  </a:lnTo>
                  <a:lnTo>
                    <a:pt x="0" y="126949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4011" tIns="0" rIns="0" bIns="0" numCol="1" spcCol="1270" anchor="t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Release1 </a:t>
              </a:r>
              <a:endParaRPr lang="en-US" sz="1400" b="1" kern="12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Financial Systems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Knowledge Management</a:t>
              </a:r>
              <a:endParaRPr lang="en-US" sz="1400" kern="12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Billing</a:t>
              </a:r>
              <a:endParaRPr lang="en-US" sz="1400" kern="12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118816" y="3779837"/>
              <a:ext cx="341376" cy="34137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4392459" y="3932237"/>
              <a:ext cx="1792224" cy="2437637"/>
            </a:xfrm>
            <a:custGeom>
              <a:avLst/>
              <a:gdLst>
                <a:gd name="connsiteX0" fmla="*/ 0 w 1792224"/>
                <a:gd name="connsiteY0" fmla="*/ 0 h 2437637"/>
                <a:gd name="connsiteX1" fmla="*/ 1792224 w 1792224"/>
                <a:gd name="connsiteY1" fmla="*/ 0 h 2437637"/>
                <a:gd name="connsiteX2" fmla="*/ 1792224 w 1792224"/>
                <a:gd name="connsiteY2" fmla="*/ 2437637 h 2437637"/>
                <a:gd name="connsiteX3" fmla="*/ 0 w 1792224"/>
                <a:gd name="connsiteY3" fmla="*/ 2437637 h 2437637"/>
                <a:gd name="connsiteX4" fmla="*/ 0 w 1792224"/>
                <a:gd name="connsiteY4" fmla="*/ 0 h 243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2224" h="2437637">
                  <a:moveTo>
                    <a:pt x="0" y="0"/>
                  </a:moveTo>
                  <a:lnTo>
                    <a:pt x="1792224" y="0"/>
                  </a:lnTo>
                  <a:lnTo>
                    <a:pt x="1792224" y="2437637"/>
                  </a:lnTo>
                  <a:lnTo>
                    <a:pt x="0" y="24376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888" tIns="0" rIns="0" bIns="0" numCol="1" spcCol="1270" anchor="t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Release 2 </a:t>
              </a:r>
              <a:endParaRPr lang="en-US" sz="1400" b="1" kern="12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Billing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Claims</a:t>
              </a:r>
              <a:endParaRPr lang="en-US" sz="1400" kern="12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Underwriting</a:t>
              </a:r>
              <a:endParaRPr lang="en-US" sz="1400" kern="12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Policy</a:t>
              </a:r>
              <a:endParaRPr lang="en-US" sz="1400" kern="12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Desktop Systems &amp; Distribution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Enterprise Security</a:t>
              </a:r>
              <a:endParaRPr lang="en-US" sz="1400" kern="12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5749225" y="2924263"/>
              <a:ext cx="452323" cy="452323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6122367" y="3150425"/>
              <a:ext cx="2161574" cy="2458212"/>
            </a:xfrm>
            <a:custGeom>
              <a:avLst/>
              <a:gdLst>
                <a:gd name="connsiteX0" fmla="*/ 0 w 1792224"/>
                <a:gd name="connsiteY0" fmla="*/ 0 h 3296412"/>
                <a:gd name="connsiteX1" fmla="*/ 1792224 w 1792224"/>
                <a:gd name="connsiteY1" fmla="*/ 0 h 3296412"/>
                <a:gd name="connsiteX2" fmla="*/ 1792224 w 1792224"/>
                <a:gd name="connsiteY2" fmla="*/ 3296412 h 3296412"/>
                <a:gd name="connsiteX3" fmla="*/ 0 w 1792224"/>
                <a:gd name="connsiteY3" fmla="*/ 3296412 h 3296412"/>
                <a:gd name="connsiteX4" fmla="*/ 0 w 1792224"/>
                <a:gd name="connsiteY4" fmla="*/ 0 h 329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2224" h="3296412">
                  <a:moveTo>
                    <a:pt x="0" y="0"/>
                  </a:moveTo>
                  <a:lnTo>
                    <a:pt x="1792224" y="0"/>
                  </a:lnTo>
                  <a:lnTo>
                    <a:pt x="1792224" y="3296412"/>
                  </a:lnTo>
                  <a:lnTo>
                    <a:pt x="0" y="3296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9677" tIns="0" rIns="0" bIns="0" numCol="1" spcCol="1270" anchor="t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Release 3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Sales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Human Resources</a:t>
              </a:r>
              <a:endParaRPr lang="en-US" sz="1400" kern="12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Knowledge Management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</a:t>
              </a:r>
              <a:endParaRPr lang="en-US" sz="1400" kern="12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ITSM</a:t>
              </a:r>
              <a:endParaRPr lang="en-US" sz="1400" kern="12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Business Messaging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NOC</a:t>
              </a:r>
              <a:endParaRPr lang="en-US" sz="1400" kern="12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7678000" y="2319387"/>
              <a:ext cx="605942" cy="605942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7980970" y="2622358"/>
              <a:ext cx="2592085" cy="1005079"/>
            </a:xfrm>
            <a:custGeom>
              <a:avLst/>
              <a:gdLst>
                <a:gd name="connsiteX0" fmla="*/ 0 w 1792224"/>
                <a:gd name="connsiteY0" fmla="*/ 0 h 3824478"/>
                <a:gd name="connsiteX1" fmla="*/ 1792224 w 1792224"/>
                <a:gd name="connsiteY1" fmla="*/ 0 h 3824478"/>
                <a:gd name="connsiteX2" fmla="*/ 1792224 w 1792224"/>
                <a:gd name="connsiteY2" fmla="*/ 3824478 h 3824478"/>
                <a:gd name="connsiteX3" fmla="*/ 0 w 1792224"/>
                <a:gd name="connsiteY3" fmla="*/ 3824478 h 3824478"/>
                <a:gd name="connsiteX4" fmla="*/ 0 w 1792224"/>
                <a:gd name="connsiteY4" fmla="*/ 0 h 382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2224" h="3824478">
                  <a:moveTo>
                    <a:pt x="0" y="0"/>
                  </a:moveTo>
                  <a:lnTo>
                    <a:pt x="1792224" y="0"/>
                  </a:lnTo>
                  <a:lnTo>
                    <a:pt x="1792224" y="3824478"/>
                  </a:lnTo>
                  <a:lnTo>
                    <a:pt x="0" y="38244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1076" tIns="0" rIns="0" bIns="0" numCol="1" spcCol="1270" anchor="t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Release 4 </a:t>
              </a:r>
            </a:p>
            <a:p>
              <a:pPr marL="285750" lvl="0" indent="-2857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400" kern="1200" dirty="0" smtClean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Unidentified Applications</a:t>
              </a:r>
              <a:endParaRPr lang="en-US" sz="1400" kern="12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7200" y="6341717"/>
            <a:ext cx="1087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 Its an Indicative Priority, Applications Priority will be finalized during the Discovery &amp; Assessment</a:t>
            </a:r>
            <a:endParaRPr lang="en-US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191000" y="6610210"/>
            <a:ext cx="3909060" cy="370027"/>
          </a:xfrm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GEICO-VALUEMOMENTUM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100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7109CC1-1B75-4869-A7FA-4F5A8863CAD1}"/>
              </a:ext>
            </a:extLst>
          </p:cNvPr>
          <p:cNvSpPr txBox="1"/>
          <p:nvPr/>
        </p:nvSpPr>
        <p:spPr>
          <a:xfrm>
            <a:off x="7583197" y="1279169"/>
            <a:ext cx="419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End to End traceability in VSTS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7109CC1-1B75-4869-A7FA-4F5A8863CAD1}"/>
              </a:ext>
            </a:extLst>
          </p:cNvPr>
          <p:cNvSpPr txBox="1"/>
          <p:nvPr/>
        </p:nvSpPr>
        <p:spPr>
          <a:xfrm>
            <a:off x="1887724" y="102508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Sprint Testing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29400" y="1060107"/>
            <a:ext cx="0" cy="5539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90513" y="1501775"/>
            <a:ext cx="6273799" cy="3978276"/>
            <a:chOff x="183" y="946"/>
            <a:chExt cx="3952" cy="2506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3" y="946"/>
              <a:ext cx="3905" cy="2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927" y="946"/>
              <a:ext cx="2143" cy="1838"/>
            </a:xfrm>
            <a:custGeom>
              <a:avLst/>
              <a:gdLst>
                <a:gd name="T0" fmla="*/ 8 w 12808"/>
                <a:gd name="T1" fmla="*/ 10236 h 11008"/>
                <a:gd name="T2" fmla="*/ 0 w 12808"/>
                <a:gd name="T3" fmla="*/ 9508 h 11008"/>
                <a:gd name="T4" fmla="*/ 8 w 12808"/>
                <a:gd name="T5" fmla="*/ 8804 h 11008"/>
                <a:gd name="T6" fmla="*/ 0 w 12808"/>
                <a:gd name="T7" fmla="*/ 7948 h 11008"/>
                <a:gd name="T8" fmla="*/ 0 w 12808"/>
                <a:gd name="T9" fmla="*/ 7308 h 11008"/>
                <a:gd name="T10" fmla="*/ 8 w 12808"/>
                <a:gd name="T11" fmla="*/ 6452 h 11008"/>
                <a:gd name="T12" fmla="*/ 0 w 12808"/>
                <a:gd name="T13" fmla="*/ 5724 h 11008"/>
                <a:gd name="T14" fmla="*/ 8 w 12808"/>
                <a:gd name="T15" fmla="*/ 5020 h 11008"/>
                <a:gd name="T16" fmla="*/ 0 w 12808"/>
                <a:gd name="T17" fmla="*/ 4164 h 11008"/>
                <a:gd name="T18" fmla="*/ 0 w 12808"/>
                <a:gd name="T19" fmla="*/ 3524 h 11008"/>
                <a:gd name="T20" fmla="*/ 8 w 12808"/>
                <a:gd name="T21" fmla="*/ 2668 h 11008"/>
                <a:gd name="T22" fmla="*/ 0 w 12808"/>
                <a:gd name="T23" fmla="*/ 1940 h 11008"/>
                <a:gd name="T24" fmla="*/ 8 w 12808"/>
                <a:gd name="T25" fmla="*/ 1236 h 11008"/>
                <a:gd name="T26" fmla="*/ 0 w 12808"/>
                <a:gd name="T27" fmla="*/ 380 h 11008"/>
                <a:gd name="T28" fmla="*/ 268 w 12808"/>
                <a:gd name="T29" fmla="*/ 0 h 11008"/>
                <a:gd name="T30" fmla="*/ 1124 w 12808"/>
                <a:gd name="T31" fmla="*/ 8 h 11008"/>
                <a:gd name="T32" fmla="*/ 1852 w 12808"/>
                <a:gd name="T33" fmla="*/ 0 h 11008"/>
                <a:gd name="T34" fmla="*/ 2556 w 12808"/>
                <a:gd name="T35" fmla="*/ 8 h 11008"/>
                <a:gd name="T36" fmla="*/ 3412 w 12808"/>
                <a:gd name="T37" fmla="*/ 0 h 11008"/>
                <a:gd name="T38" fmla="*/ 4052 w 12808"/>
                <a:gd name="T39" fmla="*/ 0 h 11008"/>
                <a:gd name="T40" fmla="*/ 4908 w 12808"/>
                <a:gd name="T41" fmla="*/ 8 h 11008"/>
                <a:gd name="T42" fmla="*/ 5636 w 12808"/>
                <a:gd name="T43" fmla="*/ 0 h 11008"/>
                <a:gd name="T44" fmla="*/ 6340 w 12808"/>
                <a:gd name="T45" fmla="*/ 8 h 11008"/>
                <a:gd name="T46" fmla="*/ 7196 w 12808"/>
                <a:gd name="T47" fmla="*/ 0 h 11008"/>
                <a:gd name="T48" fmla="*/ 7836 w 12808"/>
                <a:gd name="T49" fmla="*/ 0 h 11008"/>
                <a:gd name="T50" fmla="*/ 8692 w 12808"/>
                <a:gd name="T51" fmla="*/ 8 h 11008"/>
                <a:gd name="T52" fmla="*/ 9420 w 12808"/>
                <a:gd name="T53" fmla="*/ 0 h 11008"/>
                <a:gd name="T54" fmla="*/ 10124 w 12808"/>
                <a:gd name="T55" fmla="*/ 8 h 11008"/>
                <a:gd name="T56" fmla="*/ 10980 w 12808"/>
                <a:gd name="T57" fmla="*/ 0 h 11008"/>
                <a:gd name="T58" fmla="*/ 11620 w 12808"/>
                <a:gd name="T59" fmla="*/ 0 h 11008"/>
                <a:gd name="T60" fmla="*/ 12476 w 12808"/>
                <a:gd name="T61" fmla="*/ 8 h 11008"/>
                <a:gd name="T62" fmla="*/ 12808 w 12808"/>
                <a:gd name="T63" fmla="*/ 380 h 11008"/>
                <a:gd name="T64" fmla="*/ 12808 w 12808"/>
                <a:gd name="T65" fmla="*/ 1020 h 11008"/>
                <a:gd name="T66" fmla="*/ 12800 w 12808"/>
                <a:gd name="T67" fmla="*/ 1876 h 11008"/>
                <a:gd name="T68" fmla="*/ 12808 w 12808"/>
                <a:gd name="T69" fmla="*/ 2604 h 11008"/>
                <a:gd name="T70" fmla="*/ 12800 w 12808"/>
                <a:gd name="T71" fmla="*/ 3308 h 11008"/>
                <a:gd name="T72" fmla="*/ 12808 w 12808"/>
                <a:gd name="T73" fmla="*/ 4164 h 11008"/>
                <a:gd name="T74" fmla="*/ 12808 w 12808"/>
                <a:gd name="T75" fmla="*/ 4804 h 11008"/>
                <a:gd name="T76" fmla="*/ 12800 w 12808"/>
                <a:gd name="T77" fmla="*/ 5660 h 11008"/>
                <a:gd name="T78" fmla="*/ 12808 w 12808"/>
                <a:gd name="T79" fmla="*/ 6388 h 11008"/>
                <a:gd name="T80" fmla="*/ 12800 w 12808"/>
                <a:gd name="T81" fmla="*/ 7092 h 11008"/>
                <a:gd name="T82" fmla="*/ 12808 w 12808"/>
                <a:gd name="T83" fmla="*/ 7948 h 11008"/>
                <a:gd name="T84" fmla="*/ 12808 w 12808"/>
                <a:gd name="T85" fmla="*/ 8588 h 11008"/>
                <a:gd name="T86" fmla="*/ 12800 w 12808"/>
                <a:gd name="T87" fmla="*/ 9444 h 11008"/>
                <a:gd name="T88" fmla="*/ 12808 w 12808"/>
                <a:gd name="T89" fmla="*/ 10172 h 11008"/>
                <a:gd name="T90" fmla="*/ 12800 w 12808"/>
                <a:gd name="T91" fmla="*/ 10876 h 11008"/>
                <a:gd name="T92" fmla="*/ 12164 w 12808"/>
                <a:gd name="T93" fmla="*/ 11000 h 11008"/>
                <a:gd name="T94" fmla="*/ 11436 w 12808"/>
                <a:gd name="T95" fmla="*/ 11008 h 11008"/>
                <a:gd name="T96" fmla="*/ 10732 w 12808"/>
                <a:gd name="T97" fmla="*/ 11000 h 11008"/>
                <a:gd name="T98" fmla="*/ 9876 w 12808"/>
                <a:gd name="T99" fmla="*/ 11008 h 11008"/>
                <a:gd name="T100" fmla="*/ 9236 w 12808"/>
                <a:gd name="T101" fmla="*/ 11008 h 11008"/>
                <a:gd name="T102" fmla="*/ 8380 w 12808"/>
                <a:gd name="T103" fmla="*/ 11000 h 11008"/>
                <a:gd name="T104" fmla="*/ 7652 w 12808"/>
                <a:gd name="T105" fmla="*/ 11008 h 11008"/>
                <a:gd name="T106" fmla="*/ 6948 w 12808"/>
                <a:gd name="T107" fmla="*/ 11000 h 11008"/>
                <a:gd name="T108" fmla="*/ 6092 w 12808"/>
                <a:gd name="T109" fmla="*/ 11008 h 11008"/>
                <a:gd name="T110" fmla="*/ 5452 w 12808"/>
                <a:gd name="T111" fmla="*/ 11008 h 11008"/>
                <a:gd name="T112" fmla="*/ 4596 w 12808"/>
                <a:gd name="T113" fmla="*/ 11000 h 11008"/>
                <a:gd name="T114" fmla="*/ 3868 w 12808"/>
                <a:gd name="T115" fmla="*/ 11008 h 11008"/>
                <a:gd name="T116" fmla="*/ 3164 w 12808"/>
                <a:gd name="T117" fmla="*/ 11000 h 11008"/>
                <a:gd name="T118" fmla="*/ 2308 w 12808"/>
                <a:gd name="T119" fmla="*/ 11008 h 11008"/>
                <a:gd name="T120" fmla="*/ 1668 w 12808"/>
                <a:gd name="T121" fmla="*/ 11008 h 11008"/>
                <a:gd name="T122" fmla="*/ 812 w 12808"/>
                <a:gd name="T123" fmla="*/ 11000 h 11008"/>
                <a:gd name="T124" fmla="*/ 84 w 12808"/>
                <a:gd name="T125" fmla="*/ 11008 h 1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08" h="11008">
                  <a:moveTo>
                    <a:pt x="0" y="11004"/>
                  </a:moveTo>
                  <a:lnTo>
                    <a:pt x="0" y="10940"/>
                  </a:lnTo>
                  <a:lnTo>
                    <a:pt x="8" y="10940"/>
                  </a:lnTo>
                  <a:lnTo>
                    <a:pt x="8" y="11004"/>
                  </a:lnTo>
                  <a:lnTo>
                    <a:pt x="0" y="11004"/>
                  </a:lnTo>
                  <a:close/>
                  <a:moveTo>
                    <a:pt x="0" y="10916"/>
                  </a:moveTo>
                  <a:lnTo>
                    <a:pt x="0" y="10852"/>
                  </a:lnTo>
                  <a:lnTo>
                    <a:pt x="8" y="10852"/>
                  </a:lnTo>
                  <a:lnTo>
                    <a:pt x="8" y="10916"/>
                  </a:lnTo>
                  <a:lnTo>
                    <a:pt x="0" y="10916"/>
                  </a:lnTo>
                  <a:close/>
                  <a:moveTo>
                    <a:pt x="0" y="10828"/>
                  </a:moveTo>
                  <a:lnTo>
                    <a:pt x="0" y="10764"/>
                  </a:lnTo>
                  <a:lnTo>
                    <a:pt x="8" y="10764"/>
                  </a:lnTo>
                  <a:lnTo>
                    <a:pt x="8" y="10828"/>
                  </a:lnTo>
                  <a:lnTo>
                    <a:pt x="0" y="10828"/>
                  </a:lnTo>
                  <a:close/>
                  <a:moveTo>
                    <a:pt x="0" y="10740"/>
                  </a:moveTo>
                  <a:lnTo>
                    <a:pt x="0" y="10676"/>
                  </a:lnTo>
                  <a:lnTo>
                    <a:pt x="8" y="10676"/>
                  </a:lnTo>
                  <a:lnTo>
                    <a:pt x="8" y="10740"/>
                  </a:lnTo>
                  <a:lnTo>
                    <a:pt x="0" y="10740"/>
                  </a:lnTo>
                  <a:close/>
                  <a:moveTo>
                    <a:pt x="0" y="10652"/>
                  </a:moveTo>
                  <a:lnTo>
                    <a:pt x="0" y="10588"/>
                  </a:lnTo>
                  <a:lnTo>
                    <a:pt x="8" y="10588"/>
                  </a:lnTo>
                  <a:lnTo>
                    <a:pt x="8" y="10652"/>
                  </a:lnTo>
                  <a:lnTo>
                    <a:pt x="0" y="10652"/>
                  </a:lnTo>
                  <a:close/>
                  <a:moveTo>
                    <a:pt x="0" y="10564"/>
                  </a:moveTo>
                  <a:lnTo>
                    <a:pt x="0" y="10500"/>
                  </a:lnTo>
                  <a:lnTo>
                    <a:pt x="8" y="10500"/>
                  </a:lnTo>
                  <a:lnTo>
                    <a:pt x="8" y="10564"/>
                  </a:lnTo>
                  <a:lnTo>
                    <a:pt x="0" y="10564"/>
                  </a:lnTo>
                  <a:close/>
                  <a:moveTo>
                    <a:pt x="0" y="10476"/>
                  </a:moveTo>
                  <a:lnTo>
                    <a:pt x="0" y="10412"/>
                  </a:lnTo>
                  <a:lnTo>
                    <a:pt x="8" y="10412"/>
                  </a:lnTo>
                  <a:lnTo>
                    <a:pt x="8" y="10476"/>
                  </a:lnTo>
                  <a:lnTo>
                    <a:pt x="0" y="10476"/>
                  </a:lnTo>
                  <a:close/>
                  <a:moveTo>
                    <a:pt x="0" y="10388"/>
                  </a:moveTo>
                  <a:lnTo>
                    <a:pt x="0" y="10324"/>
                  </a:lnTo>
                  <a:lnTo>
                    <a:pt x="8" y="10324"/>
                  </a:lnTo>
                  <a:lnTo>
                    <a:pt x="8" y="10388"/>
                  </a:lnTo>
                  <a:lnTo>
                    <a:pt x="0" y="10388"/>
                  </a:lnTo>
                  <a:close/>
                  <a:moveTo>
                    <a:pt x="0" y="10300"/>
                  </a:moveTo>
                  <a:lnTo>
                    <a:pt x="0" y="10236"/>
                  </a:lnTo>
                  <a:lnTo>
                    <a:pt x="8" y="10236"/>
                  </a:lnTo>
                  <a:lnTo>
                    <a:pt x="8" y="10300"/>
                  </a:lnTo>
                  <a:lnTo>
                    <a:pt x="0" y="10300"/>
                  </a:lnTo>
                  <a:close/>
                  <a:moveTo>
                    <a:pt x="0" y="10212"/>
                  </a:moveTo>
                  <a:lnTo>
                    <a:pt x="0" y="10148"/>
                  </a:lnTo>
                  <a:lnTo>
                    <a:pt x="8" y="10148"/>
                  </a:lnTo>
                  <a:lnTo>
                    <a:pt x="8" y="10212"/>
                  </a:lnTo>
                  <a:lnTo>
                    <a:pt x="0" y="10212"/>
                  </a:lnTo>
                  <a:close/>
                  <a:moveTo>
                    <a:pt x="0" y="10124"/>
                  </a:moveTo>
                  <a:lnTo>
                    <a:pt x="0" y="10060"/>
                  </a:lnTo>
                  <a:lnTo>
                    <a:pt x="8" y="10060"/>
                  </a:lnTo>
                  <a:lnTo>
                    <a:pt x="8" y="10124"/>
                  </a:lnTo>
                  <a:lnTo>
                    <a:pt x="0" y="10124"/>
                  </a:lnTo>
                  <a:close/>
                  <a:moveTo>
                    <a:pt x="0" y="10036"/>
                  </a:moveTo>
                  <a:lnTo>
                    <a:pt x="0" y="9972"/>
                  </a:lnTo>
                  <a:lnTo>
                    <a:pt x="8" y="9972"/>
                  </a:lnTo>
                  <a:lnTo>
                    <a:pt x="8" y="10036"/>
                  </a:lnTo>
                  <a:lnTo>
                    <a:pt x="0" y="10036"/>
                  </a:lnTo>
                  <a:close/>
                  <a:moveTo>
                    <a:pt x="0" y="9948"/>
                  </a:moveTo>
                  <a:lnTo>
                    <a:pt x="0" y="9884"/>
                  </a:lnTo>
                  <a:lnTo>
                    <a:pt x="8" y="9884"/>
                  </a:lnTo>
                  <a:lnTo>
                    <a:pt x="8" y="9948"/>
                  </a:lnTo>
                  <a:lnTo>
                    <a:pt x="0" y="9948"/>
                  </a:lnTo>
                  <a:close/>
                  <a:moveTo>
                    <a:pt x="0" y="9860"/>
                  </a:moveTo>
                  <a:lnTo>
                    <a:pt x="0" y="9796"/>
                  </a:lnTo>
                  <a:lnTo>
                    <a:pt x="8" y="9796"/>
                  </a:lnTo>
                  <a:lnTo>
                    <a:pt x="8" y="9860"/>
                  </a:lnTo>
                  <a:lnTo>
                    <a:pt x="0" y="9860"/>
                  </a:lnTo>
                  <a:close/>
                  <a:moveTo>
                    <a:pt x="0" y="9772"/>
                  </a:moveTo>
                  <a:lnTo>
                    <a:pt x="0" y="9708"/>
                  </a:lnTo>
                  <a:lnTo>
                    <a:pt x="8" y="9708"/>
                  </a:lnTo>
                  <a:lnTo>
                    <a:pt x="8" y="9772"/>
                  </a:lnTo>
                  <a:lnTo>
                    <a:pt x="0" y="9772"/>
                  </a:lnTo>
                  <a:close/>
                  <a:moveTo>
                    <a:pt x="0" y="9684"/>
                  </a:moveTo>
                  <a:lnTo>
                    <a:pt x="0" y="9620"/>
                  </a:lnTo>
                  <a:lnTo>
                    <a:pt x="8" y="9620"/>
                  </a:lnTo>
                  <a:lnTo>
                    <a:pt x="8" y="9684"/>
                  </a:lnTo>
                  <a:lnTo>
                    <a:pt x="0" y="9684"/>
                  </a:lnTo>
                  <a:close/>
                  <a:moveTo>
                    <a:pt x="0" y="9596"/>
                  </a:moveTo>
                  <a:lnTo>
                    <a:pt x="0" y="9532"/>
                  </a:lnTo>
                  <a:lnTo>
                    <a:pt x="8" y="9532"/>
                  </a:lnTo>
                  <a:lnTo>
                    <a:pt x="8" y="9596"/>
                  </a:lnTo>
                  <a:lnTo>
                    <a:pt x="0" y="9596"/>
                  </a:lnTo>
                  <a:close/>
                  <a:moveTo>
                    <a:pt x="0" y="9508"/>
                  </a:moveTo>
                  <a:lnTo>
                    <a:pt x="0" y="9444"/>
                  </a:lnTo>
                  <a:lnTo>
                    <a:pt x="8" y="9444"/>
                  </a:lnTo>
                  <a:lnTo>
                    <a:pt x="8" y="9508"/>
                  </a:lnTo>
                  <a:lnTo>
                    <a:pt x="0" y="9508"/>
                  </a:lnTo>
                  <a:close/>
                  <a:moveTo>
                    <a:pt x="0" y="9420"/>
                  </a:moveTo>
                  <a:lnTo>
                    <a:pt x="0" y="9356"/>
                  </a:lnTo>
                  <a:lnTo>
                    <a:pt x="8" y="9356"/>
                  </a:lnTo>
                  <a:lnTo>
                    <a:pt x="8" y="9420"/>
                  </a:lnTo>
                  <a:lnTo>
                    <a:pt x="0" y="9420"/>
                  </a:lnTo>
                  <a:close/>
                  <a:moveTo>
                    <a:pt x="0" y="9332"/>
                  </a:moveTo>
                  <a:lnTo>
                    <a:pt x="0" y="9268"/>
                  </a:lnTo>
                  <a:lnTo>
                    <a:pt x="8" y="9268"/>
                  </a:lnTo>
                  <a:lnTo>
                    <a:pt x="8" y="9332"/>
                  </a:lnTo>
                  <a:lnTo>
                    <a:pt x="0" y="9332"/>
                  </a:lnTo>
                  <a:close/>
                  <a:moveTo>
                    <a:pt x="0" y="9244"/>
                  </a:moveTo>
                  <a:lnTo>
                    <a:pt x="0" y="9180"/>
                  </a:lnTo>
                  <a:lnTo>
                    <a:pt x="8" y="9180"/>
                  </a:lnTo>
                  <a:lnTo>
                    <a:pt x="8" y="9244"/>
                  </a:lnTo>
                  <a:lnTo>
                    <a:pt x="0" y="9244"/>
                  </a:lnTo>
                  <a:close/>
                  <a:moveTo>
                    <a:pt x="0" y="9156"/>
                  </a:moveTo>
                  <a:lnTo>
                    <a:pt x="0" y="9092"/>
                  </a:lnTo>
                  <a:lnTo>
                    <a:pt x="8" y="9092"/>
                  </a:lnTo>
                  <a:lnTo>
                    <a:pt x="8" y="9156"/>
                  </a:lnTo>
                  <a:lnTo>
                    <a:pt x="0" y="9156"/>
                  </a:lnTo>
                  <a:close/>
                  <a:moveTo>
                    <a:pt x="0" y="9068"/>
                  </a:moveTo>
                  <a:lnTo>
                    <a:pt x="0" y="9004"/>
                  </a:lnTo>
                  <a:lnTo>
                    <a:pt x="8" y="9004"/>
                  </a:lnTo>
                  <a:lnTo>
                    <a:pt x="8" y="9068"/>
                  </a:lnTo>
                  <a:lnTo>
                    <a:pt x="0" y="9068"/>
                  </a:lnTo>
                  <a:close/>
                  <a:moveTo>
                    <a:pt x="0" y="8980"/>
                  </a:moveTo>
                  <a:lnTo>
                    <a:pt x="0" y="8916"/>
                  </a:lnTo>
                  <a:lnTo>
                    <a:pt x="8" y="8916"/>
                  </a:lnTo>
                  <a:lnTo>
                    <a:pt x="8" y="8980"/>
                  </a:lnTo>
                  <a:lnTo>
                    <a:pt x="0" y="8980"/>
                  </a:lnTo>
                  <a:close/>
                  <a:moveTo>
                    <a:pt x="0" y="8892"/>
                  </a:moveTo>
                  <a:lnTo>
                    <a:pt x="0" y="8828"/>
                  </a:lnTo>
                  <a:lnTo>
                    <a:pt x="8" y="8828"/>
                  </a:lnTo>
                  <a:lnTo>
                    <a:pt x="8" y="8892"/>
                  </a:lnTo>
                  <a:lnTo>
                    <a:pt x="0" y="8892"/>
                  </a:lnTo>
                  <a:close/>
                  <a:moveTo>
                    <a:pt x="0" y="8804"/>
                  </a:moveTo>
                  <a:lnTo>
                    <a:pt x="0" y="8740"/>
                  </a:lnTo>
                  <a:lnTo>
                    <a:pt x="8" y="8740"/>
                  </a:lnTo>
                  <a:lnTo>
                    <a:pt x="8" y="8804"/>
                  </a:lnTo>
                  <a:lnTo>
                    <a:pt x="0" y="8804"/>
                  </a:lnTo>
                  <a:close/>
                  <a:moveTo>
                    <a:pt x="0" y="8716"/>
                  </a:moveTo>
                  <a:lnTo>
                    <a:pt x="0" y="8652"/>
                  </a:lnTo>
                  <a:lnTo>
                    <a:pt x="8" y="8652"/>
                  </a:lnTo>
                  <a:lnTo>
                    <a:pt x="8" y="8716"/>
                  </a:lnTo>
                  <a:lnTo>
                    <a:pt x="0" y="8716"/>
                  </a:lnTo>
                  <a:close/>
                  <a:moveTo>
                    <a:pt x="0" y="8628"/>
                  </a:moveTo>
                  <a:lnTo>
                    <a:pt x="0" y="8564"/>
                  </a:lnTo>
                  <a:lnTo>
                    <a:pt x="8" y="8564"/>
                  </a:lnTo>
                  <a:lnTo>
                    <a:pt x="8" y="8628"/>
                  </a:lnTo>
                  <a:lnTo>
                    <a:pt x="0" y="8628"/>
                  </a:lnTo>
                  <a:close/>
                  <a:moveTo>
                    <a:pt x="0" y="8540"/>
                  </a:moveTo>
                  <a:lnTo>
                    <a:pt x="0" y="8476"/>
                  </a:lnTo>
                  <a:lnTo>
                    <a:pt x="8" y="8476"/>
                  </a:lnTo>
                  <a:lnTo>
                    <a:pt x="8" y="8540"/>
                  </a:lnTo>
                  <a:lnTo>
                    <a:pt x="0" y="8540"/>
                  </a:lnTo>
                  <a:close/>
                  <a:moveTo>
                    <a:pt x="0" y="8452"/>
                  </a:moveTo>
                  <a:lnTo>
                    <a:pt x="0" y="8388"/>
                  </a:lnTo>
                  <a:lnTo>
                    <a:pt x="8" y="8388"/>
                  </a:lnTo>
                  <a:lnTo>
                    <a:pt x="8" y="8452"/>
                  </a:lnTo>
                  <a:lnTo>
                    <a:pt x="0" y="8452"/>
                  </a:lnTo>
                  <a:close/>
                  <a:moveTo>
                    <a:pt x="0" y="8364"/>
                  </a:moveTo>
                  <a:lnTo>
                    <a:pt x="0" y="8300"/>
                  </a:lnTo>
                  <a:lnTo>
                    <a:pt x="8" y="8300"/>
                  </a:lnTo>
                  <a:lnTo>
                    <a:pt x="8" y="8364"/>
                  </a:lnTo>
                  <a:lnTo>
                    <a:pt x="0" y="8364"/>
                  </a:lnTo>
                  <a:close/>
                  <a:moveTo>
                    <a:pt x="0" y="8276"/>
                  </a:moveTo>
                  <a:lnTo>
                    <a:pt x="0" y="8212"/>
                  </a:lnTo>
                  <a:lnTo>
                    <a:pt x="8" y="8212"/>
                  </a:lnTo>
                  <a:lnTo>
                    <a:pt x="8" y="8276"/>
                  </a:lnTo>
                  <a:lnTo>
                    <a:pt x="0" y="8276"/>
                  </a:lnTo>
                  <a:close/>
                  <a:moveTo>
                    <a:pt x="0" y="8188"/>
                  </a:moveTo>
                  <a:lnTo>
                    <a:pt x="0" y="8124"/>
                  </a:lnTo>
                  <a:lnTo>
                    <a:pt x="8" y="8124"/>
                  </a:lnTo>
                  <a:lnTo>
                    <a:pt x="8" y="8188"/>
                  </a:lnTo>
                  <a:lnTo>
                    <a:pt x="0" y="8188"/>
                  </a:lnTo>
                  <a:close/>
                  <a:moveTo>
                    <a:pt x="0" y="8100"/>
                  </a:moveTo>
                  <a:lnTo>
                    <a:pt x="0" y="8036"/>
                  </a:lnTo>
                  <a:lnTo>
                    <a:pt x="8" y="8036"/>
                  </a:lnTo>
                  <a:lnTo>
                    <a:pt x="8" y="8100"/>
                  </a:lnTo>
                  <a:lnTo>
                    <a:pt x="0" y="8100"/>
                  </a:lnTo>
                  <a:close/>
                  <a:moveTo>
                    <a:pt x="0" y="8012"/>
                  </a:moveTo>
                  <a:lnTo>
                    <a:pt x="0" y="7948"/>
                  </a:lnTo>
                  <a:lnTo>
                    <a:pt x="8" y="7948"/>
                  </a:lnTo>
                  <a:lnTo>
                    <a:pt x="8" y="8012"/>
                  </a:lnTo>
                  <a:lnTo>
                    <a:pt x="0" y="8012"/>
                  </a:lnTo>
                  <a:close/>
                  <a:moveTo>
                    <a:pt x="0" y="7924"/>
                  </a:moveTo>
                  <a:lnTo>
                    <a:pt x="0" y="7860"/>
                  </a:lnTo>
                  <a:lnTo>
                    <a:pt x="8" y="7860"/>
                  </a:lnTo>
                  <a:lnTo>
                    <a:pt x="8" y="7924"/>
                  </a:lnTo>
                  <a:lnTo>
                    <a:pt x="0" y="7924"/>
                  </a:lnTo>
                  <a:close/>
                  <a:moveTo>
                    <a:pt x="0" y="7836"/>
                  </a:moveTo>
                  <a:lnTo>
                    <a:pt x="0" y="7772"/>
                  </a:lnTo>
                  <a:lnTo>
                    <a:pt x="8" y="7772"/>
                  </a:lnTo>
                  <a:lnTo>
                    <a:pt x="8" y="7836"/>
                  </a:lnTo>
                  <a:lnTo>
                    <a:pt x="0" y="7836"/>
                  </a:lnTo>
                  <a:close/>
                  <a:moveTo>
                    <a:pt x="0" y="7748"/>
                  </a:moveTo>
                  <a:lnTo>
                    <a:pt x="0" y="7684"/>
                  </a:lnTo>
                  <a:lnTo>
                    <a:pt x="8" y="7684"/>
                  </a:lnTo>
                  <a:lnTo>
                    <a:pt x="8" y="7748"/>
                  </a:lnTo>
                  <a:lnTo>
                    <a:pt x="0" y="7748"/>
                  </a:lnTo>
                  <a:close/>
                  <a:moveTo>
                    <a:pt x="0" y="7660"/>
                  </a:moveTo>
                  <a:lnTo>
                    <a:pt x="0" y="7596"/>
                  </a:lnTo>
                  <a:lnTo>
                    <a:pt x="8" y="7596"/>
                  </a:lnTo>
                  <a:lnTo>
                    <a:pt x="8" y="7660"/>
                  </a:lnTo>
                  <a:lnTo>
                    <a:pt x="0" y="7660"/>
                  </a:lnTo>
                  <a:close/>
                  <a:moveTo>
                    <a:pt x="0" y="7572"/>
                  </a:moveTo>
                  <a:lnTo>
                    <a:pt x="0" y="7508"/>
                  </a:lnTo>
                  <a:lnTo>
                    <a:pt x="8" y="7508"/>
                  </a:lnTo>
                  <a:lnTo>
                    <a:pt x="8" y="7572"/>
                  </a:lnTo>
                  <a:lnTo>
                    <a:pt x="0" y="7572"/>
                  </a:lnTo>
                  <a:close/>
                  <a:moveTo>
                    <a:pt x="0" y="7484"/>
                  </a:moveTo>
                  <a:lnTo>
                    <a:pt x="0" y="7420"/>
                  </a:lnTo>
                  <a:lnTo>
                    <a:pt x="8" y="7420"/>
                  </a:lnTo>
                  <a:lnTo>
                    <a:pt x="8" y="7484"/>
                  </a:lnTo>
                  <a:lnTo>
                    <a:pt x="0" y="7484"/>
                  </a:lnTo>
                  <a:close/>
                  <a:moveTo>
                    <a:pt x="0" y="7396"/>
                  </a:moveTo>
                  <a:lnTo>
                    <a:pt x="0" y="7332"/>
                  </a:lnTo>
                  <a:lnTo>
                    <a:pt x="8" y="7332"/>
                  </a:lnTo>
                  <a:lnTo>
                    <a:pt x="8" y="7396"/>
                  </a:lnTo>
                  <a:lnTo>
                    <a:pt x="0" y="7396"/>
                  </a:lnTo>
                  <a:close/>
                  <a:moveTo>
                    <a:pt x="0" y="7308"/>
                  </a:moveTo>
                  <a:lnTo>
                    <a:pt x="0" y="7244"/>
                  </a:lnTo>
                  <a:lnTo>
                    <a:pt x="8" y="7244"/>
                  </a:lnTo>
                  <a:lnTo>
                    <a:pt x="8" y="7308"/>
                  </a:lnTo>
                  <a:lnTo>
                    <a:pt x="0" y="7308"/>
                  </a:lnTo>
                  <a:close/>
                  <a:moveTo>
                    <a:pt x="0" y="7220"/>
                  </a:moveTo>
                  <a:lnTo>
                    <a:pt x="0" y="7156"/>
                  </a:lnTo>
                  <a:lnTo>
                    <a:pt x="8" y="7156"/>
                  </a:lnTo>
                  <a:lnTo>
                    <a:pt x="8" y="7220"/>
                  </a:lnTo>
                  <a:lnTo>
                    <a:pt x="0" y="7220"/>
                  </a:lnTo>
                  <a:close/>
                  <a:moveTo>
                    <a:pt x="0" y="7132"/>
                  </a:moveTo>
                  <a:lnTo>
                    <a:pt x="0" y="7068"/>
                  </a:lnTo>
                  <a:lnTo>
                    <a:pt x="8" y="7068"/>
                  </a:lnTo>
                  <a:lnTo>
                    <a:pt x="8" y="7132"/>
                  </a:lnTo>
                  <a:lnTo>
                    <a:pt x="0" y="7132"/>
                  </a:lnTo>
                  <a:close/>
                  <a:moveTo>
                    <a:pt x="0" y="7044"/>
                  </a:moveTo>
                  <a:lnTo>
                    <a:pt x="0" y="6980"/>
                  </a:lnTo>
                  <a:lnTo>
                    <a:pt x="8" y="6980"/>
                  </a:lnTo>
                  <a:lnTo>
                    <a:pt x="8" y="7044"/>
                  </a:lnTo>
                  <a:lnTo>
                    <a:pt x="0" y="7044"/>
                  </a:lnTo>
                  <a:close/>
                  <a:moveTo>
                    <a:pt x="0" y="6956"/>
                  </a:moveTo>
                  <a:lnTo>
                    <a:pt x="0" y="6892"/>
                  </a:lnTo>
                  <a:lnTo>
                    <a:pt x="8" y="6892"/>
                  </a:lnTo>
                  <a:lnTo>
                    <a:pt x="8" y="6956"/>
                  </a:lnTo>
                  <a:lnTo>
                    <a:pt x="0" y="6956"/>
                  </a:lnTo>
                  <a:close/>
                  <a:moveTo>
                    <a:pt x="0" y="6868"/>
                  </a:moveTo>
                  <a:lnTo>
                    <a:pt x="0" y="6804"/>
                  </a:lnTo>
                  <a:lnTo>
                    <a:pt x="8" y="6804"/>
                  </a:lnTo>
                  <a:lnTo>
                    <a:pt x="8" y="6868"/>
                  </a:lnTo>
                  <a:lnTo>
                    <a:pt x="0" y="6868"/>
                  </a:lnTo>
                  <a:close/>
                  <a:moveTo>
                    <a:pt x="0" y="6780"/>
                  </a:moveTo>
                  <a:lnTo>
                    <a:pt x="0" y="6716"/>
                  </a:lnTo>
                  <a:lnTo>
                    <a:pt x="8" y="6716"/>
                  </a:lnTo>
                  <a:lnTo>
                    <a:pt x="8" y="6780"/>
                  </a:lnTo>
                  <a:lnTo>
                    <a:pt x="0" y="6780"/>
                  </a:lnTo>
                  <a:close/>
                  <a:moveTo>
                    <a:pt x="0" y="6692"/>
                  </a:moveTo>
                  <a:lnTo>
                    <a:pt x="0" y="6628"/>
                  </a:lnTo>
                  <a:lnTo>
                    <a:pt x="8" y="6628"/>
                  </a:lnTo>
                  <a:lnTo>
                    <a:pt x="8" y="6692"/>
                  </a:lnTo>
                  <a:lnTo>
                    <a:pt x="0" y="6692"/>
                  </a:lnTo>
                  <a:close/>
                  <a:moveTo>
                    <a:pt x="0" y="6604"/>
                  </a:moveTo>
                  <a:lnTo>
                    <a:pt x="0" y="6540"/>
                  </a:lnTo>
                  <a:lnTo>
                    <a:pt x="8" y="6540"/>
                  </a:lnTo>
                  <a:lnTo>
                    <a:pt x="8" y="6604"/>
                  </a:lnTo>
                  <a:lnTo>
                    <a:pt x="0" y="6604"/>
                  </a:lnTo>
                  <a:close/>
                  <a:moveTo>
                    <a:pt x="0" y="6516"/>
                  </a:moveTo>
                  <a:lnTo>
                    <a:pt x="0" y="6452"/>
                  </a:lnTo>
                  <a:lnTo>
                    <a:pt x="8" y="6452"/>
                  </a:lnTo>
                  <a:lnTo>
                    <a:pt x="8" y="6516"/>
                  </a:lnTo>
                  <a:lnTo>
                    <a:pt x="0" y="6516"/>
                  </a:lnTo>
                  <a:close/>
                  <a:moveTo>
                    <a:pt x="0" y="6428"/>
                  </a:moveTo>
                  <a:lnTo>
                    <a:pt x="0" y="6364"/>
                  </a:lnTo>
                  <a:lnTo>
                    <a:pt x="8" y="6364"/>
                  </a:lnTo>
                  <a:lnTo>
                    <a:pt x="8" y="6428"/>
                  </a:lnTo>
                  <a:lnTo>
                    <a:pt x="0" y="6428"/>
                  </a:lnTo>
                  <a:close/>
                  <a:moveTo>
                    <a:pt x="0" y="6340"/>
                  </a:moveTo>
                  <a:lnTo>
                    <a:pt x="0" y="6276"/>
                  </a:lnTo>
                  <a:lnTo>
                    <a:pt x="8" y="6276"/>
                  </a:lnTo>
                  <a:lnTo>
                    <a:pt x="8" y="6340"/>
                  </a:lnTo>
                  <a:lnTo>
                    <a:pt x="0" y="6340"/>
                  </a:lnTo>
                  <a:close/>
                  <a:moveTo>
                    <a:pt x="0" y="6252"/>
                  </a:moveTo>
                  <a:lnTo>
                    <a:pt x="0" y="6188"/>
                  </a:lnTo>
                  <a:lnTo>
                    <a:pt x="8" y="6188"/>
                  </a:lnTo>
                  <a:lnTo>
                    <a:pt x="8" y="6252"/>
                  </a:lnTo>
                  <a:lnTo>
                    <a:pt x="0" y="6252"/>
                  </a:lnTo>
                  <a:close/>
                  <a:moveTo>
                    <a:pt x="0" y="6164"/>
                  </a:moveTo>
                  <a:lnTo>
                    <a:pt x="0" y="6100"/>
                  </a:lnTo>
                  <a:lnTo>
                    <a:pt x="8" y="6100"/>
                  </a:lnTo>
                  <a:lnTo>
                    <a:pt x="8" y="6164"/>
                  </a:lnTo>
                  <a:lnTo>
                    <a:pt x="0" y="6164"/>
                  </a:lnTo>
                  <a:close/>
                  <a:moveTo>
                    <a:pt x="0" y="6076"/>
                  </a:moveTo>
                  <a:lnTo>
                    <a:pt x="0" y="6012"/>
                  </a:lnTo>
                  <a:lnTo>
                    <a:pt x="8" y="6012"/>
                  </a:lnTo>
                  <a:lnTo>
                    <a:pt x="8" y="6076"/>
                  </a:lnTo>
                  <a:lnTo>
                    <a:pt x="0" y="6076"/>
                  </a:lnTo>
                  <a:close/>
                  <a:moveTo>
                    <a:pt x="0" y="5988"/>
                  </a:moveTo>
                  <a:lnTo>
                    <a:pt x="0" y="5924"/>
                  </a:lnTo>
                  <a:lnTo>
                    <a:pt x="8" y="5924"/>
                  </a:lnTo>
                  <a:lnTo>
                    <a:pt x="8" y="5988"/>
                  </a:lnTo>
                  <a:lnTo>
                    <a:pt x="0" y="5988"/>
                  </a:lnTo>
                  <a:close/>
                  <a:moveTo>
                    <a:pt x="0" y="5900"/>
                  </a:moveTo>
                  <a:lnTo>
                    <a:pt x="0" y="5836"/>
                  </a:lnTo>
                  <a:lnTo>
                    <a:pt x="8" y="5836"/>
                  </a:lnTo>
                  <a:lnTo>
                    <a:pt x="8" y="5900"/>
                  </a:lnTo>
                  <a:lnTo>
                    <a:pt x="0" y="5900"/>
                  </a:lnTo>
                  <a:close/>
                  <a:moveTo>
                    <a:pt x="0" y="5812"/>
                  </a:moveTo>
                  <a:lnTo>
                    <a:pt x="0" y="5748"/>
                  </a:lnTo>
                  <a:lnTo>
                    <a:pt x="8" y="5748"/>
                  </a:lnTo>
                  <a:lnTo>
                    <a:pt x="8" y="5812"/>
                  </a:lnTo>
                  <a:lnTo>
                    <a:pt x="0" y="5812"/>
                  </a:lnTo>
                  <a:close/>
                  <a:moveTo>
                    <a:pt x="0" y="5724"/>
                  </a:moveTo>
                  <a:lnTo>
                    <a:pt x="0" y="5660"/>
                  </a:lnTo>
                  <a:lnTo>
                    <a:pt x="8" y="5660"/>
                  </a:lnTo>
                  <a:lnTo>
                    <a:pt x="8" y="5724"/>
                  </a:lnTo>
                  <a:lnTo>
                    <a:pt x="0" y="5724"/>
                  </a:lnTo>
                  <a:close/>
                  <a:moveTo>
                    <a:pt x="0" y="5636"/>
                  </a:moveTo>
                  <a:lnTo>
                    <a:pt x="0" y="5572"/>
                  </a:lnTo>
                  <a:lnTo>
                    <a:pt x="8" y="5572"/>
                  </a:lnTo>
                  <a:lnTo>
                    <a:pt x="8" y="5636"/>
                  </a:lnTo>
                  <a:lnTo>
                    <a:pt x="0" y="5636"/>
                  </a:lnTo>
                  <a:close/>
                  <a:moveTo>
                    <a:pt x="0" y="5548"/>
                  </a:moveTo>
                  <a:lnTo>
                    <a:pt x="0" y="5484"/>
                  </a:lnTo>
                  <a:lnTo>
                    <a:pt x="8" y="5484"/>
                  </a:lnTo>
                  <a:lnTo>
                    <a:pt x="8" y="5548"/>
                  </a:lnTo>
                  <a:lnTo>
                    <a:pt x="0" y="5548"/>
                  </a:lnTo>
                  <a:close/>
                  <a:moveTo>
                    <a:pt x="0" y="5460"/>
                  </a:moveTo>
                  <a:lnTo>
                    <a:pt x="0" y="5396"/>
                  </a:lnTo>
                  <a:lnTo>
                    <a:pt x="8" y="5396"/>
                  </a:lnTo>
                  <a:lnTo>
                    <a:pt x="8" y="5460"/>
                  </a:lnTo>
                  <a:lnTo>
                    <a:pt x="0" y="5460"/>
                  </a:lnTo>
                  <a:close/>
                  <a:moveTo>
                    <a:pt x="0" y="5372"/>
                  </a:moveTo>
                  <a:lnTo>
                    <a:pt x="0" y="5308"/>
                  </a:lnTo>
                  <a:lnTo>
                    <a:pt x="8" y="5308"/>
                  </a:lnTo>
                  <a:lnTo>
                    <a:pt x="8" y="5372"/>
                  </a:lnTo>
                  <a:lnTo>
                    <a:pt x="0" y="5372"/>
                  </a:lnTo>
                  <a:close/>
                  <a:moveTo>
                    <a:pt x="0" y="5284"/>
                  </a:moveTo>
                  <a:lnTo>
                    <a:pt x="0" y="5220"/>
                  </a:lnTo>
                  <a:lnTo>
                    <a:pt x="8" y="5220"/>
                  </a:lnTo>
                  <a:lnTo>
                    <a:pt x="8" y="5284"/>
                  </a:lnTo>
                  <a:lnTo>
                    <a:pt x="0" y="5284"/>
                  </a:lnTo>
                  <a:close/>
                  <a:moveTo>
                    <a:pt x="0" y="5196"/>
                  </a:moveTo>
                  <a:lnTo>
                    <a:pt x="0" y="5132"/>
                  </a:lnTo>
                  <a:lnTo>
                    <a:pt x="8" y="5132"/>
                  </a:lnTo>
                  <a:lnTo>
                    <a:pt x="8" y="5196"/>
                  </a:lnTo>
                  <a:lnTo>
                    <a:pt x="0" y="5196"/>
                  </a:lnTo>
                  <a:close/>
                  <a:moveTo>
                    <a:pt x="0" y="5108"/>
                  </a:moveTo>
                  <a:lnTo>
                    <a:pt x="0" y="5044"/>
                  </a:lnTo>
                  <a:lnTo>
                    <a:pt x="8" y="5044"/>
                  </a:lnTo>
                  <a:lnTo>
                    <a:pt x="8" y="5108"/>
                  </a:lnTo>
                  <a:lnTo>
                    <a:pt x="0" y="5108"/>
                  </a:lnTo>
                  <a:close/>
                  <a:moveTo>
                    <a:pt x="0" y="5020"/>
                  </a:moveTo>
                  <a:lnTo>
                    <a:pt x="0" y="4956"/>
                  </a:lnTo>
                  <a:lnTo>
                    <a:pt x="8" y="4956"/>
                  </a:lnTo>
                  <a:lnTo>
                    <a:pt x="8" y="5020"/>
                  </a:lnTo>
                  <a:lnTo>
                    <a:pt x="0" y="5020"/>
                  </a:lnTo>
                  <a:close/>
                  <a:moveTo>
                    <a:pt x="0" y="4932"/>
                  </a:moveTo>
                  <a:lnTo>
                    <a:pt x="0" y="4868"/>
                  </a:lnTo>
                  <a:lnTo>
                    <a:pt x="8" y="4868"/>
                  </a:lnTo>
                  <a:lnTo>
                    <a:pt x="8" y="4932"/>
                  </a:lnTo>
                  <a:lnTo>
                    <a:pt x="0" y="4932"/>
                  </a:lnTo>
                  <a:close/>
                  <a:moveTo>
                    <a:pt x="0" y="4844"/>
                  </a:moveTo>
                  <a:lnTo>
                    <a:pt x="0" y="4780"/>
                  </a:lnTo>
                  <a:lnTo>
                    <a:pt x="8" y="4780"/>
                  </a:lnTo>
                  <a:lnTo>
                    <a:pt x="8" y="4844"/>
                  </a:lnTo>
                  <a:lnTo>
                    <a:pt x="0" y="4844"/>
                  </a:lnTo>
                  <a:close/>
                  <a:moveTo>
                    <a:pt x="0" y="4756"/>
                  </a:moveTo>
                  <a:lnTo>
                    <a:pt x="0" y="4692"/>
                  </a:lnTo>
                  <a:lnTo>
                    <a:pt x="8" y="4692"/>
                  </a:lnTo>
                  <a:lnTo>
                    <a:pt x="8" y="4756"/>
                  </a:lnTo>
                  <a:lnTo>
                    <a:pt x="0" y="4756"/>
                  </a:lnTo>
                  <a:close/>
                  <a:moveTo>
                    <a:pt x="0" y="4668"/>
                  </a:moveTo>
                  <a:lnTo>
                    <a:pt x="0" y="4604"/>
                  </a:lnTo>
                  <a:lnTo>
                    <a:pt x="8" y="4604"/>
                  </a:lnTo>
                  <a:lnTo>
                    <a:pt x="8" y="4668"/>
                  </a:lnTo>
                  <a:lnTo>
                    <a:pt x="0" y="4668"/>
                  </a:lnTo>
                  <a:close/>
                  <a:moveTo>
                    <a:pt x="0" y="4580"/>
                  </a:moveTo>
                  <a:lnTo>
                    <a:pt x="0" y="4516"/>
                  </a:lnTo>
                  <a:lnTo>
                    <a:pt x="8" y="4516"/>
                  </a:lnTo>
                  <a:lnTo>
                    <a:pt x="8" y="4580"/>
                  </a:lnTo>
                  <a:lnTo>
                    <a:pt x="0" y="4580"/>
                  </a:lnTo>
                  <a:close/>
                  <a:moveTo>
                    <a:pt x="0" y="4492"/>
                  </a:moveTo>
                  <a:lnTo>
                    <a:pt x="0" y="4428"/>
                  </a:lnTo>
                  <a:lnTo>
                    <a:pt x="8" y="4428"/>
                  </a:lnTo>
                  <a:lnTo>
                    <a:pt x="8" y="4492"/>
                  </a:lnTo>
                  <a:lnTo>
                    <a:pt x="0" y="4492"/>
                  </a:lnTo>
                  <a:close/>
                  <a:moveTo>
                    <a:pt x="0" y="4404"/>
                  </a:moveTo>
                  <a:lnTo>
                    <a:pt x="0" y="4340"/>
                  </a:lnTo>
                  <a:lnTo>
                    <a:pt x="8" y="4340"/>
                  </a:lnTo>
                  <a:lnTo>
                    <a:pt x="8" y="4404"/>
                  </a:lnTo>
                  <a:lnTo>
                    <a:pt x="0" y="4404"/>
                  </a:lnTo>
                  <a:close/>
                  <a:moveTo>
                    <a:pt x="0" y="4316"/>
                  </a:moveTo>
                  <a:lnTo>
                    <a:pt x="0" y="4252"/>
                  </a:lnTo>
                  <a:lnTo>
                    <a:pt x="8" y="4252"/>
                  </a:lnTo>
                  <a:lnTo>
                    <a:pt x="8" y="4316"/>
                  </a:lnTo>
                  <a:lnTo>
                    <a:pt x="0" y="4316"/>
                  </a:lnTo>
                  <a:close/>
                  <a:moveTo>
                    <a:pt x="0" y="4228"/>
                  </a:moveTo>
                  <a:lnTo>
                    <a:pt x="0" y="4164"/>
                  </a:lnTo>
                  <a:lnTo>
                    <a:pt x="8" y="4164"/>
                  </a:lnTo>
                  <a:lnTo>
                    <a:pt x="8" y="4228"/>
                  </a:lnTo>
                  <a:lnTo>
                    <a:pt x="0" y="4228"/>
                  </a:lnTo>
                  <a:close/>
                  <a:moveTo>
                    <a:pt x="0" y="4140"/>
                  </a:moveTo>
                  <a:lnTo>
                    <a:pt x="0" y="4076"/>
                  </a:lnTo>
                  <a:lnTo>
                    <a:pt x="8" y="4076"/>
                  </a:lnTo>
                  <a:lnTo>
                    <a:pt x="8" y="4140"/>
                  </a:lnTo>
                  <a:lnTo>
                    <a:pt x="0" y="4140"/>
                  </a:lnTo>
                  <a:close/>
                  <a:moveTo>
                    <a:pt x="0" y="4052"/>
                  </a:moveTo>
                  <a:lnTo>
                    <a:pt x="0" y="3988"/>
                  </a:lnTo>
                  <a:lnTo>
                    <a:pt x="8" y="3988"/>
                  </a:lnTo>
                  <a:lnTo>
                    <a:pt x="8" y="4052"/>
                  </a:lnTo>
                  <a:lnTo>
                    <a:pt x="0" y="4052"/>
                  </a:lnTo>
                  <a:close/>
                  <a:moveTo>
                    <a:pt x="0" y="3964"/>
                  </a:moveTo>
                  <a:lnTo>
                    <a:pt x="0" y="3900"/>
                  </a:lnTo>
                  <a:lnTo>
                    <a:pt x="8" y="3900"/>
                  </a:lnTo>
                  <a:lnTo>
                    <a:pt x="8" y="3964"/>
                  </a:lnTo>
                  <a:lnTo>
                    <a:pt x="0" y="3964"/>
                  </a:lnTo>
                  <a:close/>
                  <a:moveTo>
                    <a:pt x="0" y="3876"/>
                  </a:moveTo>
                  <a:lnTo>
                    <a:pt x="0" y="3812"/>
                  </a:lnTo>
                  <a:lnTo>
                    <a:pt x="8" y="3812"/>
                  </a:lnTo>
                  <a:lnTo>
                    <a:pt x="8" y="3876"/>
                  </a:lnTo>
                  <a:lnTo>
                    <a:pt x="0" y="3876"/>
                  </a:lnTo>
                  <a:close/>
                  <a:moveTo>
                    <a:pt x="0" y="3788"/>
                  </a:moveTo>
                  <a:lnTo>
                    <a:pt x="0" y="3724"/>
                  </a:lnTo>
                  <a:lnTo>
                    <a:pt x="8" y="3724"/>
                  </a:lnTo>
                  <a:lnTo>
                    <a:pt x="8" y="3788"/>
                  </a:lnTo>
                  <a:lnTo>
                    <a:pt x="0" y="3788"/>
                  </a:lnTo>
                  <a:close/>
                  <a:moveTo>
                    <a:pt x="0" y="3700"/>
                  </a:moveTo>
                  <a:lnTo>
                    <a:pt x="0" y="3636"/>
                  </a:lnTo>
                  <a:lnTo>
                    <a:pt x="8" y="3636"/>
                  </a:lnTo>
                  <a:lnTo>
                    <a:pt x="8" y="3700"/>
                  </a:lnTo>
                  <a:lnTo>
                    <a:pt x="0" y="3700"/>
                  </a:lnTo>
                  <a:close/>
                  <a:moveTo>
                    <a:pt x="0" y="3612"/>
                  </a:moveTo>
                  <a:lnTo>
                    <a:pt x="0" y="3548"/>
                  </a:lnTo>
                  <a:lnTo>
                    <a:pt x="8" y="3548"/>
                  </a:lnTo>
                  <a:lnTo>
                    <a:pt x="8" y="3612"/>
                  </a:lnTo>
                  <a:lnTo>
                    <a:pt x="0" y="3612"/>
                  </a:lnTo>
                  <a:close/>
                  <a:moveTo>
                    <a:pt x="0" y="3524"/>
                  </a:moveTo>
                  <a:lnTo>
                    <a:pt x="0" y="3460"/>
                  </a:lnTo>
                  <a:lnTo>
                    <a:pt x="8" y="3460"/>
                  </a:lnTo>
                  <a:lnTo>
                    <a:pt x="8" y="3524"/>
                  </a:lnTo>
                  <a:lnTo>
                    <a:pt x="0" y="3524"/>
                  </a:lnTo>
                  <a:close/>
                  <a:moveTo>
                    <a:pt x="0" y="3436"/>
                  </a:moveTo>
                  <a:lnTo>
                    <a:pt x="0" y="3372"/>
                  </a:lnTo>
                  <a:lnTo>
                    <a:pt x="8" y="3372"/>
                  </a:lnTo>
                  <a:lnTo>
                    <a:pt x="8" y="3436"/>
                  </a:lnTo>
                  <a:lnTo>
                    <a:pt x="0" y="3436"/>
                  </a:lnTo>
                  <a:close/>
                  <a:moveTo>
                    <a:pt x="0" y="3348"/>
                  </a:moveTo>
                  <a:lnTo>
                    <a:pt x="0" y="3284"/>
                  </a:lnTo>
                  <a:lnTo>
                    <a:pt x="8" y="3284"/>
                  </a:lnTo>
                  <a:lnTo>
                    <a:pt x="8" y="3348"/>
                  </a:lnTo>
                  <a:lnTo>
                    <a:pt x="0" y="3348"/>
                  </a:lnTo>
                  <a:close/>
                  <a:moveTo>
                    <a:pt x="0" y="3260"/>
                  </a:moveTo>
                  <a:lnTo>
                    <a:pt x="0" y="3196"/>
                  </a:lnTo>
                  <a:lnTo>
                    <a:pt x="8" y="3196"/>
                  </a:lnTo>
                  <a:lnTo>
                    <a:pt x="8" y="3260"/>
                  </a:lnTo>
                  <a:lnTo>
                    <a:pt x="0" y="3260"/>
                  </a:lnTo>
                  <a:close/>
                  <a:moveTo>
                    <a:pt x="0" y="3172"/>
                  </a:moveTo>
                  <a:lnTo>
                    <a:pt x="0" y="3108"/>
                  </a:lnTo>
                  <a:lnTo>
                    <a:pt x="8" y="3108"/>
                  </a:lnTo>
                  <a:lnTo>
                    <a:pt x="8" y="3172"/>
                  </a:lnTo>
                  <a:lnTo>
                    <a:pt x="0" y="3172"/>
                  </a:lnTo>
                  <a:close/>
                  <a:moveTo>
                    <a:pt x="0" y="3084"/>
                  </a:moveTo>
                  <a:lnTo>
                    <a:pt x="0" y="3020"/>
                  </a:lnTo>
                  <a:lnTo>
                    <a:pt x="8" y="3020"/>
                  </a:lnTo>
                  <a:lnTo>
                    <a:pt x="8" y="3084"/>
                  </a:lnTo>
                  <a:lnTo>
                    <a:pt x="0" y="3084"/>
                  </a:lnTo>
                  <a:close/>
                  <a:moveTo>
                    <a:pt x="0" y="2996"/>
                  </a:moveTo>
                  <a:lnTo>
                    <a:pt x="0" y="2932"/>
                  </a:lnTo>
                  <a:lnTo>
                    <a:pt x="8" y="2932"/>
                  </a:lnTo>
                  <a:lnTo>
                    <a:pt x="8" y="2996"/>
                  </a:lnTo>
                  <a:lnTo>
                    <a:pt x="0" y="2996"/>
                  </a:lnTo>
                  <a:close/>
                  <a:moveTo>
                    <a:pt x="0" y="2908"/>
                  </a:moveTo>
                  <a:lnTo>
                    <a:pt x="0" y="2844"/>
                  </a:lnTo>
                  <a:lnTo>
                    <a:pt x="8" y="2844"/>
                  </a:lnTo>
                  <a:lnTo>
                    <a:pt x="8" y="2908"/>
                  </a:lnTo>
                  <a:lnTo>
                    <a:pt x="0" y="2908"/>
                  </a:lnTo>
                  <a:close/>
                  <a:moveTo>
                    <a:pt x="0" y="2820"/>
                  </a:moveTo>
                  <a:lnTo>
                    <a:pt x="0" y="2756"/>
                  </a:lnTo>
                  <a:lnTo>
                    <a:pt x="8" y="2756"/>
                  </a:lnTo>
                  <a:lnTo>
                    <a:pt x="8" y="2820"/>
                  </a:lnTo>
                  <a:lnTo>
                    <a:pt x="0" y="2820"/>
                  </a:lnTo>
                  <a:close/>
                  <a:moveTo>
                    <a:pt x="0" y="2732"/>
                  </a:moveTo>
                  <a:lnTo>
                    <a:pt x="0" y="2668"/>
                  </a:lnTo>
                  <a:lnTo>
                    <a:pt x="8" y="2668"/>
                  </a:lnTo>
                  <a:lnTo>
                    <a:pt x="8" y="2732"/>
                  </a:lnTo>
                  <a:lnTo>
                    <a:pt x="0" y="2732"/>
                  </a:lnTo>
                  <a:close/>
                  <a:moveTo>
                    <a:pt x="0" y="2644"/>
                  </a:moveTo>
                  <a:lnTo>
                    <a:pt x="0" y="2580"/>
                  </a:lnTo>
                  <a:lnTo>
                    <a:pt x="8" y="2580"/>
                  </a:lnTo>
                  <a:lnTo>
                    <a:pt x="8" y="2644"/>
                  </a:lnTo>
                  <a:lnTo>
                    <a:pt x="0" y="2644"/>
                  </a:lnTo>
                  <a:close/>
                  <a:moveTo>
                    <a:pt x="0" y="2556"/>
                  </a:moveTo>
                  <a:lnTo>
                    <a:pt x="0" y="2492"/>
                  </a:lnTo>
                  <a:lnTo>
                    <a:pt x="8" y="2492"/>
                  </a:lnTo>
                  <a:lnTo>
                    <a:pt x="8" y="2556"/>
                  </a:lnTo>
                  <a:lnTo>
                    <a:pt x="0" y="2556"/>
                  </a:lnTo>
                  <a:close/>
                  <a:moveTo>
                    <a:pt x="0" y="2468"/>
                  </a:moveTo>
                  <a:lnTo>
                    <a:pt x="0" y="2404"/>
                  </a:lnTo>
                  <a:lnTo>
                    <a:pt x="8" y="2404"/>
                  </a:lnTo>
                  <a:lnTo>
                    <a:pt x="8" y="2468"/>
                  </a:lnTo>
                  <a:lnTo>
                    <a:pt x="0" y="2468"/>
                  </a:lnTo>
                  <a:close/>
                  <a:moveTo>
                    <a:pt x="0" y="2380"/>
                  </a:moveTo>
                  <a:lnTo>
                    <a:pt x="0" y="2316"/>
                  </a:lnTo>
                  <a:lnTo>
                    <a:pt x="8" y="2316"/>
                  </a:lnTo>
                  <a:lnTo>
                    <a:pt x="8" y="2380"/>
                  </a:lnTo>
                  <a:lnTo>
                    <a:pt x="0" y="2380"/>
                  </a:lnTo>
                  <a:close/>
                  <a:moveTo>
                    <a:pt x="0" y="2292"/>
                  </a:moveTo>
                  <a:lnTo>
                    <a:pt x="0" y="2228"/>
                  </a:lnTo>
                  <a:lnTo>
                    <a:pt x="8" y="2228"/>
                  </a:lnTo>
                  <a:lnTo>
                    <a:pt x="8" y="2292"/>
                  </a:lnTo>
                  <a:lnTo>
                    <a:pt x="0" y="2292"/>
                  </a:lnTo>
                  <a:close/>
                  <a:moveTo>
                    <a:pt x="0" y="2204"/>
                  </a:moveTo>
                  <a:lnTo>
                    <a:pt x="0" y="2140"/>
                  </a:lnTo>
                  <a:lnTo>
                    <a:pt x="8" y="2140"/>
                  </a:lnTo>
                  <a:lnTo>
                    <a:pt x="8" y="2204"/>
                  </a:lnTo>
                  <a:lnTo>
                    <a:pt x="0" y="2204"/>
                  </a:lnTo>
                  <a:close/>
                  <a:moveTo>
                    <a:pt x="0" y="2116"/>
                  </a:moveTo>
                  <a:lnTo>
                    <a:pt x="0" y="2052"/>
                  </a:lnTo>
                  <a:lnTo>
                    <a:pt x="8" y="2052"/>
                  </a:lnTo>
                  <a:lnTo>
                    <a:pt x="8" y="2116"/>
                  </a:lnTo>
                  <a:lnTo>
                    <a:pt x="0" y="2116"/>
                  </a:lnTo>
                  <a:close/>
                  <a:moveTo>
                    <a:pt x="0" y="2028"/>
                  </a:moveTo>
                  <a:lnTo>
                    <a:pt x="0" y="1964"/>
                  </a:lnTo>
                  <a:lnTo>
                    <a:pt x="8" y="1964"/>
                  </a:lnTo>
                  <a:lnTo>
                    <a:pt x="8" y="2028"/>
                  </a:lnTo>
                  <a:lnTo>
                    <a:pt x="0" y="2028"/>
                  </a:lnTo>
                  <a:close/>
                  <a:moveTo>
                    <a:pt x="0" y="1940"/>
                  </a:moveTo>
                  <a:lnTo>
                    <a:pt x="0" y="1876"/>
                  </a:lnTo>
                  <a:lnTo>
                    <a:pt x="8" y="1876"/>
                  </a:lnTo>
                  <a:lnTo>
                    <a:pt x="8" y="1940"/>
                  </a:lnTo>
                  <a:lnTo>
                    <a:pt x="0" y="1940"/>
                  </a:lnTo>
                  <a:close/>
                  <a:moveTo>
                    <a:pt x="0" y="1852"/>
                  </a:moveTo>
                  <a:lnTo>
                    <a:pt x="0" y="1788"/>
                  </a:lnTo>
                  <a:lnTo>
                    <a:pt x="8" y="1788"/>
                  </a:lnTo>
                  <a:lnTo>
                    <a:pt x="8" y="1852"/>
                  </a:lnTo>
                  <a:lnTo>
                    <a:pt x="0" y="1852"/>
                  </a:lnTo>
                  <a:close/>
                  <a:moveTo>
                    <a:pt x="0" y="1764"/>
                  </a:moveTo>
                  <a:lnTo>
                    <a:pt x="0" y="1700"/>
                  </a:lnTo>
                  <a:lnTo>
                    <a:pt x="8" y="1700"/>
                  </a:lnTo>
                  <a:lnTo>
                    <a:pt x="8" y="1764"/>
                  </a:lnTo>
                  <a:lnTo>
                    <a:pt x="0" y="1764"/>
                  </a:lnTo>
                  <a:close/>
                  <a:moveTo>
                    <a:pt x="0" y="1676"/>
                  </a:moveTo>
                  <a:lnTo>
                    <a:pt x="0" y="1612"/>
                  </a:lnTo>
                  <a:lnTo>
                    <a:pt x="8" y="1612"/>
                  </a:lnTo>
                  <a:lnTo>
                    <a:pt x="8" y="1676"/>
                  </a:lnTo>
                  <a:lnTo>
                    <a:pt x="0" y="1676"/>
                  </a:lnTo>
                  <a:close/>
                  <a:moveTo>
                    <a:pt x="0" y="1588"/>
                  </a:moveTo>
                  <a:lnTo>
                    <a:pt x="0" y="1524"/>
                  </a:lnTo>
                  <a:lnTo>
                    <a:pt x="8" y="1524"/>
                  </a:lnTo>
                  <a:lnTo>
                    <a:pt x="8" y="1588"/>
                  </a:lnTo>
                  <a:lnTo>
                    <a:pt x="0" y="1588"/>
                  </a:lnTo>
                  <a:close/>
                  <a:moveTo>
                    <a:pt x="0" y="1500"/>
                  </a:moveTo>
                  <a:lnTo>
                    <a:pt x="0" y="1436"/>
                  </a:lnTo>
                  <a:lnTo>
                    <a:pt x="8" y="1436"/>
                  </a:lnTo>
                  <a:lnTo>
                    <a:pt x="8" y="1500"/>
                  </a:lnTo>
                  <a:lnTo>
                    <a:pt x="0" y="1500"/>
                  </a:lnTo>
                  <a:close/>
                  <a:moveTo>
                    <a:pt x="0" y="1412"/>
                  </a:moveTo>
                  <a:lnTo>
                    <a:pt x="0" y="1348"/>
                  </a:lnTo>
                  <a:lnTo>
                    <a:pt x="8" y="1348"/>
                  </a:lnTo>
                  <a:lnTo>
                    <a:pt x="8" y="1412"/>
                  </a:lnTo>
                  <a:lnTo>
                    <a:pt x="0" y="1412"/>
                  </a:lnTo>
                  <a:close/>
                  <a:moveTo>
                    <a:pt x="0" y="1324"/>
                  </a:moveTo>
                  <a:lnTo>
                    <a:pt x="0" y="1260"/>
                  </a:lnTo>
                  <a:lnTo>
                    <a:pt x="8" y="1260"/>
                  </a:lnTo>
                  <a:lnTo>
                    <a:pt x="8" y="1324"/>
                  </a:lnTo>
                  <a:lnTo>
                    <a:pt x="0" y="1324"/>
                  </a:lnTo>
                  <a:close/>
                  <a:moveTo>
                    <a:pt x="0" y="1236"/>
                  </a:moveTo>
                  <a:lnTo>
                    <a:pt x="0" y="1172"/>
                  </a:lnTo>
                  <a:lnTo>
                    <a:pt x="8" y="1172"/>
                  </a:lnTo>
                  <a:lnTo>
                    <a:pt x="8" y="1236"/>
                  </a:lnTo>
                  <a:lnTo>
                    <a:pt x="0" y="1236"/>
                  </a:lnTo>
                  <a:close/>
                  <a:moveTo>
                    <a:pt x="0" y="1148"/>
                  </a:moveTo>
                  <a:lnTo>
                    <a:pt x="0" y="1084"/>
                  </a:lnTo>
                  <a:lnTo>
                    <a:pt x="8" y="1084"/>
                  </a:lnTo>
                  <a:lnTo>
                    <a:pt x="8" y="1148"/>
                  </a:lnTo>
                  <a:lnTo>
                    <a:pt x="0" y="1148"/>
                  </a:lnTo>
                  <a:close/>
                  <a:moveTo>
                    <a:pt x="0" y="1060"/>
                  </a:moveTo>
                  <a:lnTo>
                    <a:pt x="0" y="996"/>
                  </a:lnTo>
                  <a:lnTo>
                    <a:pt x="8" y="996"/>
                  </a:lnTo>
                  <a:lnTo>
                    <a:pt x="8" y="1060"/>
                  </a:lnTo>
                  <a:lnTo>
                    <a:pt x="0" y="1060"/>
                  </a:lnTo>
                  <a:close/>
                  <a:moveTo>
                    <a:pt x="0" y="972"/>
                  </a:moveTo>
                  <a:lnTo>
                    <a:pt x="0" y="908"/>
                  </a:lnTo>
                  <a:lnTo>
                    <a:pt x="8" y="908"/>
                  </a:lnTo>
                  <a:lnTo>
                    <a:pt x="8" y="972"/>
                  </a:lnTo>
                  <a:lnTo>
                    <a:pt x="0" y="972"/>
                  </a:lnTo>
                  <a:close/>
                  <a:moveTo>
                    <a:pt x="0" y="884"/>
                  </a:moveTo>
                  <a:lnTo>
                    <a:pt x="0" y="820"/>
                  </a:lnTo>
                  <a:lnTo>
                    <a:pt x="8" y="820"/>
                  </a:lnTo>
                  <a:lnTo>
                    <a:pt x="8" y="884"/>
                  </a:lnTo>
                  <a:lnTo>
                    <a:pt x="0" y="884"/>
                  </a:lnTo>
                  <a:close/>
                  <a:moveTo>
                    <a:pt x="0" y="796"/>
                  </a:moveTo>
                  <a:lnTo>
                    <a:pt x="0" y="732"/>
                  </a:lnTo>
                  <a:lnTo>
                    <a:pt x="8" y="732"/>
                  </a:lnTo>
                  <a:lnTo>
                    <a:pt x="8" y="796"/>
                  </a:lnTo>
                  <a:lnTo>
                    <a:pt x="0" y="796"/>
                  </a:lnTo>
                  <a:close/>
                  <a:moveTo>
                    <a:pt x="0" y="708"/>
                  </a:moveTo>
                  <a:lnTo>
                    <a:pt x="0" y="644"/>
                  </a:lnTo>
                  <a:lnTo>
                    <a:pt x="8" y="644"/>
                  </a:lnTo>
                  <a:lnTo>
                    <a:pt x="8" y="708"/>
                  </a:lnTo>
                  <a:lnTo>
                    <a:pt x="0" y="708"/>
                  </a:lnTo>
                  <a:close/>
                  <a:moveTo>
                    <a:pt x="0" y="620"/>
                  </a:moveTo>
                  <a:lnTo>
                    <a:pt x="0" y="556"/>
                  </a:lnTo>
                  <a:lnTo>
                    <a:pt x="8" y="556"/>
                  </a:lnTo>
                  <a:lnTo>
                    <a:pt x="8" y="620"/>
                  </a:lnTo>
                  <a:lnTo>
                    <a:pt x="0" y="620"/>
                  </a:lnTo>
                  <a:close/>
                  <a:moveTo>
                    <a:pt x="0" y="532"/>
                  </a:moveTo>
                  <a:lnTo>
                    <a:pt x="0" y="468"/>
                  </a:lnTo>
                  <a:lnTo>
                    <a:pt x="8" y="468"/>
                  </a:lnTo>
                  <a:lnTo>
                    <a:pt x="8" y="532"/>
                  </a:lnTo>
                  <a:lnTo>
                    <a:pt x="0" y="532"/>
                  </a:lnTo>
                  <a:close/>
                  <a:moveTo>
                    <a:pt x="0" y="444"/>
                  </a:moveTo>
                  <a:lnTo>
                    <a:pt x="0" y="380"/>
                  </a:lnTo>
                  <a:lnTo>
                    <a:pt x="8" y="380"/>
                  </a:lnTo>
                  <a:lnTo>
                    <a:pt x="8" y="444"/>
                  </a:lnTo>
                  <a:lnTo>
                    <a:pt x="0" y="444"/>
                  </a:lnTo>
                  <a:close/>
                  <a:moveTo>
                    <a:pt x="0" y="356"/>
                  </a:moveTo>
                  <a:lnTo>
                    <a:pt x="0" y="292"/>
                  </a:lnTo>
                  <a:lnTo>
                    <a:pt x="8" y="292"/>
                  </a:lnTo>
                  <a:lnTo>
                    <a:pt x="8" y="356"/>
                  </a:lnTo>
                  <a:lnTo>
                    <a:pt x="0" y="356"/>
                  </a:lnTo>
                  <a:close/>
                  <a:moveTo>
                    <a:pt x="0" y="268"/>
                  </a:moveTo>
                  <a:lnTo>
                    <a:pt x="0" y="204"/>
                  </a:lnTo>
                  <a:lnTo>
                    <a:pt x="8" y="204"/>
                  </a:lnTo>
                  <a:lnTo>
                    <a:pt x="8" y="268"/>
                  </a:lnTo>
                  <a:lnTo>
                    <a:pt x="0" y="268"/>
                  </a:lnTo>
                  <a:close/>
                  <a:moveTo>
                    <a:pt x="0" y="180"/>
                  </a:moveTo>
                  <a:lnTo>
                    <a:pt x="0" y="116"/>
                  </a:lnTo>
                  <a:lnTo>
                    <a:pt x="8" y="116"/>
                  </a:lnTo>
                  <a:lnTo>
                    <a:pt x="8" y="180"/>
                  </a:lnTo>
                  <a:lnTo>
                    <a:pt x="0" y="180"/>
                  </a:lnTo>
                  <a:close/>
                  <a:moveTo>
                    <a:pt x="0" y="92"/>
                  </a:moveTo>
                  <a:lnTo>
                    <a:pt x="0" y="28"/>
                  </a:lnTo>
                  <a:lnTo>
                    <a:pt x="8" y="28"/>
                  </a:lnTo>
                  <a:lnTo>
                    <a:pt x="8" y="92"/>
                  </a:lnTo>
                  <a:lnTo>
                    <a:pt x="0" y="92"/>
                  </a:lnTo>
                  <a:close/>
                  <a:moveTo>
                    <a:pt x="4" y="0"/>
                  </a:moveTo>
                  <a:lnTo>
                    <a:pt x="68" y="0"/>
                  </a:lnTo>
                  <a:lnTo>
                    <a:pt x="68" y="8"/>
                  </a:lnTo>
                  <a:lnTo>
                    <a:pt x="4" y="8"/>
                  </a:lnTo>
                  <a:lnTo>
                    <a:pt x="4" y="0"/>
                  </a:lnTo>
                  <a:close/>
                  <a:moveTo>
                    <a:pt x="92" y="0"/>
                  </a:moveTo>
                  <a:lnTo>
                    <a:pt x="156" y="0"/>
                  </a:lnTo>
                  <a:lnTo>
                    <a:pt x="156" y="8"/>
                  </a:lnTo>
                  <a:lnTo>
                    <a:pt x="92" y="8"/>
                  </a:lnTo>
                  <a:lnTo>
                    <a:pt x="92" y="0"/>
                  </a:lnTo>
                  <a:close/>
                  <a:moveTo>
                    <a:pt x="180" y="0"/>
                  </a:moveTo>
                  <a:lnTo>
                    <a:pt x="244" y="0"/>
                  </a:lnTo>
                  <a:lnTo>
                    <a:pt x="244" y="8"/>
                  </a:lnTo>
                  <a:lnTo>
                    <a:pt x="180" y="8"/>
                  </a:lnTo>
                  <a:lnTo>
                    <a:pt x="180" y="0"/>
                  </a:lnTo>
                  <a:close/>
                  <a:moveTo>
                    <a:pt x="268" y="0"/>
                  </a:moveTo>
                  <a:lnTo>
                    <a:pt x="332" y="0"/>
                  </a:lnTo>
                  <a:lnTo>
                    <a:pt x="332" y="8"/>
                  </a:lnTo>
                  <a:lnTo>
                    <a:pt x="268" y="8"/>
                  </a:lnTo>
                  <a:lnTo>
                    <a:pt x="268" y="0"/>
                  </a:lnTo>
                  <a:close/>
                  <a:moveTo>
                    <a:pt x="356" y="0"/>
                  </a:moveTo>
                  <a:lnTo>
                    <a:pt x="420" y="0"/>
                  </a:lnTo>
                  <a:lnTo>
                    <a:pt x="420" y="8"/>
                  </a:lnTo>
                  <a:lnTo>
                    <a:pt x="356" y="8"/>
                  </a:lnTo>
                  <a:lnTo>
                    <a:pt x="356" y="0"/>
                  </a:lnTo>
                  <a:close/>
                  <a:moveTo>
                    <a:pt x="444" y="0"/>
                  </a:moveTo>
                  <a:lnTo>
                    <a:pt x="508" y="0"/>
                  </a:lnTo>
                  <a:lnTo>
                    <a:pt x="508" y="8"/>
                  </a:lnTo>
                  <a:lnTo>
                    <a:pt x="444" y="8"/>
                  </a:lnTo>
                  <a:lnTo>
                    <a:pt x="444" y="0"/>
                  </a:lnTo>
                  <a:close/>
                  <a:moveTo>
                    <a:pt x="532" y="0"/>
                  </a:moveTo>
                  <a:lnTo>
                    <a:pt x="596" y="0"/>
                  </a:lnTo>
                  <a:lnTo>
                    <a:pt x="596" y="8"/>
                  </a:lnTo>
                  <a:lnTo>
                    <a:pt x="532" y="8"/>
                  </a:lnTo>
                  <a:lnTo>
                    <a:pt x="532" y="0"/>
                  </a:lnTo>
                  <a:close/>
                  <a:moveTo>
                    <a:pt x="620" y="0"/>
                  </a:moveTo>
                  <a:lnTo>
                    <a:pt x="684" y="0"/>
                  </a:lnTo>
                  <a:lnTo>
                    <a:pt x="684" y="8"/>
                  </a:lnTo>
                  <a:lnTo>
                    <a:pt x="620" y="8"/>
                  </a:lnTo>
                  <a:lnTo>
                    <a:pt x="620" y="0"/>
                  </a:lnTo>
                  <a:close/>
                  <a:moveTo>
                    <a:pt x="708" y="0"/>
                  </a:moveTo>
                  <a:lnTo>
                    <a:pt x="772" y="0"/>
                  </a:lnTo>
                  <a:lnTo>
                    <a:pt x="772" y="8"/>
                  </a:lnTo>
                  <a:lnTo>
                    <a:pt x="708" y="8"/>
                  </a:lnTo>
                  <a:lnTo>
                    <a:pt x="708" y="0"/>
                  </a:lnTo>
                  <a:close/>
                  <a:moveTo>
                    <a:pt x="796" y="0"/>
                  </a:moveTo>
                  <a:lnTo>
                    <a:pt x="860" y="0"/>
                  </a:lnTo>
                  <a:lnTo>
                    <a:pt x="860" y="8"/>
                  </a:lnTo>
                  <a:lnTo>
                    <a:pt x="796" y="8"/>
                  </a:lnTo>
                  <a:lnTo>
                    <a:pt x="796" y="0"/>
                  </a:lnTo>
                  <a:close/>
                  <a:moveTo>
                    <a:pt x="884" y="0"/>
                  </a:moveTo>
                  <a:lnTo>
                    <a:pt x="948" y="0"/>
                  </a:lnTo>
                  <a:lnTo>
                    <a:pt x="948" y="8"/>
                  </a:lnTo>
                  <a:lnTo>
                    <a:pt x="884" y="8"/>
                  </a:lnTo>
                  <a:lnTo>
                    <a:pt x="884" y="0"/>
                  </a:lnTo>
                  <a:close/>
                  <a:moveTo>
                    <a:pt x="972" y="0"/>
                  </a:moveTo>
                  <a:lnTo>
                    <a:pt x="1036" y="0"/>
                  </a:lnTo>
                  <a:lnTo>
                    <a:pt x="1036" y="8"/>
                  </a:lnTo>
                  <a:lnTo>
                    <a:pt x="972" y="8"/>
                  </a:lnTo>
                  <a:lnTo>
                    <a:pt x="972" y="0"/>
                  </a:lnTo>
                  <a:close/>
                  <a:moveTo>
                    <a:pt x="1060" y="0"/>
                  </a:moveTo>
                  <a:lnTo>
                    <a:pt x="1124" y="0"/>
                  </a:lnTo>
                  <a:lnTo>
                    <a:pt x="1124" y="8"/>
                  </a:lnTo>
                  <a:lnTo>
                    <a:pt x="1060" y="8"/>
                  </a:lnTo>
                  <a:lnTo>
                    <a:pt x="1060" y="0"/>
                  </a:lnTo>
                  <a:close/>
                  <a:moveTo>
                    <a:pt x="1148" y="0"/>
                  </a:moveTo>
                  <a:lnTo>
                    <a:pt x="1212" y="0"/>
                  </a:lnTo>
                  <a:lnTo>
                    <a:pt x="1212" y="8"/>
                  </a:lnTo>
                  <a:lnTo>
                    <a:pt x="1148" y="8"/>
                  </a:lnTo>
                  <a:lnTo>
                    <a:pt x="1148" y="0"/>
                  </a:lnTo>
                  <a:close/>
                  <a:moveTo>
                    <a:pt x="1236" y="0"/>
                  </a:moveTo>
                  <a:lnTo>
                    <a:pt x="1300" y="0"/>
                  </a:lnTo>
                  <a:lnTo>
                    <a:pt x="1300" y="8"/>
                  </a:lnTo>
                  <a:lnTo>
                    <a:pt x="1236" y="8"/>
                  </a:lnTo>
                  <a:lnTo>
                    <a:pt x="1236" y="0"/>
                  </a:lnTo>
                  <a:close/>
                  <a:moveTo>
                    <a:pt x="1324" y="0"/>
                  </a:moveTo>
                  <a:lnTo>
                    <a:pt x="1388" y="0"/>
                  </a:lnTo>
                  <a:lnTo>
                    <a:pt x="1388" y="8"/>
                  </a:lnTo>
                  <a:lnTo>
                    <a:pt x="1324" y="8"/>
                  </a:lnTo>
                  <a:lnTo>
                    <a:pt x="1324" y="0"/>
                  </a:lnTo>
                  <a:close/>
                  <a:moveTo>
                    <a:pt x="1412" y="0"/>
                  </a:moveTo>
                  <a:lnTo>
                    <a:pt x="1476" y="0"/>
                  </a:lnTo>
                  <a:lnTo>
                    <a:pt x="1476" y="8"/>
                  </a:lnTo>
                  <a:lnTo>
                    <a:pt x="1412" y="8"/>
                  </a:lnTo>
                  <a:lnTo>
                    <a:pt x="1412" y="0"/>
                  </a:lnTo>
                  <a:close/>
                  <a:moveTo>
                    <a:pt x="1500" y="0"/>
                  </a:moveTo>
                  <a:lnTo>
                    <a:pt x="1564" y="0"/>
                  </a:lnTo>
                  <a:lnTo>
                    <a:pt x="1564" y="8"/>
                  </a:lnTo>
                  <a:lnTo>
                    <a:pt x="1500" y="8"/>
                  </a:lnTo>
                  <a:lnTo>
                    <a:pt x="1500" y="0"/>
                  </a:lnTo>
                  <a:close/>
                  <a:moveTo>
                    <a:pt x="1588" y="0"/>
                  </a:moveTo>
                  <a:lnTo>
                    <a:pt x="1652" y="0"/>
                  </a:lnTo>
                  <a:lnTo>
                    <a:pt x="1652" y="8"/>
                  </a:lnTo>
                  <a:lnTo>
                    <a:pt x="1588" y="8"/>
                  </a:lnTo>
                  <a:lnTo>
                    <a:pt x="1588" y="0"/>
                  </a:lnTo>
                  <a:close/>
                  <a:moveTo>
                    <a:pt x="1676" y="0"/>
                  </a:moveTo>
                  <a:lnTo>
                    <a:pt x="1740" y="0"/>
                  </a:lnTo>
                  <a:lnTo>
                    <a:pt x="1740" y="8"/>
                  </a:lnTo>
                  <a:lnTo>
                    <a:pt x="1676" y="8"/>
                  </a:lnTo>
                  <a:lnTo>
                    <a:pt x="1676" y="0"/>
                  </a:lnTo>
                  <a:close/>
                  <a:moveTo>
                    <a:pt x="1764" y="0"/>
                  </a:moveTo>
                  <a:lnTo>
                    <a:pt x="1828" y="0"/>
                  </a:lnTo>
                  <a:lnTo>
                    <a:pt x="1828" y="8"/>
                  </a:lnTo>
                  <a:lnTo>
                    <a:pt x="1764" y="8"/>
                  </a:lnTo>
                  <a:lnTo>
                    <a:pt x="1764" y="0"/>
                  </a:lnTo>
                  <a:close/>
                  <a:moveTo>
                    <a:pt x="1852" y="0"/>
                  </a:moveTo>
                  <a:lnTo>
                    <a:pt x="1916" y="0"/>
                  </a:lnTo>
                  <a:lnTo>
                    <a:pt x="1916" y="8"/>
                  </a:lnTo>
                  <a:lnTo>
                    <a:pt x="1852" y="8"/>
                  </a:lnTo>
                  <a:lnTo>
                    <a:pt x="1852" y="0"/>
                  </a:lnTo>
                  <a:close/>
                  <a:moveTo>
                    <a:pt x="1940" y="0"/>
                  </a:moveTo>
                  <a:lnTo>
                    <a:pt x="2004" y="0"/>
                  </a:lnTo>
                  <a:lnTo>
                    <a:pt x="2004" y="8"/>
                  </a:lnTo>
                  <a:lnTo>
                    <a:pt x="1940" y="8"/>
                  </a:lnTo>
                  <a:lnTo>
                    <a:pt x="1940" y="0"/>
                  </a:lnTo>
                  <a:close/>
                  <a:moveTo>
                    <a:pt x="2028" y="0"/>
                  </a:moveTo>
                  <a:lnTo>
                    <a:pt x="2092" y="0"/>
                  </a:lnTo>
                  <a:lnTo>
                    <a:pt x="2092" y="8"/>
                  </a:lnTo>
                  <a:lnTo>
                    <a:pt x="2028" y="8"/>
                  </a:lnTo>
                  <a:lnTo>
                    <a:pt x="2028" y="0"/>
                  </a:lnTo>
                  <a:close/>
                  <a:moveTo>
                    <a:pt x="2116" y="0"/>
                  </a:moveTo>
                  <a:lnTo>
                    <a:pt x="2180" y="0"/>
                  </a:lnTo>
                  <a:lnTo>
                    <a:pt x="2180" y="8"/>
                  </a:lnTo>
                  <a:lnTo>
                    <a:pt x="2116" y="8"/>
                  </a:lnTo>
                  <a:lnTo>
                    <a:pt x="2116" y="0"/>
                  </a:lnTo>
                  <a:close/>
                  <a:moveTo>
                    <a:pt x="2204" y="0"/>
                  </a:moveTo>
                  <a:lnTo>
                    <a:pt x="2268" y="0"/>
                  </a:lnTo>
                  <a:lnTo>
                    <a:pt x="2268" y="8"/>
                  </a:lnTo>
                  <a:lnTo>
                    <a:pt x="2204" y="8"/>
                  </a:lnTo>
                  <a:lnTo>
                    <a:pt x="2204" y="0"/>
                  </a:lnTo>
                  <a:close/>
                  <a:moveTo>
                    <a:pt x="2292" y="0"/>
                  </a:moveTo>
                  <a:lnTo>
                    <a:pt x="2356" y="0"/>
                  </a:lnTo>
                  <a:lnTo>
                    <a:pt x="2356" y="8"/>
                  </a:lnTo>
                  <a:lnTo>
                    <a:pt x="2292" y="8"/>
                  </a:lnTo>
                  <a:lnTo>
                    <a:pt x="2292" y="0"/>
                  </a:lnTo>
                  <a:close/>
                  <a:moveTo>
                    <a:pt x="2380" y="0"/>
                  </a:moveTo>
                  <a:lnTo>
                    <a:pt x="2444" y="0"/>
                  </a:lnTo>
                  <a:lnTo>
                    <a:pt x="2444" y="8"/>
                  </a:lnTo>
                  <a:lnTo>
                    <a:pt x="2380" y="8"/>
                  </a:lnTo>
                  <a:lnTo>
                    <a:pt x="2380" y="0"/>
                  </a:lnTo>
                  <a:close/>
                  <a:moveTo>
                    <a:pt x="2468" y="0"/>
                  </a:moveTo>
                  <a:lnTo>
                    <a:pt x="2532" y="0"/>
                  </a:lnTo>
                  <a:lnTo>
                    <a:pt x="2532" y="8"/>
                  </a:lnTo>
                  <a:lnTo>
                    <a:pt x="2468" y="8"/>
                  </a:lnTo>
                  <a:lnTo>
                    <a:pt x="2468" y="0"/>
                  </a:lnTo>
                  <a:close/>
                  <a:moveTo>
                    <a:pt x="2556" y="0"/>
                  </a:moveTo>
                  <a:lnTo>
                    <a:pt x="2620" y="0"/>
                  </a:lnTo>
                  <a:lnTo>
                    <a:pt x="2620" y="8"/>
                  </a:lnTo>
                  <a:lnTo>
                    <a:pt x="2556" y="8"/>
                  </a:lnTo>
                  <a:lnTo>
                    <a:pt x="2556" y="0"/>
                  </a:lnTo>
                  <a:close/>
                  <a:moveTo>
                    <a:pt x="2644" y="0"/>
                  </a:moveTo>
                  <a:lnTo>
                    <a:pt x="2708" y="0"/>
                  </a:lnTo>
                  <a:lnTo>
                    <a:pt x="2708" y="8"/>
                  </a:lnTo>
                  <a:lnTo>
                    <a:pt x="2644" y="8"/>
                  </a:lnTo>
                  <a:lnTo>
                    <a:pt x="2644" y="0"/>
                  </a:lnTo>
                  <a:close/>
                  <a:moveTo>
                    <a:pt x="2732" y="0"/>
                  </a:moveTo>
                  <a:lnTo>
                    <a:pt x="2796" y="0"/>
                  </a:lnTo>
                  <a:lnTo>
                    <a:pt x="2796" y="8"/>
                  </a:lnTo>
                  <a:lnTo>
                    <a:pt x="2732" y="8"/>
                  </a:lnTo>
                  <a:lnTo>
                    <a:pt x="2732" y="0"/>
                  </a:lnTo>
                  <a:close/>
                  <a:moveTo>
                    <a:pt x="2820" y="0"/>
                  </a:moveTo>
                  <a:lnTo>
                    <a:pt x="2884" y="0"/>
                  </a:lnTo>
                  <a:lnTo>
                    <a:pt x="2884" y="8"/>
                  </a:lnTo>
                  <a:lnTo>
                    <a:pt x="2820" y="8"/>
                  </a:lnTo>
                  <a:lnTo>
                    <a:pt x="2820" y="0"/>
                  </a:lnTo>
                  <a:close/>
                  <a:moveTo>
                    <a:pt x="2908" y="0"/>
                  </a:moveTo>
                  <a:lnTo>
                    <a:pt x="2972" y="0"/>
                  </a:lnTo>
                  <a:lnTo>
                    <a:pt x="2972" y="8"/>
                  </a:lnTo>
                  <a:lnTo>
                    <a:pt x="2908" y="8"/>
                  </a:lnTo>
                  <a:lnTo>
                    <a:pt x="2908" y="0"/>
                  </a:lnTo>
                  <a:close/>
                  <a:moveTo>
                    <a:pt x="2996" y="0"/>
                  </a:moveTo>
                  <a:lnTo>
                    <a:pt x="3060" y="0"/>
                  </a:lnTo>
                  <a:lnTo>
                    <a:pt x="3060" y="8"/>
                  </a:lnTo>
                  <a:lnTo>
                    <a:pt x="2996" y="8"/>
                  </a:lnTo>
                  <a:lnTo>
                    <a:pt x="2996" y="0"/>
                  </a:lnTo>
                  <a:close/>
                  <a:moveTo>
                    <a:pt x="3084" y="0"/>
                  </a:moveTo>
                  <a:lnTo>
                    <a:pt x="3148" y="0"/>
                  </a:lnTo>
                  <a:lnTo>
                    <a:pt x="3148" y="8"/>
                  </a:lnTo>
                  <a:lnTo>
                    <a:pt x="3084" y="8"/>
                  </a:lnTo>
                  <a:lnTo>
                    <a:pt x="3084" y="0"/>
                  </a:lnTo>
                  <a:close/>
                  <a:moveTo>
                    <a:pt x="3172" y="0"/>
                  </a:moveTo>
                  <a:lnTo>
                    <a:pt x="3236" y="0"/>
                  </a:lnTo>
                  <a:lnTo>
                    <a:pt x="3236" y="8"/>
                  </a:lnTo>
                  <a:lnTo>
                    <a:pt x="3172" y="8"/>
                  </a:lnTo>
                  <a:lnTo>
                    <a:pt x="3172" y="0"/>
                  </a:lnTo>
                  <a:close/>
                  <a:moveTo>
                    <a:pt x="3260" y="0"/>
                  </a:moveTo>
                  <a:lnTo>
                    <a:pt x="3324" y="0"/>
                  </a:lnTo>
                  <a:lnTo>
                    <a:pt x="3324" y="8"/>
                  </a:lnTo>
                  <a:lnTo>
                    <a:pt x="3260" y="8"/>
                  </a:lnTo>
                  <a:lnTo>
                    <a:pt x="3260" y="0"/>
                  </a:lnTo>
                  <a:close/>
                  <a:moveTo>
                    <a:pt x="3348" y="0"/>
                  </a:moveTo>
                  <a:lnTo>
                    <a:pt x="3412" y="0"/>
                  </a:lnTo>
                  <a:lnTo>
                    <a:pt x="3412" y="8"/>
                  </a:lnTo>
                  <a:lnTo>
                    <a:pt x="3348" y="8"/>
                  </a:lnTo>
                  <a:lnTo>
                    <a:pt x="3348" y="0"/>
                  </a:lnTo>
                  <a:close/>
                  <a:moveTo>
                    <a:pt x="3436" y="0"/>
                  </a:moveTo>
                  <a:lnTo>
                    <a:pt x="3500" y="0"/>
                  </a:lnTo>
                  <a:lnTo>
                    <a:pt x="3500" y="8"/>
                  </a:lnTo>
                  <a:lnTo>
                    <a:pt x="3436" y="8"/>
                  </a:lnTo>
                  <a:lnTo>
                    <a:pt x="3436" y="0"/>
                  </a:lnTo>
                  <a:close/>
                  <a:moveTo>
                    <a:pt x="3524" y="0"/>
                  </a:moveTo>
                  <a:lnTo>
                    <a:pt x="3588" y="0"/>
                  </a:lnTo>
                  <a:lnTo>
                    <a:pt x="3588" y="8"/>
                  </a:lnTo>
                  <a:lnTo>
                    <a:pt x="3524" y="8"/>
                  </a:lnTo>
                  <a:lnTo>
                    <a:pt x="3524" y="0"/>
                  </a:lnTo>
                  <a:close/>
                  <a:moveTo>
                    <a:pt x="3612" y="0"/>
                  </a:moveTo>
                  <a:lnTo>
                    <a:pt x="3676" y="0"/>
                  </a:lnTo>
                  <a:lnTo>
                    <a:pt x="3676" y="8"/>
                  </a:lnTo>
                  <a:lnTo>
                    <a:pt x="3612" y="8"/>
                  </a:lnTo>
                  <a:lnTo>
                    <a:pt x="3612" y="0"/>
                  </a:lnTo>
                  <a:close/>
                  <a:moveTo>
                    <a:pt x="3700" y="0"/>
                  </a:moveTo>
                  <a:lnTo>
                    <a:pt x="3764" y="0"/>
                  </a:lnTo>
                  <a:lnTo>
                    <a:pt x="3764" y="8"/>
                  </a:lnTo>
                  <a:lnTo>
                    <a:pt x="3700" y="8"/>
                  </a:lnTo>
                  <a:lnTo>
                    <a:pt x="3700" y="0"/>
                  </a:lnTo>
                  <a:close/>
                  <a:moveTo>
                    <a:pt x="3788" y="0"/>
                  </a:moveTo>
                  <a:lnTo>
                    <a:pt x="3852" y="0"/>
                  </a:lnTo>
                  <a:lnTo>
                    <a:pt x="3852" y="8"/>
                  </a:lnTo>
                  <a:lnTo>
                    <a:pt x="3788" y="8"/>
                  </a:lnTo>
                  <a:lnTo>
                    <a:pt x="3788" y="0"/>
                  </a:lnTo>
                  <a:close/>
                  <a:moveTo>
                    <a:pt x="3876" y="0"/>
                  </a:moveTo>
                  <a:lnTo>
                    <a:pt x="3940" y="0"/>
                  </a:lnTo>
                  <a:lnTo>
                    <a:pt x="3940" y="8"/>
                  </a:lnTo>
                  <a:lnTo>
                    <a:pt x="3876" y="8"/>
                  </a:lnTo>
                  <a:lnTo>
                    <a:pt x="3876" y="0"/>
                  </a:lnTo>
                  <a:close/>
                  <a:moveTo>
                    <a:pt x="3964" y="0"/>
                  </a:moveTo>
                  <a:lnTo>
                    <a:pt x="4028" y="0"/>
                  </a:lnTo>
                  <a:lnTo>
                    <a:pt x="4028" y="8"/>
                  </a:lnTo>
                  <a:lnTo>
                    <a:pt x="3964" y="8"/>
                  </a:lnTo>
                  <a:lnTo>
                    <a:pt x="3964" y="0"/>
                  </a:lnTo>
                  <a:close/>
                  <a:moveTo>
                    <a:pt x="4052" y="0"/>
                  </a:moveTo>
                  <a:lnTo>
                    <a:pt x="4116" y="0"/>
                  </a:lnTo>
                  <a:lnTo>
                    <a:pt x="4116" y="8"/>
                  </a:lnTo>
                  <a:lnTo>
                    <a:pt x="4052" y="8"/>
                  </a:lnTo>
                  <a:lnTo>
                    <a:pt x="4052" y="0"/>
                  </a:lnTo>
                  <a:close/>
                  <a:moveTo>
                    <a:pt x="4140" y="0"/>
                  </a:moveTo>
                  <a:lnTo>
                    <a:pt x="4204" y="0"/>
                  </a:lnTo>
                  <a:lnTo>
                    <a:pt x="4204" y="8"/>
                  </a:lnTo>
                  <a:lnTo>
                    <a:pt x="4140" y="8"/>
                  </a:lnTo>
                  <a:lnTo>
                    <a:pt x="4140" y="0"/>
                  </a:lnTo>
                  <a:close/>
                  <a:moveTo>
                    <a:pt x="4228" y="0"/>
                  </a:moveTo>
                  <a:lnTo>
                    <a:pt x="4292" y="0"/>
                  </a:lnTo>
                  <a:lnTo>
                    <a:pt x="4292" y="8"/>
                  </a:lnTo>
                  <a:lnTo>
                    <a:pt x="4228" y="8"/>
                  </a:lnTo>
                  <a:lnTo>
                    <a:pt x="4228" y="0"/>
                  </a:lnTo>
                  <a:close/>
                  <a:moveTo>
                    <a:pt x="4316" y="0"/>
                  </a:moveTo>
                  <a:lnTo>
                    <a:pt x="4380" y="0"/>
                  </a:lnTo>
                  <a:lnTo>
                    <a:pt x="4380" y="8"/>
                  </a:lnTo>
                  <a:lnTo>
                    <a:pt x="4316" y="8"/>
                  </a:lnTo>
                  <a:lnTo>
                    <a:pt x="4316" y="0"/>
                  </a:lnTo>
                  <a:close/>
                  <a:moveTo>
                    <a:pt x="4404" y="0"/>
                  </a:moveTo>
                  <a:lnTo>
                    <a:pt x="4468" y="0"/>
                  </a:lnTo>
                  <a:lnTo>
                    <a:pt x="4468" y="8"/>
                  </a:lnTo>
                  <a:lnTo>
                    <a:pt x="4404" y="8"/>
                  </a:lnTo>
                  <a:lnTo>
                    <a:pt x="4404" y="0"/>
                  </a:lnTo>
                  <a:close/>
                  <a:moveTo>
                    <a:pt x="4492" y="0"/>
                  </a:moveTo>
                  <a:lnTo>
                    <a:pt x="4556" y="0"/>
                  </a:lnTo>
                  <a:lnTo>
                    <a:pt x="4556" y="8"/>
                  </a:lnTo>
                  <a:lnTo>
                    <a:pt x="4492" y="8"/>
                  </a:lnTo>
                  <a:lnTo>
                    <a:pt x="4492" y="0"/>
                  </a:lnTo>
                  <a:close/>
                  <a:moveTo>
                    <a:pt x="4580" y="0"/>
                  </a:moveTo>
                  <a:lnTo>
                    <a:pt x="4644" y="0"/>
                  </a:lnTo>
                  <a:lnTo>
                    <a:pt x="4644" y="8"/>
                  </a:lnTo>
                  <a:lnTo>
                    <a:pt x="4580" y="8"/>
                  </a:lnTo>
                  <a:lnTo>
                    <a:pt x="4580" y="0"/>
                  </a:lnTo>
                  <a:close/>
                  <a:moveTo>
                    <a:pt x="4668" y="0"/>
                  </a:moveTo>
                  <a:lnTo>
                    <a:pt x="4732" y="0"/>
                  </a:lnTo>
                  <a:lnTo>
                    <a:pt x="4732" y="8"/>
                  </a:lnTo>
                  <a:lnTo>
                    <a:pt x="4668" y="8"/>
                  </a:lnTo>
                  <a:lnTo>
                    <a:pt x="4668" y="0"/>
                  </a:lnTo>
                  <a:close/>
                  <a:moveTo>
                    <a:pt x="4756" y="0"/>
                  </a:moveTo>
                  <a:lnTo>
                    <a:pt x="4820" y="0"/>
                  </a:lnTo>
                  <a:lnTo>
                    <a:pt x="4820" y="8"/>
                  </a:lnTo>
                  <a:lnTo>
                    <a:pt x="4756" y="8"/>
                  </a:lnTo>
                  <a:lnTo>
                    <a:pt x="4756" y="0"/>
                  </a:lnTo>
                  <a:close/>
                  <a:moveTo>
                    <a:pt x="4844" y="0"/>
                  </a:moveTo>
                  <a:lnTo>
                    <a:pt x="4908" y="0"/>
                  </a:lnTo>
                  <a:lnTo>
                    <a:pt x="4908" y="8"/>
                  </a:lnTo>
                  <a:lnTo>
                    <a:pt x="4844" y="8"/>
                  </a:lnTo>
                  <a:lnTo>
                    <a:pt x="4844" y="0"/>
                  </a:lnTo>
                  <a:close/>
                  <a:moveTo>
                    <a:pt x="4932" y="0"/>
                  </a:moveTo>
                  <a:lnTo>
                    <a:pt x="4996" y="0"/>
                  </a:lnTo>
                  <a:lnTo>
                    <a:pt x="4996" y="8"/>
                  </a:lnTo>
                  <a:lnTo>
                    <a:pt x="4932" y="8"/>
                  </a:lnTo>
                  <a:lnTo>
                    <a:pt x="4932" y="0"/>
                  </a:lnTo>
                  <a:close/>
                  <a:moveTo>
                    <a:pt x="5020" y="0"/>
                  </a:moveTo>
                  <a:lnTo>
                    <a:pt x="5084" y="0"/>
                  </a:lnTo>
                  <a:lnTo>
                    <a:pt x="5084" y="8"/>
                  </a:lnTo>
                  <a:lnTo>
                    <a:pt x="5020" y="8"/>
                  </a:lnTo>
                  <a:lnTo>
                    <a:pt x="5020" y="0"/>
                  </a:lnTo>
                  <a:close/>
                  <a:moveTo>
                    <a:pt x="5108" y="0"/>
                  </a:moveTo>
                  <a:lnTo>
                    <a:pt x="5172" y="0"/>
                  </a:lnTo>
                  <a:lnTo>
                    <a:pt x="5172" y="8"/>
                  </a:lnTo>
                  <a:lnTo>
                    <a:pt x="5108" y="8"/>
                  </a:lnTo>
                  <a:lnTo>
                    <a:pt x="5108" y="0"/>
                  </a:lnTo>
                  <a:close/>
                  <a:moveTo>
                    <a:pt x="5196" y="0"/>
                  </a:moveTo>
                  <a:lnTo>
                    <a:pt x="5260" y="0"/>
                  </a:lnTo>
                  <a:lnTo>
                    <a:pt x="5260" y="8"/>
                  </a:lnTo>
                  <a:lnTo>
                    <a:pt x="5196" y="8"/>
                  </a:lnTo>
                  <a:lnTo>
                    <a:pt x="5196" y="0"/>
                  </a:lnTo>
                  <a:close/>
                  <a:moveTo>
                    <a:pt x="5284" y="0"/>
                  </a:moveTo>
                  <a:lnTo>
                    <a:pt x="5348" y="0"/>
                  </a:lnTo>
                  <a:lnTo>
                    <a:pt x="5348" y="8"/>
                  </a:lnTo>
                  <a:lnTo>
                    <a:pt x="5284" y="8"/>
                  </a:lnTo>
                  <a:lnTo>
                    <a:pt x="5284" y="0"/>
                  </a:lnTo>
                  <a:close/>
                  <a:moveTo>
                    <a:pt x="5372" y="0"/>
                  </a:moveTo>
                  <a:lnTo>
                    <a:pt x="5436" y="0"/>
                  </a:lnTo>
                  <a:lnTo>
                    <a:pt x="5436" y="8"/>
                  </a:lnTo>
                  <a:lnTo>
                    <a:pt x="5372" y="8"/>
                  </a:lnTo>
                  <a:lnTo>
                    <a:pt x="5372" y="0"/>
                  </a:lnTo>
                  <a:close/>
                  <a:moveTo>
                    <a:pt x="5460" y="0"/>
                  </a:moveTo>
                  <a:lnTo>
                    <a:pt x="5524" y="0"/>
                  </a:lnTo>
                  <a:lnTo>
                    <a:pt x="5524" y="8"/>
                  </a:lnTo>
                  <a:lnTo>
                    <a:pt x="5460" y="8"/>
                  </a:lnTo>
                  <a:lnTo>
                    <a:pt x="5460" y="0"/>
                  </a:lnTo>
                  <a:close/>
                  <a:moveTo>
                    <a:pt x="5548" y="0"/>
                  </a:moveTo>
                  <a:lnTo>
                    <a:pt x="5612" y="0"/>
                  </a:lnTo>
                  <a:lnTo>
                    <a:pt x="5612" y="8"/>
                  </a:lnTo>
                  <a:lnTo>
                    <a:pt x="5548" y="8"/>
                  </a:lnTo>
                  <a:lnTo>
                    <a:pt x="5548" y="0"/>
                  </a:lnTo>
                  <a:close/>
                  <a:moveTo>
                    <a:pt x="5636" y="0"/>
                  </a:moveTo>
                  <a:lnTo>
                    <a:pt x="5700" y="0"/>
                  </a:lnTo>
                  <a:lnTo>
                    <a:pt x="5700" y="8"/>
                  </a:lnTo>
                  <a:lnTo>
                    <a:pt x="5636" y="8"/>
                  </a:lnTo>
                  <a:lnTo>
                    <a:pt x="5636" y="0"/>
                  </a:lnTo>
                  <a:close/>
                  <a:moveTo>
                    <a:pt x="5724" y="0"/>
                  </a:moveTo>
                  <a:lnTo>
                    <a:pt x="5788" y="0"/>
                  </a:lnTo>
                  <a:lnTo>
                    <a:pt x="5788" y="8"/>
                  </a:lnTo>
                  <a:lnTo>
                    <a:pt x="5724" y="8"/>
                  </a:lnTo>
                  <a:lnTo>
                    <a:pt x="5724" y="0"/>
                  </a:lnTo>
                  <a:close/>
                  <a:moveTo>
                    <a:pt x="5812" y="0"/>
                  </a:moveTo>
                  <a:lnTo>
                    <a:pt x="5876" y="0"/>
                  </a:lnTo>
                  <a:lnTo>
                    <a:pt x="5876" y="8"/>
                  </a:lnTo>
                  <a:lnTo>
                    <a:pt x="5812" y="8"/>
                  </a:lnTo>
                  <a:lnTo>
                    <a:pt x="5812" y="0"/>
                  </a:lnTo>
                  <a:close/>
                  <a:moveTo>
                    <a:pt x="5900" y="0"/>
                  </a:moveTo>
                  <a:lnTo>
                    <a:pt x="5964" y="0"/>
                  </a:lnTo>
                  <a:lnTo>
                    <a:pt x="5964" y="8"/>
                  </a:lnTo>
                  <a:lnTo>
                    <a:pt x="5900" y="8"/>
                  </a:lnTo>
                  <a:lnTo>
                    <a:pt x="5900" y="0"/>
                  </a:lnTo>
                  <a:close/>
                  <a:moveTo>
                    <a:pt x="5988" y="0"/>
                  </a:moveTo>
                  <a:lnTo>
                    <a:pt x="6052" y="0"/>
                  </a:lnTo>
                  <a:lnTo>
                    <a:pt x="6052" y="8"/>
                  </a:lnTo>
                  <a:lnTo>
                    <a:pt x="5988" y="8"/>
                  </a:lnTo>
                  <a:lnTo>
                    <a:pt x="5988" y="0"/>
                  </a:lnTo>
                  <a:close/>
                  <a:moveTo>
                    <a:pt x="6076" y="0"/>
                  </a:moveTo>
                  <a:lnTo>
                    <a:pt x="6140" y="0"/>
                  </a:lnTo>
                  <a:lnTo>
                    <a:pt x="6140" y="8"/>
                  </a:lnTo>
                  <a:lnTo>
                    <a:pt x="6076" y="8"/>
                  </a:lnTo>
                  <a:lnTo>
                    <a:pt x="6076" y="0"/>
                  </a:lnTo>
                  <a:close/>
                  <a:moveTo>
                    <a:pt x="6164" y="0"/>
                  </a:moveTo>
                  <a:lnTo>
                    <a:pt x="6228" y="0"/>
                  </a:lnTo>
                  <a:lnTo>
                    <a:pt x="6228" y="8"/>
                  </a:lnTo>
                  <a:lnTo>
                    <a:pt x="6164" y="8"/>
                  </a:lnTo>
                  <a:lnTo>
                    <a:pt x="6164" y="0"/>
                  </a:lnTo>
                  <a:close/>
                  <a:moveTo>
                    <a:pt x="6252" y="0"/>
                  </a:moveTo>
                  <a:lnTo>
                    <a:pt x="6316" y="0"/>
                  </a:lnTo>
                  <a:lnTo>
                    <a:pt x="6316" y="8"/>
                  </a:lnTo>
                  <a:lnTo>
                    <a:pt x="6252" y="8"/>
                  </a:lnTo>
                  <a:lnTo>
                    <a:pt x="6252" y="0"/>
                  </a:lnTo>
                  <a:close/>
                  <a:moveTo>
                    <a:pt x="6340" y="0"/>
                  </a:moveTo>
                  <a:lnTo>
                    <a:pt x="6404" y="0"/>
                  </a:lnTo>
                  <a:lnTo>
                    <a:pt x="6404" y="8"/>
                  </a:lnTo>
                  <a:lnTo>
                    <a:pt x="6340" y="8"/>
                  </a:lnTo>
                  <a:lnTo>
                    <a:pt x="6340" y="0"/>
                  </a:lnTo>
                  <a:close/>
                  <a:moveTo>
                    <a:pt x="6428" y="0"/>
                  </a:moveTo>
                  <a:lnTo>
                    <a:pt x="6492" y="0"/>
                  </a:lnTo>
                  <a:lnTo>
                    <a:pt x="6492" y="8"/>
                  </a:lnTo>
                  <a:lnTo>
                    <a:pt x="6428" y="8"/>
                  </a:lnTo>
                  <a:lnTo>
                    <a:pt x="6428" y="0"/>
                  </a:lnTo>
                  <a:close/>
                  <a:moveTo>
                    <a:pt x="6516" y="0"/>
                  </a:moveTo>
                  <a:lnTo>
                    <a:pt x="6580" y="0"/>
                  </a:lnTo>
                  <a:lnTo>
                    <a:pt x="6580" y="8"/>
                  </a:lnTo>
                  <a:lnTo>
                    <a:pt x="6516" y="8"/>
                  </a:lnTo>
                  <a:lnTo>
                    <a:pt x="6516" y="0"/>
                  </a:lnTo>
                  <a:close/>
                  <a:moveTo>
                    <a:pt x="6604" y="0"/>
                  </a:moveTo>
                  <a:lnTo>
                    <a:pt x="6668" y="0"/>
                  </a:lnTo>
                  <a:lnTo>
                    <a:pt x="6668" y="8"/>
                  </a:lnTo>
                  <a:lnTo>
                    <a:pt x="6604" y="8"/>
                  </a:lnTo>
                  <a:lnTo>
                    <a:pt x="6604" y="0"/>
                  </a:lnTo>
                  <a:close/>
                  <a:moveTo>
                    <a:pt x="6692" y="0"/>
                  </a:moveTo>
                  <a:lnTo>
                    <a:pt x="6756" y="0"/>
                  </a:lnTo>
                  <a:lnTo>
                    <a:pt x="6756" y="8"/>
                  </a:lnTo>
                  <a:lnTo>
                    <a:pt x="6692" y="8"/>
                  </a:lnTo>
                  <a:lnTo>
                    <a:pt x="6692" y="0"/>
                  </a:lnTo>
                  <a:close/>
                  <a:moveTo>
                    <a:pt x="6780" y="0"/>
                  </a:moveTo>
                  <a:lnTo>
                    <a:pt x="6844" y="0"/>
                  </a:lnTo>
                  <a:lnTo>
                    <a:pt x="6844" y="8"/>
                  </a:lnTo>
                  <a:lnTo>
                    <a:pt x="6780" y="8"/>
                  </a:lnTo>
                  <a:lnTo>
                    <a:pt x="6780" y="0"/>
                  </a:lnTo>
                  <a:close/>
                  <a:moveTo>
                    <a:pt x="6868" y="0"/>
                  </a:moveTo>
                  <a:lnTo>
                    <a:pt x="6932" y="0"/>
                  </a:lnTo>
                  <a:lnTo>
                    <a:pt x="6932" y="8"/>
                  </a:lnTo>
                  <a:lnTo>
                    <a:pt x="6868" y="8"/>
                  </a:lnTo>
                  <a:lnTo>
                    <a:pt x="6868" y="0"/>
                  </a:lnTo>
                  <a:close/>
                  <a:moveTo>
                    <a:pt x="6956" y="0"/>
                  </a:moveTo>
                  <a:lnTo>
                    <a:pt x="7020" y="0"/>
                  </a:lnTo>
                  <a:lnTo>
                    <a:pt x="7020" y="8"/>
                  </a:lnTo>
                  <a:lnTo>
                    <a:pt x="6956" y="8"/>
                  </a:lnTo>
                  <a:lnTo>
                    <a:pt x="6956" y="0"/>
                  </a:lnTo>
                  <a:close/>
                  <a:moveTo>
                    <a:pt x="7044" y="0"/>
                  </a:moveTo>
                  <a:lnTo>
                    <a:pt x="7108" y="0"/>
                  </a:lnTo>
                  <a:lnTo>
                    <a:pt x="7108" y="8"/>
                  </a:lnTo>
                  <a:lnTo>
                    <a:pt x="7044" y="8"/>
                  </a:lnTo>
                  <a:lnTo>
                    <a:pt x="7044" y="0"/>
                  </a:lnTo>
                  <a:close/>
                  <a:moveTo>
                    <a:pt x="7132" y="0"/>
                  </a:moveTo>
                  <a:lnTo>
                    <a:pt x="7196" y="0"/>
                  </a:lnTo>
                  <a:lnTo>
                    <a:pt x="7196" y="8"/>
                  </a:lnTo>
                  <a:lnTo>
                    <a:pt x="7132" y="8"/>
                  </a:lnTo>
                  <a:lnTo>
                    <a:pt x="7132" y="0"/>
                  </a:lnTo>
                  <a:close/>
                  <a:moveTo>
                    <a:pt x="7220" y="0"/>
                  </a:moveTo>
                  <a:lnTo>
                    <a:pt x="7284" y="0"/>
                  </a:lnTo>
                  <a:lnTo>
                    <a:pt x="7284" y="8"/>
                  </a:lnTo>
                  <a:lnTo>
                    <a:pt x="7220" y="8"/>
                  </a:lnTo>
                  <a:lnTo>
                    <a:pt x="7220" y="0"/>
                  </a:lnTo>
                  <a:close/>
                  <a:moveTo>
                    <a:pt x="7308" y="0"/>
                  </a:moveTo>
                  <a:lnTo>
                    <a:pt x="7372" y="0"/>
                  </a:lnTo>
                  <a:lnTo>
                    <a:pt x="7372" y="8"/>
                  </a:lnTo>
                  <a:lnTo>
                    <a:pt x="7308" y="8"/>
                  </a:lnTo>
                  <a:lnTo>
                    <a:pt x="7308" y="0"/>
                  </a:lnTo>
                  <a:close/>
                  <a:moveTo>
                    <a:pt x="7396" y="0"/>
                  </a:moveTo>
                  <a:lnTo>
                    <a:pt x="7460" y="0"/>
                  </a:lnTo>
                  <a:lnTo>
                    <a:pt x="7460" y="8"/>
                  </a:lnTo>
                  <a:lnTo>
                    <a:pt x="7396" y="8"/>
                  </a:lnTo>
                  <a:lnTo>
                    <a:pt x="7396" y="0"/>
                  </a:lnTo>
                  <a:close/>
                  <a:moveTo>
                    <a:pt x="7484" y="0"/>
                  </a:moveTo>
                  <a:lnTo>
                    <a:pt x="7548" y="0"/>
                  </a:lnTo>
                  <a:lnTo>
                    <a:pt x="7548" y="8"/>
                  </a:lnTo>
                  <a:lnTo>
                    <a:pt x="7484" y="8"/>
                  </a:lnTo>
                  <a:lnTo>
                    <a:pt x="7484" y="0"/>
                  </a:lnTo>
                  <a:close/>
                  <a:moveTo>
                    <a:pt x="7572" y="0"/>
                  </a:moveTo>
                  <a:lnTo>
                    <a:pt x="7636" y="0"/>
                  </a:lnTo>
                  <a:lnTo>
                    <a:pt x="7636" y="8"/>
                  </a:lnTo>
                  <a:lnTo>
                    <a:pt x="7572" y="8"/>
                  </a:lnTo>
                  <a:lnTo>
                    <a:pt x="7572" y="0"/>
                  </a:lnTo>
                  <a:close/>
                  <a:moveTo>
                    <a:pt x="7660" y="0"/>
                  </a:moveTo>
                  <a:lnTo>
                    <a:pt x="7724" y="0"/>
                  </a:lnTo>
                  <a:lnTo>
                    <a:pt x="7724" y="8"/>
                  </a:lnTo>
                  <a:lnTo>
                    <a:pt x="7660" y="8"/>
                  </a:lnTo>
                  <a:lnTo>
                    <a:pt x="7660" y="0"/>
                  </a:lnTo>
                  <a:close/>
                  <a:moveTo>
                    <a:pt x="7748" y="0"/>
                  </a:moveTo>
                  <a:lnTo>
                    <a:pt x="7812" y="0"/>
                  </a:lnTo>
                  <a:lnTo>
                    <a:pt x="7812" y="8"/>
                  </a:lnTo>
                  <a:lnTo>
                    <a:pt x="7748" y="8"/>
                  </a:lnTo>
                  <a:lnTo>
                    <a:pt x="7748" y="0"/>
                  </a:lnTo>
                  <a:close/>
                  <a:moveTo>
                    <a:pt x="7836" y="0"/>
                  </a:moveTo>
                  <a:lnTo>
                    <a:pt x="7900" y="0"/>
                  </a:lnTo>
                  <a:lnTo>
                    <a:pt x="7900" y="8"/>
                  </a:lnTo>
                  <a:lnTo>
                    <a:pt x="7836" y="8"/>
                  </a:lnTo>
                  <a:lnTo>
                    <a:pt x="7836" y="0"/>
                  </a:lnTo>
                  <a:close/>
                  <a:moveTo>
                    <a:pt x="7924" y="0"/>
                  </a:moveTo>
                  <a:lnTo>
                    <a:pt x="7988" y="0"/>
                  </a:lnTo>
                  <a:lnTo>
                    <a:pt x="7988" y="8"/>
                  </a:lnTo>
                  <a:lnTo>
                    <a:pt x="7924" y="8"/>
                  </a:lnTo>
                  <a:lnTo>
                    <a:pt x="7924" y="0"/>
                  </a:lnTo>
                  <a:close/>
                  <a:moveTo>
                    <a:pt x="8012" y="0"/>
                  </a:moveTo>
                  <a:lnTo>
                    <a:pt x="8076" y="0"/>
                  </a:lnTo>
                  <a:lnTo>
                    <a:pt x="8076" y="8"/>
                  </a:lnTo>
                  <a:lnTo>
                    <a:pt x="8012" y="8"/>
                  </a:lnTo>
                  <a:lnTo>
                    <a:pt x="8012" y="0"/>
                  </a:lnTo>
                  <a:close/>
                  <a:moveTo>
                    <a:pt x="8100" y="0"/>
                  </a:moveTo>
                  <a:lnTo>
                    <a:pt x="8164" y="0"/>
                  </a:lnTo>
                  <a:lnTo>
                    <a:pt x="8164" y="8"/>
                  </a:lnTo>
                  <a:lnTo>
                    <a:pt x="8100" y="8"/>
                  </a:lnTo>
                  <a:lnTo>
                    <a:pt x="8100" y="0"/>
                  </a:lnTo>
                  <a:close/>
                  <a:moveTo>
                    <a:pt x="8188" y="0"/>
                  </a:moveTo>
                  <a:lnTo>
                    <a:pt x="8252" y="0"/>
                  </a:lnTo>
                  <a:lnTo>
                    <a:pt x="8252" y="8"/>
                  </a:lnTo>
                  <a:lnTo>
                    <a:pt x="8188" y="8"/>
                  </a:lnTo>
                  <a:lnTo>
                    <a:pt x="8188" y="0"/>
                  </a:lnTo>
                  <a:close/>
                  <a:moveTo>
                    <a:pt x="8276" y="0"/>
                  </a:moveTo>
                  <a:lnTo>
                    <a:pt x="8340" y="0"/>
                  </a:lnTo>
                  <a:lnTo>
                    <a:pt x="8340" y="8"/>
                  </a:lnTo>
                  <a:lnTo>
                    <a:pt x="8276" y="8"/>
                  </a:lnTo>
                  <a:lnTo>
                    <a:pt x="8276" y="0"/>
                  </a:lnTo>
                  <a:close/>
                  <a:moveTo>
                    <a:pt x="8364" y="0"/>
                  </a:moveTo>
                  <a:lnTo>
                    <a:pt x="8428" y="0"/>
                  </a:lnTo>
                  <a:lnTo>
                    <a:pt x="8428" y="8"/>
                  </a:lnTo>
                  <a:lnTo>
                    <a:pt x="8364" y="8"/>
                  </a:lnTo>
                  <a:lnTo>
                    <a:pt x="8364" y="0"/>
                  </a:lnTo>
                  <a:close/>
                  <a:moveTo>
                    <a:pt x="8452" y="0"/>
                  </a:moveTo>
                  <a:lnTo>
                    <a:pt x="8516" y="0"/>
                  </a:lnTo>
                  <a:lnTo>
                    <a:pt x="8516" y="8"/>
                  </a:lnTo>
                  <a:lnTo>
                    <a:pt x="8452" y="8"/>
                  </a:lnTo>
                  <a:lnTo>
                    <a:pt x="8452" y="0"/>
                  </a:lnTo>
                  <a:close/>
                  <a:moveTo>
                    <a:pt x="8540" y="0"/>
                  </a:moveTo>
                  <a:lnTo>
                    <a:pt x="8604" y="0"/>
                  </a:lnTo>
                  <a:lnTo>
                    <a:pt x="8604" y="8"/>
                  </a:lnTo>
                  <a:lnTo>
                    <a:pt x="8540" y="8"/>
                  </a:lnTo>
                  <a:lnTo>
                    <a:pt x="8540" y="0"/>
                  </a:lnTo>
                  <a:close/>
                  <a:moveTo>
                    <a:pt x="8628" y="0"/>
                  </a:moveTo>
                  <a:lnTo>
                    <a:pt x="8692" y="0"/>
                  </a:lnTo>
                  <a:lnTo>
                    <a:pt x="8692" y="8"/>
                  </a:lnTo>
                  <a:lnTo>
                    <a:pt x="8628" y="8"/>
                  </a:lnTo>
                  <a:lnTo>
                    <a:pt x="8628" y="0"/>
                  </a:lnTo>
                  <a:close/>
                  <a:moveTo>
                    <a:pt x="8716" y="0"/>
                  </a:moveTo>
                  <a:lnTo>
                    <a:pt x="8780" y="0"/>
                  </a:lnTo>
                  <a:lnTo>
                    <a:pt x="8780" y="8"/>
                  </a:lnTo>
                  <a:lnTo>
                    <a:pt x="8716" y="8"/>
                  </a:lnTo>
                  <a:lnTo>
                    <a:pt x="8716" y="0"/>
                  </a:lnTo>
                  <a:close/>
                  <a:moveTo>
                    <a:pt x="8804" y="0"/>
                  </a:moveTo>
                  <a:lnTo>
                    <a:pt x="8868" y="0"/>
                  </a:lnTo>
                  <a:lnTo>
                    <a:pt x="8868" y="8"/>
                  </a:lnTo>
                  <a:lnTo>
                    <a:pt x="8804" y="8"/>
                  </a:lnTo>
                  <a:lnTo>
                    <a:pt x="8804" y="0"/>
                  </a:lnTo>
                  <a:close/>
                  <a:moveTo>
                    <a:pt x="8892" y="0"/>
                  </a:moveTo>
                  <a:lnTo>
                    <a:pt x="8956" y="0"/>
                  </a:lnTo>
                  <a:lnTo>
                    <a:pt x="8956" y="8"/>
                  </a:lnTo>
                  <a:lnTo>
                    <a:pt x="8892" y="8"/>
                  </a:lnTo>
                  <a:lnTo>
                    <a:pt x="8892" y="0"/>
                  </a:lnTo>
                  <a:close/>
                  <a:moveTo>
                    <a:pt x="8980" y="0"/>
                  </a:moveTo>
                  <a:lnTo>
                    <a:pt x="9044" y="0"/>
                  </a:lnTo>
                  <a:lnTo>
                    <a:pt x="9044" y="8"/>
                  </a:lnTo>
                  <a:lnTo>
                    <a:pt x="8980" y="8"/>
                  </a:lnTo>
                  <a:lnTo>
                    <a:pt x="8980" y="0"/>
                  </a:lnTo>
                  <a:close/>
                  <a:moveTo>
                    <a:pt x="9068" y="0"/>
                  </a:moveTo>
                  <a:lnTo>
                    <a:pt x="9132" y="0"/>
                  </a:lnTo>
                  <a:lnTo>
                    <a:pt x="9132" y="8"/>
                  </a:lnTo>
                  <a:lnTo>
                    <a:pt x="9068" y="8"/>
                  </a:lnTo>
                  <a:lnTo>
                    <a:pt x="9068" y="0"/>
                  </a:lnTo>
                  <a:close/>
                  <a:moveTo>
                    <a:pt x="9156" y="0"/>
                  </a:moveTo>
                  <a:lnTo>
                    <a:pt x="9220" y="0"/>
                  </a:lnTo>
                  <a:lnTo>
                    <a:pt x="9220" y="8"/>
                  </a:lnTo>
                  <a:lnTo>
                    <a:pt x="9156" y="8"/>
                  </a:lnTo>
                  <a:lnTo>
                    <a:pt x="9156" y="0"/>
                  </a:lnTo>
                  <a:close/>
                  <a:moveTo>
                    <a:pt x="9244" y="0"/>
                  </a:moveTo>
                  <a:lnTo>
                    <a:pt x="9308" y="0"/>
                  </a:lnTo>
                  <a:lnTo>
                    <a:pt x="9308" y="8"/>
                  </a:lnTo>
                  <a:lnTo>
                    <a:pt x="9244" y="8"/>
                  </a:lnTo>
                  <a:lnTo>
                    <a:pt x="9244" y="0"/>
                  </a:lnTo>
                  <a:close/>
                  <a:moveTo>
                    <a:pt x="9332" y="0"/>
                  </a:moveTo>
                  <a:lnTo>
                    <a:pt x="9396" y="0"/>
                  </a:lnTo>
                  <a:lnTo>
                    <a:pt x="9396" y="8"/>
                  </a:lnTo>
                  <a:lnTo>
                    <a:pt x="9332" y="8"/>
                  </a:lnTo>
                  <a:lnTo>
                    <a:pt x="9332" y="0"/>
                  </a:lnTo>
                  <a:close/>
                  <a:moveTo>
                    <a:pt x="9420" y="0"/>
                  </a:moveTo>
                  <a:lnTo>
                    <a:pt x="9484" y="0"/>
                  </a:lnTo>
                  <a:lnTo>
                    <a:pt x="9484" y="8"/>
                  </a:lnTo>
                  <a:lnTo>
                    <a:pt x="9420" y="8"/>
                  </a:lnTo>
                  <a:lnTo>
                    <a:pt x="9420" y="0"/>
                  </a:lnTo>
                  <a:close/>
                  <a:moveTo>
                    <a:pt x="9508" y="0"/>
                  </a:moveTo>
                  <a:lnTo>
                    <a:pt x="9572" y="0"/>
                  </a:lnTo>
                  <a:lnTo>
                    <a:pt x="9572" y="8"/>
                  </a:lnTo>
                  <a:lnTo>
                    <a:pt x="9508" y="8"/>
                  </a:lnTo>
                  <a:lnTo>
                    <a:pt x="9508" y="0"/>
                  </a:lnTo>
                  <a:close/>
                  <a:moveTo>
                    <a:pt x="9596" y="0"/>
                  </a:moveTo>
                  <a:lnTo>
                    <a:pt x="9660" y="0"/>
                  </a:lnTo>
                  <a:lnTo>
                    <a:pt x="9660" y="8"/>
                  </a:lnTo>
                  <a:lnTo>
                    <a:pt x="9596" y="8"/>
                  </a:lnTo>
                  <a:lnTo>
                    <a:pt x="9596" y="0"/>
                  </a:lnTo>
                  <a:close/>
                  <a:moveTo>
                    <a:pt x="9684" y="0"/>
                  </a:moveTo>
                  <a:lnTo>
                    <a:pt x="9748" y="0"/>
                  </a:lnTo>
                  <a:lnTo>
                    <a:pt x="9748" y="8"/>
                  </a:lnTo>
                  <a:lnTo>
                    <a:pt x="9684" y="8"/>
                  </a:lnTo>
                  <a:lnTo>
                    <a:pt x="9684" y="0"/>
                  </a:lnTo>
                  <a:close/>
                  <a:moveTo>
                    <a:pt x="9772" y="0"/>
                  </a:moveTo>
                  <a:lnTo>
                    <a:pt x="9836" y="0"/>
                  </a:lnTo>
                  <a:lnTo>
                    <a:pt x="9836" y="8"/>
                  </a:lnTo>
                  <a:lnTo>
                    <a:pt x="9772" y="8"/>
                  </a:lnTo>
                  <a:lnTo>
                    <a:pt x="9772" y="0"/>
                  </a:lnTo>
                  <a:close/>
                  <a:moveTo>
                    <a:pt x="9860" y="0"/>
                  </a:moveTo>
                  <a:lnTo>
                    <a:pt x="9924" y="0"/>
                  </a:lnTo>
                  <a:lnTo>
                    <a:pt x="9924" y="8"/>
                  </a:lnTo>
                  <a:lnTo>
                    <a:pt x="9860" y="8"/>
                  </a:lnTo>
                  <a:lnTo>
                    <a:pt x="9860" y="0"/>
                  </a:lnTo>
                  <a:close/>
                  <a:moveTo>
                    <a:pt x="9948" y="0"/>
                  </a:moveTo>
                  <a:lnTo>
                    <a:pt x="10012" y="0"/>
                  </a:lnTo>
                  <a:lnTo>
                    <a:pt x="10012" y="8"/>
                  </a:lnTo>
                  <a:lnTo>
                    <a:pt x="9948" y="8"/>
                  </a:lnTo>
                  <a:lnTo>
                    <a:pt x="9948" y="0"/>
                  </a:lnTo>
                  <a:close/>
                  <a:moveTo>
                    <a:pt x="10036" y="0"/>
                  </a:moveTo>
                  <a:lnTo>
                    <a:pt x="10100" y="0"/>
                  </a:lnTo>
                  <a:lnTo>
                    <a:pt x="10100" y="8"/>
                  </a:lnTo>
                  <a:lnTo>
                    <a:pt x="10036" y="8"/>
                  </a:lnTo>
                  <a:lnTo>
                    <a:pt x="10036" y="0"/>
                  </a:lnTo>
                  <a:close/>
                  <a:moveTo>
                    <a:pt x="10124" y="0"/>
                  </a:moveTo>
                  <a:lnTo>
                    <a:pt x="10188" y="0"/>
                  </a:lnTo>
                  <a:lnTo>
                    <a:pt x="10188" y="8"/>
                  </a:lnTo>
                  <a:lnTo>
                    <a:pt x="10124" y="8"/>
                  </a:lnTo>
                  <a:lnTo>
                    <a:pt x="10124" y="0"/>
                  </a:lnTo>
                  <a:close/>
                  <a:moveTo>
                    <a:pt x="10212" y="0"/>
                  </a:moveTo>
                  <a:lnTo>
                    <a:pt x="10276" y="0"/>
                  </a:lnTo>
                  <a:lnTo>
                    <a:pt x="10276" y="8"/>
                  </a:lnTo>
                  <a:lnTo>
                    <a:pt x="10212" y="8"/>
                  </a:lnTo>
                  <a:lnTo>
                    <a:pt x="10212" y="0"/>
                  </a:lnTo>
                  <a:close/>
                  <a:moveTo>
                    <a:pt x="10300" y="0"/>
                  </a:moveTo>
                  <a:lnTo>
                    <a:pt x="10364" y="0"/>
                  </a:lnTo>
                  <a:lnTo>
                    <a:pt x="10364" y="8"/>
                  </a:lnTo>
                  <a:lnTo>
                    <a:pt x="10300" y="8"/>
                  </a:lnTo>
                  <a:lnTo>
                    <a:pt x="10300" y="0"/>
                  </a:lnTo>
                  <a:close/>
                  <a:moveTo>
                    <a:pt x="10388" y="0"/>
                  </a:moveTo>
                  <a:lnTo>
                    <a:pt x="10452" y="0"/>
                  </a:lnTo>
                  <a:lnTo>
                    <a:pt x="10452" y="8"/>
                  </a:lnTo>
                  <a:lnTo>
                    <a:pt x="10388" y="8"/>
                  </a:lnTo>
                  <a:lnTo>
                    <a:pt x="10388" y="0"/>
                  </a:lnTo>
                  <a:close/>
                  <a:moveTo>
                    <a:pt x="10476" y="0"/>
                  </a:moveTo>
                  <a:lnTo>
                    <a:pt x="10540" y="0"/>
                  </a:lnTo>
                  <a:lnTo>
                    <a:pt x="10540" y="8"/>
                  </a:lnTo>
                  <a:lnTo>
                    <a:pt x="10476" y="8"/>
                  </a:lnTo>
                  <a:lnTo>
                    <a:pt x="10476" y="0"/>
                  </a:lnTo>
                  <a:close/>
                  <a:moveTo>
                    <a:pt x="10564" y="0"/>
                  </a:moveTo>
                  <a:lnTo>
                    <a:pt x="10628" y="0"/>
                  </a:lnTo>
                  <a:lnTo>
                    <a:pt x="10628" y="8"/>
                  </a:lnTo>
                  <a:lnTo>
                    <a:pt x="10564" y="8"/>
                  </a:lnTo>
                  <a:lnTo>
                    <a:pt x="10564" y="0"/>
                  </a:lnTo>
                  <a:close/>
                  <a:moveTo>
                    <a:pt x="10652" y="0"/>
                  </a:moveTo>
                  <a:lnTo>
                    <a:pt x="10716" y="0"/>
                  </a:lnTo>
                  <a:lnTo>
                    <a:pt x="10716" y="8"/>
                  </a:lnTo>
                  <a:lnTo>
                    <a:pt x="10652" y="8"/>
                  </a:lnTo>
                  <a:lnTo>
                    <a:pt x="10652" y="0"/>
                  </a:lnTo>
                  <a:close/>
                  <a:moveTo>
                    <a:pt x="10740" y="0"/>
                  </a:moveTo>
                  <a:lnTo>
                    <a:pt x="10804" y="0"/>
                  </a:lnTo>
                  <a:lnTo>
                    <a:pt x="10804" y="8"/>
                  </a:lnTo>
                  <a:lnTo>
                    <a:pt x="10740" y="8"/>
                  </a:lnTo>
                  <a:lnTo>
                    <a:pt x="10740" y="0"/>
                  </a:lnTo>
                  <a:close/>
                  <a:moveTo>
                    <a:pt x="10828" y="0"/>
                  </a:moveTo>
                  <a:lnTo>
                    <a:pt x="10892" y="0"/>
                  </a:lnTo>
                  <a:lnTo>
                    <a:pt x="10892" y="8"/>
                  </a:lnTo>
                  <a:lnTo>
                    <a:pt x="10828" y="8"/>
                  </a:lnTo>
                  <a:lnTo>
                    <a:pt x="10828" y="0"/>
                  </a:lnTo>
                  <a:close/>
                  <a:moveTo>
                    <a:pt x="10916" y="0"/>
                  </a:moveTo>
                  <a:lnTo>
                    <a:pt x="10980" y="0"/>
                  </a:lnTo>
                  <a:lnTo>
                    <a:pt x="10980" y="8"/>
                  </a:lnTo>
                  <a:lnTo>
                    <a:pt x="10916" y="8"/>
                  </a:lnTo>
                  <a:lnTo>
                    <a:pt x="10916" y="0"/>
                  </a:lnTo>
                  <a:close/>
                  <a:moveTo>
                    <a:pt x="11004" y="0"/>
                  </a:moveTo>
                  <a:lnTo>
                    <a:pt x="11068" y="0"/>
                  </a:lnTo>
                  <a:lnTo>
                    <a:pt x="11068" y="8"/>
                  </a:lnTo>
                  <a:lnTo>
                    <a:pt x="11004" y="8"/>
                  </a:lnTo>
                  <a:lnTo>
                    <a:pt x="11004" y="0"/>
                  </a:lnTo>
                  <a:close/>
                  <a:moveTo>
                    <a:pt x="11092" y="0"/>
                  </a:moveTo>
                  <a:lnTo>
                    <a:pt x="11156" y="0"/>
                  </a:lnTo>
                  <a:lnTo>
                    <a:pt x="11156" y="8"/>
                  </a:lnTo>
                  <a:lnTo>
                    <a:pt x="11092" y="8"/>
                  </a:lnTo>
                  <a:lnTo>
                    <a:pt x="11092" y="0"/>
                  </a:lnTo>
                  <a:close/>
                  <a:moveTo>
                    <a:pt x="11180" y="0"/>
                  </a:moveTo>
                  <a:lnTo>
                    <a:pt x="11244" y="0"/>
                  </a:lnTo>
                  <a:lnTo>
                    <a:pt x="11244" y="8"/>
                  </a:lnTo>
                  <a:lnTo>
                    <a:pt x="11180" y="8"/>
                  </a:lnTo>
                  <a:lnTo>
                    <a:pt x="11180" y="0"/>
                  </a:lnTo>
                  <a:close/>
                  <a:moveTo>
                    <a:pt x="11268" y="0"/>
                  </a:moveTo>
                  <a:lnTo>
                    <a:pt x="11332" y="0"/>
                  </a:lnTo>
                  <a:lnTo>
                    <a:pt x="11332" y="8"/>
                  </a:lnTo>
                  <a:lnTo>
                    <a:pt x="11268" y="8"/>
                  </a:lnTo>
                  <a:lnTo>
                    <a:pt x="11268" y="0"/>
                  </a:lnTo>
                  <a:close/>
                  <a:moveTo>
                    <a:pt x="11356" y="0"/>
                  </a:moveTo>
                  <a:lnTo>
                    <a:pt x="11420" y="0"/>
                  </a:lnTo>
                  <a:lnTo>
                    <a:pt x="11420" y="8"/>
                  </a:lnTo>
                  <a:lnTo>
                    <a:pt x="11356" y="8"/>
                  </a:lnTo>
                  <a:lnTo>
                    <a:pt x="11356" y="0"/>
                  </a:lnTo>
                  <a:close/>
                  <a:moveTo>
                    <a:pt x="11444" y="0"/>
                  </a:moveTo>
                  <a:lnTo>
                    <a:pt x="11508" y="0"/>
                  </a:lnTo>
                  <a:lnTo>
                    <a:pt x="11508" y="8"/>
                  </a:lnTo>
                  <a:lnTo>
                    <a:pt x="11444" y="8"/>
                  </a:lnTo>
                  <a:lnTo>
                    <a:pt x="11444" y="0"/>
                  </a:lnTo>
                  <a:close/>
                  <a:moveTo>
                    <a:pt x="11532" y="0"/>
                  </a:moveTo>
                  <a:lnTo>
                    <a:pt x="11596" y="0"/>
                  </a:lnTo>
                  <a:lnTo>
                    <a:pt x="11596" y="8"/>
                  </a:lnTo>
                  <a:lnTo>
                    <a:pt x="11532" y="8"/>
                  </a:lnTo>
                  <a:lnTo>
                    <a:pt x="11532" y="0"/>
                  </a:lnTo>
                  <a:close/>
                  <a:moveTo>
                    <a:pt x="11620" y="0"/>
                  </a:moveTo>
                  <a:lnTo>
                    <a:pt x="11684" y="0"/>
                  </a:lnTo>
                  <a:lnTo>
                    <a:pt x="11684" y="8"/>
                  </a:lnTo>
                  <a:lnTo>
                    <a:pt x="11620" y="8"/>
                  </a:lnTo>
                  <a:lnTo>
                    <a:pt x="11620" y="0"/>
                  </a:lnTo>
                  <a:close/>
                  <a:moveTo>
                    <a:pt x="11708" y="0"/>
                  </a:moveTo>
                  <a:lnTo>
                    <a:pt x="11772" y="0"/>
                  </a:lnTo>
                  <a:lnTo>
                    <a:pt x="11772" y="8"/>
                  </a:lnTo>
                  <a:lnTo>
                    <a:pt x="11708" y="8"/>
                  </a:lnTo>
                  <a:lnTo>
                    <a:pt x="11708" y="0"/>
                  </a:lnTo>
                  <a:close/>
                  <a:moveTo>
                    <a:pt x="11796" y="0"/>
                  </a:moveTo>
                  <a:lnTo>
                    <a:pt x="11860" y="0"/>
                  </a:lnTo>
                  <a:lnTo>
                    <a:pt x="11860" y="8"/>
                  </a:lnTo>
                  <a:lnTo>
                    <a:pt x="11796" y="8"/>
                  </a:lnTo>
                  <a:lnTo>
                    <a:pt x="11796" y="0"/>
                  </a:lnTo>
                  <a:close/>
                  <a:moveTo>
                    <a:pt x="11884" y="0"/>
                  </a:moveTo>
                  <a:lnTo>
                    <a:pt x="11948" y="0"/>
                  </a:lnTo>
                  <a:lnTo>
                    <a:pt x="11948" y="8"/>
                  </a:lnTo>
                  <a:lnTo>
                    <a:pt x="11884" y="8"/>
                  </a:lnTo>
                  <a:lnTo>
                    <a:pt x="11884" y="0"/>
                  </a:lnTo>
                  <a:close/>
                  <a:moveTo>
                    <a:pt x="11972" y="0"/>
                  </a:moveTo>
                  <a:lnTo>
                    <a:pt x="12036" y="0"/>
                  </a:lnTo>
                  <a:lnTo>
                    <a:pt x="12036" y="8"/>
                  </a:lnTo>
                  <a:lnTo>
                    <a:pt x="11972" y="8"/>
                  </a:lnTo>
                  <a:lnTo>
                    <a:pt x="11972" y="0"/>
                  </a:lnTo>
                  <a:close/>
                  <a:moveTo>
                    <a:pt x="12060" y="0"/>
                  </a:moveTo>
                  <a:lnTo>
                    <a:pt x="12124" y="0"/>
                  </a:lnTo>
                  <a:lnTo>
                    <a:pt x="12124" y="8"/>
                  </a:lnTo>
                  <a:lnTo>
                    <a:pt x="12060" y="8"/>
                  </a:lnTo>
                  <a:lnTo>
                    <a:pt x="12060" y="0"/>
                  </a:lnTo>
                  <a:close/>
                  <a:moveTo>
                    <a:pt x="12148" y="0"/>
                  </a:moveTo>
                  <a:lnTo>
                    <a:pt x="12212" y="0"/>
                  </a:lnTo>
                  <a:lnTo>
                    <a:pt x="12212" y="8"/>
                  </a:lnTo>
                  <a:lnTo>
                    <a:pt x="12148" y="8"/>
                  </a:lnTo>
                  <a:lnTo>
                    <a:pt x="12148" y="0"/>
                  </a:lnTo>
                  <a:close/>
                  <a:moveTo>
                    <a:pt x="12236" y="0"/>
                  </a:moveTo>
                  <a:lnTo>
                    <a:pt x="12300" y="0"/>
                  </a:lnTo>
                  <a:lnTo>
                    <a:pt x="12300" y="8"/>
                  </a:lnTo>
                  <a:lnTo>
                    <a:pt x="12236" y="8"/>
                  </a:lnTo>
                  <a:lnTo>
                    <a:pt x="12236" y="0"/>
                  </a:lnTo>
                  <a:close/>
                  <a:moveTo>
                    <a:pt x="12324" y="0"/>
                  </a:moveTo>
                  <a:lnTo>
                    <a:pt x="12388" y="0"/>
                  </a:lnTo>
                  <a:lnTo>
                    <a:pt x="12388" y="8"/>
                  </a:lnTo>
                  <a:lnTo>
                    <a:pt x="12324" y="8"/>
                  </a:lnTo>
                  <a:lnTo>
                    <a:pt x="12324" y="0"/>
                  </a:lnTo>
                  <a:close/>
                  <a:moveTo>
                    <a:pt x="12412" y="0"/>
                  </a:moveTo>
                  <a:lnTo>
                    <a:pt x="12476" y="0"/>
                  </a:lnTo>
                  <a:lnTo>
                    <a:pt x="12476" y="8"/>
                  </a:lnTo>
                  <a:lnTo>
                    <a:pt x="12412" y="8"/>
                  </a:lnTo>
                  <a:lnTo>
                    <a:pt x="12412" y="0"/>
                  </a:lnTo>
                  <a:close/>
                  <a:moveTo>
                    <a:pt x="12500" y="0"/>
                  </a:moveTo>
                  <a:lnTo>
                    <a:pt x="12564" y="0"/>
                  </a:lnTo>
                  <a:lnTo>
                    <a:pt x="12564" y="8"/>
                  </a:lnTo>
                  <a:lnTo>
                    <a:pt x="12500" y="8"/>
                  </a:lnTo>
                  <a:lnTo>
                    <a:pt x="12500" y="0"/>
                  </a:lnTo>
                  <a:close/>
                  <a:moveTo>
                    <a:pt x="12588" y="0"/>
                  </a:moveTo>
                  <a:lnTo>
                    <a:pt x="12652" y="0"/>
                  </a:lnTo>
                  <a:lnTo>
                    <a:pt x="12652" y="8"/>
                  </a:lnTo>
                  <a:lnTo>
                    <a:pt x="12588" y="8"/>
                  </a:lnTo>
                  <a:lnTo>
                    <a:pt x="12588" y="0"/>
                  </a:lnTo>
                  <a:close/>
                  <a:moveTo>
                    <a:pt x="12676" y="0"/>
                  </a:moveTo>
                  <a:lnTo>
                    <a:pt x="12740" y="0"/>
                  </a:lnTo>
                  <a:lnTo>
                    <a:pt x="12740" y="8"/>
                  </a:lnTo>
                  <a:lnTo>
                    <a:pt x="12676" y="8"/>
                  </a:lnTo>
                  <a:lnTo>
                    <a:pt x="12676" y="0"/>
                  </a:lnTo>
                  <a:close/>
                  <a:moveTo>
                    <a:pt x="12764" y="0"/>
                  </a:moveTo>
                  <a:lnTo>
                    <a:pt x="12804" y="0"/>
                  </a:lnTo>
                  <a:cubicBezTo>
                    <a:pt x="12807" y="0"/>
                    <a:pt x="12808" y="2"/>
                    <a:pt x="12808" y="4"/>
                  </a:cubicBezTo>
                  <a:lnTo>
                    <a:pt x="12808" y="28"/>
                  </a:lnTo>
                  <a:lnTo>
                    <a:pt x="12800" y="28"/>
                  </a:lnTo>
                  <a:lnTo>
                    <a:pt x="12800" y="4"/>
                  </a:lnTo>
                  <a:lnTo>
                    <a:pt x="12804" y="8"/>
                  </a:lnTo>
                  <a:lnTo>
                    <a:pt x="12764" y="8"/>
                  </a:lnTo>
                  <a:lnTo>
                    <a:pt x="12764" y="0"/>
                  </a:lnTo>
                  <a:close/>
                  <a:moveTo>
                    <a:pt x="12808" y="52"/>
                  </a:moveTo>
                  <a:lnTo>
                    <a:pt x="12808" y="116"/>
                  </a:lnTo>
                  <a:lnTo>
                    <a:pt x="12800" y="116"/>
                  </a:lnTo>
                  <a:lnTo>
                    <a:pt x="12800" y="52"/>
                  </a:lnTo>
                  <a:lnTo>
                    <a:pt x="12808" y="52"/>
                  </a:lnTo>
                  <a:close/>
                  <a:moveTo>
                    <a:pt x="12808" y="140"/>
                  </a:moveTo>
                  <a:lnTo>
                    <a:pt x="12808" y="204"/>
                  </a:lnTo>
                  <a:lnTo>
                    <a:pt x="12800" y="204"/>
                  </a:lnTo>
                  <a:lnTo>
                    <a:pt x="12800" y="140"/>
                  </a:lnTo>
                  <a:lnTo>
                    <a:pt x="12808" y="140"/>
                  </a:lnTo>
                  <a:close/>
                  <a:moveTo>
                    <a:pt x="12808" y="228"/>
                  </a:moveTo>
                  <a:lnTo>
                    <a:pt x="12808" y="292"/>
                  </a:lnTo>
                  <a:lnTo>
                    <a:pt x="12800" y="292"/>
                  </a:lnTo>
                  <a:lnTo>
                    <a:pt x="12800" y="228"/>
                  </a:lnTo>
                  <a:lnTo>
                    <a:pt x="12808" y="228"/>
                  </a:lnTo>
                  <a:close/>
                  <a:moveTo>
                    <a:pt x="12808" y="316"/>
                  </a:moveTo>
                  <a:lnTo>
                    <a:pt x="12808" y="380"/>
                  </a:lnTo>
                  <a:lnTo>
                    <a:pt x="12800" y="380"/>
                  </a:lnTo>
                  <a:lnTo>
                    <a:pt x="12800" y="316"/>
                  </a:lnTo>
                  <a:lnTo>
                    <a:pt x="12808" y="316"/>
                  </a:lnTo>
                  <a:close/>
                  <a:moveTo>
                    <a:pt x="12808" y="404"/>
                  </a:moveTo>
                  <a:lnTo>
                    <a:pt x="12808" y="468"/>
                  </a:lnTo>
                  <a:lnTo>
                    <a:pt x="12800" y="468"/>
                  </a:lnTo>
                  <a:lnTo>
                    <a:pt x="12800" y="404"/>
                  </a:lnTo>
                  <a:lnTo>
                    <a:pt x="12808" y="404"/>
                  </a:lnTo>
                  <a:close/>
                  <a:moveTo>
                    <a:pt x="12808" y="492"/>
                  </a:moveTo>
                  <a:lnTo>
                    <a:pt x="12808" y="556"/>
                  </a:lnTo>
                  <a:lnTo>
                    <a:pt x="12800" y="556"/>
                  </a:lnTo>
                  <a:lnTo>
                    <a:pt x="12800" y="492"/>
                  </a:lnTo>
                  <a:lnTo>
                    <a:pt x="12808" y="492"/>
                  </a:lnTo>
                  <a:close/>
                  <a:moveTo>
                    <a:pt x="12808" y="580"/>
                  </a:moveTo>
                  <a:lnTo>
                    <a:pt x="12808" y="644"/>
                  </a:lnTo>
                  <a:lnTo>
                    <a:pt x="12800" y="644"/>
                  </a:lnTo>
                  <a:lnTo>
                    <a:pt x="12800" y="580"/>
                  </a:lnTo>
                  <a:lnTo>
                    <a:pt x="12808" y="580"/>
                  </a:lnTo>
                  <a:close/>
                  <a:moveTo>
                    <a:pt x="12808" y="668"/>
                  </a:moveTo>
                  <a:lnTo>
                    <a:pt x="12808" y="732"/>
                  </a:lnTo>
                  <a:lnTo>
                    <a:pt x="12800" y="732"/>
                  </a:lnTo>
                  <a:lnTo>
                    <a:pt x="12800" y="668"/>
                  </a:lnTo>
                  <a:lnTo>
                    <a:pt x="12808" y="668"/>
                  </a:lnTo>
                  <a:close/>
                  <a:moveTo>
                    <a:pt x="12808" y="756"/>
                  </a:moveTo>
                  <a:lnTo>
                    <a:pt x="12808" y="820"/>
                  </a:lnTo>
                  <a:lnTo>
                    <a:pt x="12800" y="820"/>
                  </a:lnTo>
                  <a:lnTo>
                    <a:pt x="12800" y="756"/>
                  </a:lnTo>
                  <a:lnTo>
                    <a:pt x="12808" y="756"/>
                  </a:lnTo>
                  <a:close/>
                  <a:moveTo>
                    <a:pt x="12808" y="844"/>
                  </a:moveTo>
                  <a:lnTo>
                    <a:pt x="12808" y="908"/>
                  </a:lnTo>
                  <a:lnTo>
                    <a:pt x="12800" y="908"/>
                  </a:lnTo>
                  <a:lnTo>
                    <a:pt x="12800" y="844"/>
                  </a:lnTo>
                  <a:lnTo>
                    <a:pt x="12808" y="844"/>
                  </a:lnTo>
                  <a:close/>
                  <a:moveTo>
                    <a:pt x="12808" y="932"/>
                  </a:moveTo>
                  <a:lnTo>
                    <a:pt x="12808" y="996"/>
                  </a:lnTo>
                  <a:lnTo>
                    <a:pt x="12800" y="996"/>
                  </a:lnTo>
                  <a:lnTo>
                    <a:pt x="12800" y="932"/>
                  </a:lnTo>
                  <a:lnTo>
                    <a:pt x="12808" y="932"/>
                  </a:lnTo>
                  <a:close/>
                  <a:moveTo>
                    <a:pt x="12808" y="1020"/>
                  </a:moveTo>
                  <a:lnTo>
                    <a:pt x="12808" y="1084"/>
                  </a:lnTo>
                  <a:lnTo>
                    <a:pt x="12800" y="1084"/>
                  </a:lnTo>
                  <a:lnTo>
                    <a:pt x="12800" y="1020"/>
                  </a:lnTo>
                  <a:lnTo>
                    <a:pt x="12808" y="1020"/>
                  </a:lnTo>
                  <a:close/>
                  <a:moveTo>
                    <a:pt x="12808" y="1108"/>
                  </a:moveTo>
                  <a:lnTo>
                    <a:pt x="12808" y="1172"/>
                  </a:lnTo>
                  <a:lnTo>
                    <a:pt x="12800" y="1172"/>
                  </a:lnTo>
                  <a:lnTo>
                    <a:pt x="12800" y="1108"/>
                  </a:lnTo>
                  <a:lnTo>
                    <a:pt x="12808" y="1108"/>
                  </a:lnTo>
                  <a:close/>
                  <a:moveTo>
                    <a:pt x="12808" y="1196"/>
                  </a:moveTo>
                  <a:lnTo>
                    <a:pt x="12808" y="1260"/>
                  </a:lnTo>
                  <a:lnTo>
                    <a:pt x="12800" y="1260"/>
                  </a:lnTo>
                  <a:lnTo>
                    <a:pt x="12800" y="1196"/>
                  </a:lnTo>
                  <a:lnTo>
                    <a:pt x="12808" y="1196"/>
                  </a:lnTo>
                  <a:close/>
                  <a:moveTo>
                    <a:pt x="12808" y="1284"/>
                  </a:moveTo>
                  <a:lnTo>
                    <a:pt x="12808" y="1348"/>
                  </a:lnTo>
                  <a:lnTo>
                    <a:pt x="12800" y="1348"/>
                  </a:lnTo>
                  <a:lnTo>
                    <a:pt x="12800" y="1284"/>
                  </a:lnTo>
                  <a:lnTo>
                    <a:pt x="12808" y="1284"/>
                  </a:lnTo>
                  <a:close/>
                  <a:moveTo>
                    <a:pt x="12808" y="1372"/>
                  </a:moveTo>
                  <a:lnTo>
                    <a:pt x="12808" y="1436"/>
                  </a:lnTo>
                  <a:lnTo>
                    <a:pt x="12800" y="1436"/>
                  </a:lnTo>
                  <a:lnTo>
                    <a:pt x="12800" y="1372"/>
                  </a:lnTo>
                  <a:lnTo>
                    <a:pt x="12808" y="1372"/>
                  </a:lnTo>
                  <a:close/>
                  <a:moveTo>
                    <a:pt x="12808" y="1460"/>
                  </a:moveTo>
                  <a:lnTo>
                    <a:pt x="12808" y="1524"/>
                  </a:lnTo>
                  <a:lnTo>
                    <a:pt x="12800" y="1524"/>
                  </a:lnTo>
                  <a:lnTo>
                    <a:pt x="12800" y="1460"/>
                  </a:lnTo>
                  <a:lnTo>
                    <a:pt x="12808" y="1460"/>
                  </a:lnTo>
                  <a:close/>
                  <a:moveTo>
                    <a:pt x="12808" y="1548"/>
                  </a:moveTo>
                  <a:lnTo>
                    <a:pt x="12808" y="1612"/>
                  </a:lnTo>
                  <a:lnTo>
                    <a:pt x="12800" y="1612"/>
                  </a:lnTo>
                  <a:lnTo>
                    <a:pt x="12800" y="1548"/>
                  </a:lnTo>
                  <a:lnTo>
                    <a:pt x="12808" y="1548"/>
                  </a:lnTo>
                  <a:close/>
                  <a:moveTo>
                    <a:pt x="12808" y="1636"/>
                  </a:moveTo>
                  <a:lnTo>
                    <a:pt x="12808" y="1700"/>
                  </a:lnTo>
                  <a:lnTo>
                    <a:pt x="12800" y="1700"/>
                  </a:lnTo>
                  <a:lnTo>
                    <a:pt x="12800" y="1636"/>
                  </a:lnTo>
                  <a:lnTo>
                    <a:pt x="12808" y="1636"/>
                  </a:lnTo>
                  <a:close/>
                  <a:moveTo>
                    <a:pt x="12808" y="1724"/>
                  </a:moveTo>
                  <a:lnTo>
                    <a:pt x="12808" y="1788"/>
                  </a:lnTo>
                  <a:lnTo>
                    <a:pt x="12800" y="1788"/>
                  </a:lnTo>
                  <a:lnTo>
                    <a:pt x="12800" y="1724"/>
                  </a:lnTo>
                  <a:lnTo>
                    <a:pt x="12808" y="1724"/>
                  </a:lnTo>
                  <a:close/>
                  <a:moveTo>
                    <a:pt x="12808" y="1812"/>
                  </a:moveTo>
                  <a:lnTo>
                    <a:pt x="12808" y="1876"/>
                  </a:lnTo>
                  <a:lnTo>
                    <a:pt x="12800" y="1876"/>
                  </a:lnTo>
                  <a:lnTo>
                    <a:pt x="12800" y="1812"/>
                  </a:lnTo>
                  <a:lnTo>
                    <a:pt x="12808" y="1812"/>
                  </a:lnTo>
                  <a:close/>
                  <a:moveTo>
                    <a:pt x="12808" y="1900"/>
                  </a:moveTo>
                  <a:lnTo>
                    <a:pt x="12808" y="1964"/>
                  </a:lnTo>
                  <a:lnTo>
                    <a:pt x="12800" y="1964"/>
                  </a:lnTo>
                  <a:lnTo>
                    <a:pt x="12800" y="1900"/>
                  </a:lnTo>
                  <a:lnTo>
                    <a:pt x="12808" y="1900"/>
                  </a:lnTo>
                  <a:close/>
                  <a:moveTo>
                    <a:pt x="12808" y="1988"/>
                  </a:moveTo>
                  <a:lnTo>
                    <a:pt x="12808" y="2052"/>
                  </a:lnTo>
                  <a:lnTo>
                    <a:pt x="12800" y="2052"/>
                  </a:lnTo>
                  <a:lnTo>
                    <a:pt x="12800" y="1988"/>
                  </a:lnTo>
                  <a:lnTo>
                    <a:pt x="12808" y="1988"/>
                  </a:lnTo>
                  <a:close/>
                  <a:moveTo>
                    <a:pt x="12808" y="2076"/>
                  </a:moveTo>
                  <a:lnTo>
                    <a:pt x="12808" y="2140"/>
                  </a:lnTo>
                  <a:lnTo>
                    <a:pt x="12800" y="2140"/>
                  </a:lnTo>
                  <a:lnTo>
                    <a:pt x="12800" y="2076"/>
                  </a:lnTo>
                  <a:lnTo>
                    <a:pt x="12808" y="2076"/>
                  </a:lnTo>
                  <a:close/>
                  <a:moveTo>
                    <a:pt x="12808" y="2164"/>
                  </a:moveTo>
                  <a:lnTo>
                    <a:pt x="12808" y="2228"/>
                  </a:lnTo>
                  <a:lnTo>
                    <a:pt x="12800" y="2228"/>
                  </a:lnTo>
                  <a:lnTo>
                    <a:pt x="12800" y="2164"/>
                  </a:lnTo>
                  <a:lnTo>
                    <a:pt x="12808" y="2164"/>
                  </a:lnTo>
                  <a:close/>
                  <a:moveTo>
                    <a:pt x="12808" y="2252"/>
                  </a:moveTo>
                  <a:lnTo>
                    <a:pt x="12808" y="2316"/>
                  </a:lnTo>
                  <a:lnTo>
                    <a:pt x="12800" y="2316"/>
                  </a:lnTo>
                  <a:lnTo>
                    <a:pt x="12800" y="2252"/>
                  </a:lnTo>
                  <a:lnTo>
                    <a:pt x="12808" y="2252"/>
                  </a:lnTo>
                  <a:close/>
                  <a:moveTo>
                    <a:pt x="12808" y="2340"/>
                  </a:moveTo>
                  <a:lnTo>
                    <a:pt x="12808" y="2404"/>
                  </a:lnTo>
                  <a:lnTo>
                    <a:pt x="12800" y="2404"/>
                  </a:lnTo>
                  <a:lnTo>
                    <a:pt x="12800" y="2340"/>
                  </a:lnTo>
                  <a:lnTo>
                    <a:pt x="12808" y="2340"/>
                  </a:lnTo>
                  <a:close/>
                  <a:moveTo>
                    <a:pt x="12808" y="2428"/>
                  </a:moveTo>
                  <a:lnTo>
                    <a:pt x="12808" y="2492"/>
                  </a:lnTo>
                  <a:lnTo>
                    <a:pt x="12800" y="2492"/>
                  </a:lnTo>
                  <a:lnTo>
                    <a:pt x="12800" y="2428"/>
                  </a:lnTo>
                  <a:lnTo>
                    <a:pt x="12808" y="2428"/>
                  </a:lnTo>
                  <a:close/>
                  <a:moveTo>
                    <a:pt x="12808" y="2516"/>
                  </a:moveTo>
                  <a:lnTo>
                    <a:pt x="12808" y="2580"/>
                  </a:lnTo>
                  <a:lnTo>
                    <a:pt x="12800" y="2580"/>
                  </a:lnTo>
                  <a:lnTo>
                    <a:pt x="12800" y="2516"/>
                  </a:lnTo>
                  <a:lnTo>
                    <a:pt x="12808" y="2516"/>
                  </a:lnTo>
                  <a:close/>
                  <a:moveTo>
                    <a:pt x="12808" y="2604"/>
                  </a:moveTo>
                  <a:lnTo>
                    <a:pt x="12808" y="2668"/>
                  </a:lnTo>
                  <a:lnTo>
                    <a:pt x="12800" y="2668"/>
                  </a:lnTo>
                  <a:lnTo>
                    <a:pt x="12800" y="2604"/>
                  </a:lnTo>
                  <a:lnTo>
                    <a:pt x="12808" y="2604"/>
                  </a:lnTo>
                  <a:close/>
                  <a:moveTo>
                    <a:pt x="12808" y="2692"/>
                  </a:moveTo>
                  <a:lnTo>
                    <a:pt x="12808" y="2756"/>
                  </a:lnTo>
                  <a:lnTo>
                    <a:pt x="12800" y="2756"/>
                  </a:lnTo>
                  <a:lnTo>
                    <a:pt x="12800" y="2692"/>
                  </a:lnTo>
                  <a:lnTo>
                    <a:pt x="12808" y="2692"/>
                  </a:lnTo>
                  <a:close/>
                  <a:moveTo>
                    <a:pt x="12808" y="2780"/>
                  </a:moveTo>
                  <a:lnTo>
                    <a:pt x="12808" y="2844"/>
                  </a:lnTo>
                  <a:lnTo>
                    <a:pt x="12800" y="2844"/>
                  </a:lnTo>
                  <a:lnTo>
                    <a:pt x="12800" y="2780"/>
                  </a:lnTo>
                  <a:lnTo>
                    <a:pt x="12808" y="2780"/>
                  </a:lnTo>
                  <a:close/>
                  <a:moveTo>
                    <a:pt x="12808" y="2868"/>
                  </a:moveTo>
                  <a:lnTo>
                    <a:pt x="12808" y="2932"/>
                  </a:lnTo>
                  <a:lnTo>
                    <a:pt x="12800" y="2932"/>
                  </a:lnTo>
                  <a:lnTo>
                    <a:pt x="12800" y="2868"/>
                  </a:lnTo>
                  <a:lnTo>
                    <a:pt x="12808" y="2868"/>
                  </a:lnTo>
                  <a:close/>
                  <a:moveTo>
                    <a:pt x="12808" y="2956"/>
                  </a:moveTo>
                  <a:lnTo>
                    <a:pt x="12808" y="3020"/>
                  </a:lnTo>
                  <a:lnTo>
                    <a:pt x="12800" y="3020"/>
                  </a:lnTo>
                  <a:lnTo>
                    <a:pt x="12800" y="2956"/>
                  </a:lnTo>
                  <a:lnTo>
                    <a:pt x="12808" y="2956"/>
                  </a:lnTo>
                  <a:close/>
                  <a:moveTo>
                    <a:pt x="12808" y="3044"/>
                  </a:moveTo>
                  <a:lnTo>
                    <a:pt x="12808" y="3108"/>
                  </a:lnTo>
                  <a:lnTo>
                    <a:pt x="12800" y="3108"/>
                  </a:lnTo>
                  <a:lnTo>
                    <a:pt x="12800" y="3044"/>
                  </a:lnTo>
                  <a:lnTo>
                    <a:pt x="12808" y="3044"/>
                  </a:lnTo>
                  <a:close/>
                  <a:moveTo>
                    <a:pt x="12808" y="3132"/>
                  </a:moveTo>
                  <a:lnTo>
                    <a:pt x="12808" y="3196"/>
                  </a:lnTo>
                  <a:lnTo>
                    <a:pt x="12800" y="3196"/>
                  </a:lnTo>
                  <a:lnTo>
                    <a:pt x="12800" y="3132"/>
                  </a:lnTo>
                  <a:lnTo>
                    <a:pt x="12808" y="3132"/>
                  </a:lnTo>
                  <a:close/>
                  <a:moveTo>
                    <a:pt x="12808" y="3220"/>
                  </a:moveTo>
                  <a:lnTo>
                    <a:pt x="12808" y="3284"/>
                  </a:lnTo>
                  <a:lnTo>
                    <a:pt x="12800" y="3284"/>
                  </a:lnTo>
                  <a:lnTo>
                    <a:pt x="12800" y="3220"/>
                  </a:lnTo>
                  <a:lnTo>
                    <a:pt x="12808" y="3220"/>
                  </a:lnTo>
                  <a:close/>
                  <a:moveTo>
                    <a:pt x="12808" y="3308"/>
                  </a:moveTo>
                  <a:lnTo>
                    <a:pt x="12808" y="3372"/>
                  </a:lnTo>
                  <a:lnTo>
                    <a:pt x="12800" y="3372"/>
                  </a:lnTo>
                  <a:lnTo>
                    <a:pt x="12800" y="3308"/>
                  </a:lnTo>
                  <a:lnTo>
                    <a:pt x="12808" y="3308"/>
                  </a:lnTo>
                  <a:close/>
                  <a:moveTo>
                    <a:pt x="12808" y="3396"/>
                  </a:moveTo>
                  <a:lnTo>
                    <a:pt x="12808" y="3460"/>
                  </a:lnTo>
                  <a:lnTo>
                    <a:pt x="12800" y="3460"/>
                  </a:lnTo>
                  <a:lnTo>
                    <a:pt x="12800" y="3396"/>
                  </a:lnTo>
                  <a:lnTo>
                    <a:pt x="12808" y="3396"/>
                  </a:lnTo>
                  <a:close/>
                  <a:moveTo>
                    <a:pt x="12808" y="3484"/>
                  </a:moveTo>
                  <a:lnTo>
                    <a:pt x="12808" y="3548"/>
                  </a:lnTo>
                  <a:lnTo>
                    <a:pt x="12800" y="3548"/>
                  </a:lnTo>
                  <a:lnTo>
                    <a:pt x="12800" y="3484"/>
                  </a:lnTo>
                  <a:lnTo>
                    <a:pt x="12808" y="3484"/>
                  </a:lnTo>
                  <a:close/>
                  <a:moveTo>
                    <a:pt x="12808" y="3572"/>
                  </a:moveTo>
                  <a:lnTo>
                    <a:pt x="12808" y="3636"/>
                  </a:lnTo>
                  <a:lnTo>
                    <a:pt x="12800" y="3636"/>
                  </a:lnTo>
                  <a:lnTo>
                    <a:pt x="12800" y="3572"/>
                  </a:lnTo>
                  <a:lnTo>
                    <a:pt x="12808" y="3572"/>
                  </a:lnTo>
                  <a:close/>
                  <a:moveTo>
                    <a:pt x="12808" y="3660"/>
                  </a:moveTo>
                  <a:lnTo>
                    <a:pt x="12808" y="3724"/>
                  </a:lnTo>
                  <a:lnTo>
                    <a:pt x="12800" y="3724"/>
                  </a:lnTo>
                  <a:lnTo>
                    <a:pt x="12800" y="3660"/>
                  </a:lnTo>
                  <a:lnTo>
                    <a:pt x="12808" y="3660"/>
                  </a:lnTo>
                  <a:close/>
                  <a:moveTo>
                    <a:pt x="12808" y="3748"/>
                  </a:moveTo>
                  <a:lnTo>
                    <a:pt x="12808" y="3812"/>
                  </a:lnTo>
                  <a:lnTo>
                    <a:pt x="12800" y="3812"/>
                  </a:lnTo>
                  <a:lnTo>
                    <a:pt x="12800" y="3748"/>
                  </a:lnTo>
                  <a:lnTo>
                    <a:pt x="12808" y="3748"/>
                  </a:lnTo>
                  <a:close/>
                  <a:moveTo>
                    <a:pt x="12808" y="3836"/>
                  </a:moveTo>
                  <a:lnTo>
                    <a:pt x="12808" y="3900"/>
                  </a:lnTo>
                  <a:lnTo>
                    <a:pt x="12800" y="3900"/>
                  </a:lnTo>
                  <a:lnTo>
                    <a:pt x="12800" y="3836"/>
                  </a:lnTo>
                  <a:lnTo>
                    <a:pt x="12808" y="3836"/>
                  </a:lnTo>
                  <a:close/>
                  <a:moveTo>
                    <a:pt x="12808" y="3924"/>
                  </a:moveTo>
                  <a:lnTo>
                    <a:pt x="12808" y="3988"/>
                  </a:lnTo>
                  <a:lnTo>
                    <a:pt x="12800" y="3988"/>
                  </a:lnTo>
                  <a:lnTo>
                    <a:pt x="12800" y="3924"/>
                  </a:lnTo>
                  <a:lnTo>
                    <a:pt x="12808" y="3924"/>
                  </a:lnTo>
                  <a:close/>
                  <a:moveTo>
                    <a:pt x="12808" y="4012"/>
                  </a:moveTo>
                  <a:lnTo>
                    <a:pt x="12808" y="4076"/>
                  </a:lnTo>
                  <a:lnTo>
                    <a:pt x="12800" y="4076"/>
                  </a:lnTo>
                  <a:lnTo>
                    <a:pt x="12800" y="4012"/>
                  </a:lnTo>
                  <a:lnTo>
                    <a:pt x="12808" y="4012"/>
                  </a:lnTo>
                  <a:close/>
                  <a:moveTo>
                    <a:pt x="12808" y="4100"/>
                  </a:moveTo>
                  <a:lnTo>
                    <a:pt x="12808" y="4164"/>
                  </a:lnTo>
                  <a:lnTo>
                    <a:pt x="12800" y="4164"/>
                  </a:lnTo>
                  <a:lnTo>
                    <a:pt x="12800" y="4100"/>
                  </a:lnTo>
                  <a:lnTo>
                    <a:pt x="12808" y="4100"/>
                  </a:lnTo>
                  <a:close/>
                  <a:moveTo>
                    <a:pt x="12808" y="4188"/>
                  </a:moveTo>
                  <a:lnTo>
                    <a:pt x="12808" y="4252"/>
                  </a:lnTo>
                  <a:lnTo>
                    <a:pt x="12800" y="4252"/>
                  </a:lnTo>
                  <a:lnTo>
                    <a:pt x="12800" y="4188"/>
                  </a:lnTo>
                  <a:lnTo>
                    <a:pt x="12808" y="4188"/>
                  </a:lnTo>
                  <a:close/>
                  <a:moveTo>
                    <a:pt x="12808" y="4276"/>
                  </a:moveTo>
                  <a:lnTo>
                    <a:pt x="12808" y="4340"/>
                  </a:lnTo>
                  <a:lnTo>
                    <a:pt x="12800" y="4340"/>
                  </a:lnTo>
                  <a:lnTo>
                    <a:pt x="12800" y="4276"/>
                  </a:lnTo>
                  <a:lnTo>
                    <a:pt x="12808" y="4276"/>
                  </a:lnTo>
                  <a:close/>
                  <a:moveTo>
                    <a:pt x="12808" y="4364"/>
                  </a:moveTo>
                  <a:lnTo>
                    <a:pt x="12808" y="4428"/>
                  </a:lnTo>
                  <a:lnTo>
                    <a:pt x="12800" y="4428"/>
                  </a:lnTo>
                  <a:lnTo>
                    <a:pt x="12800" y="4364"/>
                  </a:lnTo>
                  <a:lnTo>
                    <a:pt x="12808" y="4364"/>
                  </a:lnTo>
                  <a:close/>
                  <a:moveTo>
                    <a:pt x="12808" y="4452"/>
                  </a:moveTo>
                  <a:lnTo>
                    <a:pt x="12808" y="4516"/>
                  </a:lnTo>
                  <a:lnTo>
                    <a:pt x="12800" y="4516"/>
                  </a:lnTo>
                  <a:lnTo>
                    <a:pt x="12800" y="4452"/>
                  </a:lnTo>
                  <a:lnTo>
                    <a:pt x="12808" y="4452"/>
                  </a:lnTo>
                  <a:close/>
                  <a:moveTo>
                    <a:pt x="12808" y="4540"/>
                  </a:moveTo>
                  <a:lnTo>
                    <a:pt x="12808" y="4604"/>
                  </a:lnTo>
                  <a:lnTo>
                    <a:pt x="12800" y="4604"/>
                  </a:lnTo>
                  <a:lnTo>
                    <a:pt x="12800" y="4540"/>
                  </a:lnTo>
                  <a:lnTo>
                    <a:pt x="12808" y="4540"/>
                  </a:lnTo>
                  <a:close/>
                  <a:moveTo>
                    <a:pt x="12808" y="4628"/>
                  </a:moveTo>
                  <a:lnTo>
                    <a:pt x="12808" y="4692"/>
                  </a:lnTo>
                  <a:lnTo>
                    <a:pt x="12800" y="4692"/>
                  </a:lnTo>
                  <a:lnTo>
                    <a:pt x="12800" y="4628"/>
                  </a:lnTo>
                  <a:lnTo>
                    <a:pt x="12808" y="4628"/>
                  </a:lnTo>
                  <a:close/>
                  <a:moveTo>
                    <a:pt x="12808" y="4716"/>
                  </a:moveTo>
                  <a:lnTo>
                    <a:pt x="12808" y="4780"/>
                  </a:lnTo>
                  <a:lnTo>
                    <a:pt x="12800" y="4780"/>
                  </a:lnTo>
                  <a:lnTo>
                    <a:pt x="12800" y="4716"/>
                  </a:lnTo>
                  <a:lnTo>
                    <a:pt x="12808" y="4716"/>
                  </a:lnTo>
                  <a:close/>
                  <a:moveTo>
                    <a:pt x="12808" y="4804"/>
                  </a:moveTo>
                  <a:lnTo>
                    <a:pt x="12808" y="4868"/>
                  </a:lnTo>
                  <a:lnTo>
                    <a:pt x="12800" y="4868"/>
                  </a:lnTo>
                  <a:lnTo>
                    <a:pt x="12800" y="4804"/>
                  </a:lnTo>
                  <a:lnTo>
                    <a:pt x="12808" y="4804"/>
                  </a:lnTo>
                  <a:close/>
                  <a:moveTo>
                    <a:pt x="12808" y="4892"/>
                  </a:moveTo>
                  <a:lnTo>
                    <a:pt x="12808" y="4956"/>
                  </a:lnTo>
                  <a:lnTo>
                    <a:pt x="12800" y="4956"/>
                  </a:lnTo>
                  <a:lnTo>
                    <a:pt x="12800" y="4892"/>
                  </a:lnTo>
                  <a:lnTo>
                    <a:pt x="12808" y="4892"/>
                  </a:lnTo>
                  <a:close/>
                  <a:moveTo>
                    <a:pt x="12808" y="4980"/>
                  </a:moveTo>
                  <a:lnTo>
                    <a:pt x="12808" y="5044"/>
                  </a:lnTo>
                  <a:lnTo>
                    <a:pt x="12800" y="5044"/>
                  </a:lnTo>
                  <a:lnTo>
                    <a:pt x="12800" y="4980"/>
                  </a:lnTo>
                  <a:lnTo>
                    <a:pt x="12808" y="4980"/>
                  </a:lnTo>
                  <a:close/>
                  <a:moveTo>
                    <a:pt x="12808" y="5068"/>
                  </a:moveTo>
                  <a:lnTo>
                    <a:pt x="12808" y="5132"/>
                  </a:lnTo>
                  <a:lnTo>
                    <a:pt x="12800" y="5132"/>
                  </a:lnTo>
                  <a:lnTo>
                    <a:pt x="12800" y="5068"/>
                  </a:lnTo>
                  <a:lnTo>
                    <a:pt x="12808" y="5068"/>
                  </a:lnTo>
                  <a:close/>
                  <a:moveTo>
                    <a:pt x="12808" y="5156"/>
                  </a:moveTo>
                  <a:lnTo>
                    <a:pt x="12808" y="5220"/>
                  </a:lnTo>
                  <a:lnTo>
                    <a:pt x="12800" y="5220"/>
                  </a:lnTo>
                  <a:lnTo>
                    <a:pt x="12800" y="5156"/>
                  </a:lnTo>
                  <a:lnTo>
                    <a:pt x="12808" y="5156"/>
                  </a:lnTo>
                  <a:close/>
                  <a:moveTo>
                    <a:pt x="12808" y="5244"/>
                  </a:moveTo>
                  <a:lnTo>
                    <a:pt x="12808" y="5308"/>
                  </a:lnTo>
                  <a:lnTo>
                    <a:pt x="12800" y="5308"/>
                  </a:lnTo>
                  <a:lnTo>
                    <a:pt x="12800" y="5244"/>
                  </a:lnTo>
                  <a:lnTo>
                    <a:pt x="12808" y="5244"/>
                  </a:lnTo>
                  <a:close/>
                  <a:moveTo>
                    <a:pt x="12808" y="5332"/>
                  </a:moveTo>
                  <a:lnTo>
                    <a:pt x="12808" y="5396"/>
                  </a:lnTo>
                  <a:lnTo>
                    <a:pt x="12800" y="5396"/>
                  </a:lnTo>
                  <a:lnTo>
                    <a:pt x="12800" y="5332"/>
                  </a:lnTo>
                  <a:lnTo>
                    <a:pt x="12808" y="5332"/>
                  </a:lnTo>
                  <a:close/>
                  <a:moveTo>
                    <a:pt x="12808" y="5420"/>
                  </a:moveTo>
                  <a:lnTo>
                    <a:pt x="12808" y="5484"/>
                  </a:lnTo>
                  <a:lnTo>
                    <a:pt x="12800" y="5484"/>
                  </a:lnTo>
                  <a:lnTo>
                    <a:pt x="12800" y="5420"/>
                  </a:lnTo>
                  <a:lnTo>
                    <a:pt x="12808" y="5420"/>
                  </a:lnTo>
                  <a:close/>
                  <a:moveTo>
                    <a:pt x="12808" y="5508"/>
                  </a:moveTo>
                  <a:lnTo>
                    <a:pt x="12808" y="5572"/>
                  </a:lnTo>
                  <a:lnTo>
                    <a:pt x="12800" y="5572"/>
                  </a:lnTo>
                  <a:lnTo>
                    <a:pt x="12800" y="5508"/>
                  </a:lnTo>
                  <a:lnTo>
                    <a:pt x="12808" y="5508"/>
                  </a:lnTo>
                  <a:close/>
                  <a:moveTo>
                    <a:pt x="12808" y="5596"/>
                  </a:moveTo>
                  <a:lnTo>
                    <a:pt x="12808" y="5660"/>
                  </a:lnTo>
                  <a:lnTo>
                    <a:pt x="12800" y="5660"/>
                  </a:lnTo>
                  <a:lnTo>
                    <a:pt x="12800" y="5596"/>
                  </a:lnTo>
                  <a:lnTo>
                    <a:pt x="12808" y="5596"/>
                  </a:lnTo>
                  <a:close/>
                  <a:moveTo>
                    <a:pt x="12808" y="5684"/>
                  </a:moveTo>
                  <a:lnTo>
                    <a:pt x="12808" y="5748"/>
                  </a:lnTo>
                  <a:lnTo>
                    <a:pt x="12800" y="5748"/>
                  </a:lnTo>
                  <a:lnTo>
                    <a:pt x="12800" y="5684"/>
                  </a:lnTo>
                  <a:lnTo>
                    <a:pt x="12808" y="5684"/>
                  </a:lnTo>
                  <a:close/>
                  <a:moveTo>
                    <a:pt x="12808" y="5772"/>
                  </a:moveTo>
                  <a:lnTo>
                    <a:pt x="12808" y="5836"/>
                  </a:lnTo>
                  <a:lnTo>
                    <a:pt x="12800" y="5836"/>
                  </a:lnTo>
                  <a:lnTo>
                    <a:pt x="12800" y="5772"/>
                  </a:lnTo>
                  <a:lnTo>
                    <a:pt x="12808" y="5772"/>
                  </a:lnTo>
                  <a:close/>
                  <a:moveTo>
                    <a:pt x="12808" y="5860"/>
                  </a:moveTo>
                  <a:lnTo>
                    <a:pt x="12808" y="5924"/>
                  </a:lnTo>
                  <a:lnTo>
                    <a:pt x="12800" y="5924"/>
                  </a:lnTo>
                  <a:lnTo>
                    <a:pt x="12800" y="5860"/>
                  </a:lnTo>
                  <a:lnTo>
                    <a:pt x="12808" y="5860"/>
                  </a:lnTo>
                  <a:close/>
                  <a:moveTo>
                    <a:pt x="12808" y="5948"/>
                  </a:moveTo>
                  <a:lnTo>
                    <a:pt x="12808" y="6012"/>
                  </a:lnTo>
                  <a:lnTo>
                    <a:pt x="12800" y="6012"/>
                  </a:lnTo>
                  <a:lnTo>
                    <a:pt x="12800" y="5948"/>
                  </a:lnTo>
                  <a:lnTo>
                    <a:pt x="12808" y="5948"/>
                  </a:lnTo>
                  <a:close/>
                  <a:moveTo>
                    <a:pt x="12808" y="6036"/>
                  </a:moveTo>
                  <a:lnTo>
                    <a:pt x="12808" y="6100"/>
                  </a:lnTo>
                  <a:lnTo>
                    <a:pt x="12800" y="6100"/>
                  </a:lnTo>
                  <a:lnTo>
                    <a:pt x="12800" y="6036"/>
                  </a:lnTo>
                  <a:lnTo>
                    <a:pt x="12808" y="6036"/>
                  </a:lnTo>
                  <a:close/>
                  <a:moveTo>
                    <a:pt x="12808" y="6124"/>
                  </a:moveTo>
                  <a:lnTo>
                    <a:pt x="12808" y="6188"/>
                  </a:lnTo>
                  <a:lnTo>
                    <a:pt x="12800" y="6188"/>
                  </a:lnTo>
                  <a:lnTo>
                    <a:pt x="12800" y="6124"/>
                  </a:lnTo>
                  <a:lnTo>
                    <a:pt x="12808" y="6124"/>
                  </a:lnTo>
                  <a:close/>
                  <a:moveTo>
                    <a:pt x="12808" y="6212"/>
                  </a:moveTo>
                  <a:lnTo>
                    <a:pt x="12808" y="6276"/>
                  </a:lnTo>
                  <a:lnTo>
                    <a:pt x="12800" y="6276"/>
                  </a:lnTo>
                  <a:lnTo>
                    <a:pt x="12800" y="6212"/>
                  </a:lnTo>
                  <a:lnTo>
                    <a:pt x="12808" y="6212"/>
                  </a:lnTo>
                  <a:close/>
                  <a:moveTo>
                    <a:pt x="12808" y="6300"/>
                  </a:moveTo>
                  <a:lnTo>
                    <a:pt x="12808" y="6364"/>
                  </a:lnTo>
                  <a:lnTo>
                    <a:pt x="12800" y="6364"/>
                  </a:lnTo>
                  <a:lnTo>
                    <a:pt x="12800" y="6300"/>
                  </a:lnTo>
                  <a:lnTo>
                    <a:pt x="12808" y="6300"/>
                  </a:lnTo>
                  <a:close/>
                  <a:moveTo>
                    <a:pt x="12808" y="6388"/>
                  </a:moveTo>
                  <a:lnTo>
                    <a:pt x="12808" y="6452"/>
                  </a:lnTo>
                  <a:lnTo>
                    <a:pt x="12800" y="6452"/>
                  </a:lnTo>
                  <a:lnTo>
                    <a:pt x="12800" y="6388"/>
                  </a:lnTo>
                  <a:lnTo>
                    <a:pt x="12808" y="6388"/>
                  </a:lnTo>
                  <a:close/>
                  <a:moveTo>
                    <a:pt x="12808" y="6476"/>
                  </a:moveTo>
                  <a:lnTo>
                    <a:pt x="12808" y="6540"/>
                  </a:lnTo>
                  <a:lnTo>
                    <a:pt x="12800" y="6540"/>
                  </a:lnTo>
                  <a:lnTo>
                    <a:pt x="12800" y="6476"/>
                  </a:lnTo>
                  <a:lnTo>
                    <a:pt x="12808" y="6476"/>
                  </a:lnTo>
                  <a:close/>
                  <a:moveTo>
                    <a:pt x="12808" y="6564"/>
                  </a:moveTo>
                  <a:lnTo>
                    <a:pt x="12808" y="6628"/>
                  </a:lnTo>
                  <a:lnTo>
                    <a:pt x="12800" y="6628"/>
                  </a:lnTo>
                  <a:lnTo>
                    <a:pt x="12800" y="6564"/>
                  </a:lnTo>
                  <a:lnTo>
                    <a:pt x="12808" y="6564"/>
                  </a:lnTo>
                  <a:close/>
                  <a:moveTo>
                    <a:pt x="12808" y="6652"/>
                  </a:moveTo>
                  <a:lnTo>
                    <a:pt x="12808" y="6716"/>
                  </a:lnTo>
                  <a:lnTo>
                    <a:pt x="12800" y="6716"/>
                  </a:lnTo>
                  <a:lnTo>
                    <a:pt x="12800" y="6652"/>
                  </a:lnTo>
                  <a:lnTo>
                    <a:pt x="12808" y="6652"/>
                  </a:lnTo>
                  <a:close/>
                  <a:moveTo>
                    <a:pt x="12808" y="6740"/>
                  </a:moveTo>
                  <a:lnTo>
                    <a:pt x="12808" y="6804"/>
                  </a:lnTo>
                  <a:lnTo>
                    <a:pt x="12800" y="6804"/>
                  </a:lnTo>
                  <a:lnTo>
                    <a:pt x="12800" y="6740"/>
                  </a:lnTo>
                  <a:lnTo>
                    <a:pt x="12808" y="6740"/>
                  </a:lnTo>
                  <a:close/>
                  <a:moveTo>
                    <a:pt x="12808" y="6828"/>
                  </a:moveTo>
                  <a:lnTo>
                    <a:pt x="12808" y="6892"/>
                  </a:lnTo>
                  <a:lnTo>
                    <a:pt x="12800" y="6892"/>
                  </a:lnTo>
                  <a:lnTo>
                    <a:pt x="12800" y="6828"/>
                  </a:lnTo>
                  <a:lnTo>
                    <a:pt x="12808" y="6828"/>
                  </a:lnTo>
                  <a:close/>
                  <a:moveTo>
                    <a:pt x="12808" y="6916"/>
                  </a:moveTo>
                  <a:lnTo>
                    <a:pt x="12808" y="6980"/>
                  </a:lnTo>
                  <a:lnTo>
                    <a:pt x="12800" y="6980"/>
                  </a:lnTo>
                  <a:lnTo>
                    <a:pt x="12800" y="6916"/>
                  </a:lnTo>
                  <a:lnTo>
                    <a:pt x="12808" y="6916"/>
                  </a:lnTo>
                  <a:close/>
                  <a:moveTo>
                    <a:pt x="12808" y="7004"/>
                  </a:moveTo>
                  <a:lnTo>
                    <a:pt x="12808" y="7068"/>
                  </a:lnTo>
                  <a:lnTo>
                    <a:pt x="12800" y="7068"/>
                  </a:lnTo>
                  <a:lnTo>
                    <a:pt x="12800" y="7004"/>
                  </a:lnTo>
                  <a:lnTo>
                    <a:pt x="12808" y="7004"/>
                  </a:lnTo>
                  <a:close/>
                  <a:moveTo>
                    <a:pt x="12808" y="7092"/>
                  </a:moveTo>
                  <a:lnTo>
                    <a:pt x="12808" y="7156"/>
                  </a:lnTo>
                  <a:lnTo>
                    <a:pt x="12800" y="7156"/>
                  </a:lnTo>
                  <a:lnTo>
                    <a:pt x="12800" y="7092"/>
                  </a:lnTo>
                  <a:lnTo>
                    <a:pt x="12808" y="7092"/>
                  </a:lnTo>
                  <a:close/>
                  <a:moveTo>
                    <a:pt x="12808" y="7180"/>
                  </a:moveTo>
                  <a:lnTo>
                    <a:pt x="12808" y="7244"/>
                  </a:lnTo>
                  <a:lnTo>
                    <a:pt x="12800" y="7244"/>
                  </a:lnTo>
                  <a:lnTo>
                    <a:pt x="12800" y="7180"/>
                  </a:lnTo>
                  <a:lnTo>
                    <a:pt x="12808" y="7180"/>
                  </a:lnTo>
                  <a:close/>
                  <a:moveTo>
                    <a:pt x="12808" y="7268"/>
                  </a:moveTo>
                  <a:lnTo>
                    <a:pt x="12808" y="7332"/>
                  </a:lnTo>
                  <a:lnTo>
                    <a:pt x="12800" y="7332"/>
                  </a:lnTo>
                  <a:lnTo>
                    <a:pt x="12800" y="7268"/>
                  </a:lnTo>
                  <a:lnTo>
                    <a:pt x="12808" y="7268"/>
                  </a:lnTo>
                  <a:close/>
                  <a:moveTo>
                    <a:pt x="12808" y="7356"/>
                  </a:moveTo>
                  <a:lnTo>
                    <a:pt x="12808" y="7420"/>
                  </a:lnTo>
                  <a:lnTo>
                    <a:pt x="12800" y="7420"/>
                  </a:lnTo>
                  <a:lnTo>
                    <a:pt x="12800" y="7356"/>
                  </a:lnTo>
                  <a:lnTo>
                    <a:pt x="12808" y="7356"/>
                  </a:lnTo>
                  <a:close/>
                  <a:moveTo>
                    <a:pt x="12808" y="7444"/>
                  </a:moveTo>
                  <a:lnTo>
                    <a:pt x="12808" y="7508"/>
                  </a:lnTo>
                  <a:lnTo>
                    <a:pt x="12800" y="7508"/>
                  </a:lnTo>
                  <a:lnTo>
                    <a:pt x="12800" y="7444"/>
                  </a:lnTo>
                  <a:lnTo>
                    <a:pt x="12808" y="7444"/>
                  </a:lnTo>
                  <a:close/>
                  <a:moveTo>
                    <a:pt x="12808" y="7532"/>
                  </a:moveTo>
                  <a:lnTo>
                    <a:pt x="12808" y="7596"/>
                  </a:lnTo>
                  <a:lnTo>
                    <a:pt x="12800" y="7596"/>
                  </a:lnTo>
                  <a:lnTo>
                    <a:pt x="12800" y="7532"/>
                  </a:lnTo>
                  <a:lnTo>
                    <a:pt x="12808" y="7532"/>
                  </a:lnTo>
                  <a:close/>
                  <a:moveTo>
                    <a:pt x="12808" y="7620"/>
                  </a:moveTo>
                  <a:lnTo>
                    <a:pt x="12808" y="7684"/>
                  </a:lnTo>
                  <a:lnTo>
                    <a:pt x="12800" y="7684"/>
                  </a:lnTo>
                  <a:lnTo>
                    <a:pt x="12800" y="7620"/>
                  </a:lnTo>
                  <a:lnTo>
                    <a:pt x="12808" y="7620"/>
                  </a:lnTo>
                  <a:close/>
                  <a:moveTo>
                    <a:pt x="12808" y="7708"/>
                  </a:moveTo>
                  <a:lnTo>
                    <a:pt x="12808" y="7772"/>
                  </a:lnTo>
                  <a:lnTo>
                    <a:pt x="12800" y="7772"/>
                  </a:lnTo>
                  <a:lnTo>
                    <a:pt x="12800" y="7708"/>
                  </a:lnTo>
                  <a:lnTo>
                    <a:pt x="12808" y="7708"/>
                  </a:lnTo>
                  <a:close/>
                  <a:moveTo>
                    <a:pt x="12808" y="7796"/>
                  </a:moveTo>
                  <a:lnTo>
                    <a:pt x="12808" y="7860"/>
                  </a:lnTo>
                  <a:lnTo>
                    <a:pt x="12800" y="7860"/>
                  </a:lnTo>
                  <a:lnTo>
                    <a:pt x="12800" y="7796"/>
                  </a:lnTo>
                  <a:lnTo>
                    <a:pt x="12808" y="7796"/>
                  </a:lnTo>
                  <a:close/>
                  <a:moveTo>
                    <a:pt x="12808" y="7884"/>
                  </a:moveTo>
                  <a:lnTo>
                    <a:pt x="12808" y="7948"/>
                  </a:lnTo>
                  <a:lnTo>
                    <a:pt x="12800" y="7948"/>
                  </a:lnTo>
                  <a:lnTo>
                    <a:pt x="12800" y="7884"/>
                  </a:lnTo>
                  <a:lnTo>
                    <a:pt x="12808" y="7884"/>
                  </a:lnTo>
                  <a:close/>
                  <a:moveTo>
                    <a:pt x="12808" y="7972"/>
                  </a:moveTo>
                  <a:lnTo>
                    <a:pt x="12808" y="8036"/>
                  </a:lnTo>
                  <a:lnTo>
                    <a:pt x="12800" y="8036"/>
                  </a:lnTo>
                  <a:lnTo>
                    <a:pt x="12800" y="7972"/>
                  </a:lnTo>
                  <a:lnTo>
                    <a:pt x="12808" y="7972"/>
                  </a:lnTo>
                  <a:close/>
                  <a:moveTo>
                    <a:pt x="12808" y="8060"/>
                  </a:moveTo>
                  <a:lnTo>
                    <a:pt x="12808" y="8124"/>
                  </a:lnTo>
                  <a:lnTo>
                    <a:pt x="12800" y="8124"/>
                  </a:lnTo>
                  <a:lnTo>
                    <a:pt x="12800" y="8060"/>
                  </a:lnTo>
                  <a:lnTo>
                    <a:pt x="12808" y="8060"/>
                  </a:lnTo>
                  <a:close/>
                  <a:moveTo>
                    <a:pt x="12808" y="8148"/>
                  </a:moveTo>
                  <a:lnTo>
                    <a:pt x="12808" y="8212"/>
                  </a:lnTo>
                  <a:lnTo>
                    <a:pt x="12800" y="8212"/>
                  </a:lnTo>
                  <a:lnTo>
                    <a:pt x="12800" y="8148"/>
                  </a:lnTo>
                  <a:lnTo>
                    <a:pt x="12808" y="8148"/>
                  </a:lnTo>
                  <a:close/>
                  <a:moveTo>
                    <a:pt x="12808" y="8236"/>
                  </a:moveTo>
                  <a:lnTo>
                    <a:pt x="12808" y="8300"/>
                  </a:lnTo>
                  <a:lnTo>
                    <a:pt x="12800" y="8300"/>
                  </a:lnTo>
                  <a:lnTo>
                    <a:pt x="12800" y="8236"/>
                  </a:lnTo>
                  <a:lnTo>
                    <a:pt x="12808" y="8236"/>
                  </a:lnTo>
                  <a:close/>
                  <a:moveTo>
                    <a:pt x="12808" y="8324"/>
                  </a:moveTo>
                  <a:lnTo>
                    <a:pt x="12808" y="8388"/>
                  </a:lnTo>
                  <a:lnTo>
                    <a:pt x="12800" y="8388"/>
                  </a:lnTo>
                  <a:lnTo>
                    <a:pt x="12800" y="8324"/>
                  </a:lnTo>
                  <a:lnTo>
                    <a:pt x="12808" y="8324"/>
                  </a:lnTo>
                  <a:close/>
                  <a:moveTo>
                    <a:pt x="12808" y="8412"/>
                  </a:moveTo>
                  <a:lnTo>
                    <a:pt x="12808" y="8476"/>
                  </a:lnTo>
                  <a:lnTo>
                    <a:pt x="12800" y="8476"/>
                  </a:lnTo>
                  <a:lnTo>
                    <a:pt x="12800" y="8412"/>
                  </a:lnTo>
                  <a:lnTo>
                    <a:pt x="12808" y="8412"/>
                  </a:lnTo>
                  <a:close/>
                  <a:moveTo>
                    <a:pt x="12808" y="8500"/>
                  </a:moveTo>
                  <a:lnTo>
                    <a:pt x="12808" y="8564"/>
                  </a:lnTo>
                  <a:lnTo>
                    <a:pt x="12800" y="8564"/>
                  </a:lnTo>
                  <a:lnTo>
                    <a:pt x="12800" y="8500"/>
                  </a:lnTo>
                  <a:lnTo>
                    <a:pt x="12808" y="8500"/>
                  </a:lnTo>
                  <a:close/>
                  <a:moveTo>
                    <a:pt x="12808" y="8588"/>
                  </a:moveTo>
                  <a:lnTo>
                    <a:pt x="12808" y="8652"/>
                  </a:lnTo>
                  <a:lnTo>
                    <a:pt x="12800" y="8652"/>
                  </a:lnTo>
                  <a:lnTo>
                    <a:pt x="12800" y="8588"/>
                  </a:lnTo>
                  <a:lnTo>
                    <a:pt x="12808" y="8588"/>
                  </a:lnTo>
                  <a:close/>
                  <a:moveTo>
                    <a:pt x="12808" y="8676"/>
                  </a:moveTo>
                  <a:lnTo>
                    <a:pt x="12808" y="8740"/>
                  </a:lnTo>
                  <a:lnTo>
                    <a:pt x="12800" y="8740"/>
                  </a:lnTo>
                  <a:lnTo>
                    <a:pt x="12800" y="8676"/>
                  </a:lnTo>
                  <a:lnTo>
                    <a:pt x="12808" y="8676"/>
                  </a:lnTo>
                  <a:close/>
                  <a:moveTo>
                    <a:pt x="12808" y="8764"/>
                  </a:moveTo>
                  <a:lnTo>
                    <a:pt x="12808" y="8828"/>
                  </a:lnTo>
                  <a:lnTo>
                    <a:pt x="12800" y="8828"/>
                  </a:lnTo>
                  <a:lnTo>
                    <a:pt x="12800" y="8764"/>
                  </a:lnTo>
                  <a:lnTo>
                    <a:pt x="12808" y="8764"/>
                  </a:lnTo>
                  <a:close/>
                  <a:moveTo>
                    <a:pt x="12808" y="8852"/>
                  </a:moveTo>
                  <a:lnTo>
                    <a:pt x="12808" y="8916"/>
                  </a:lnTo>
                  <a:lnTo>
                    <a:pt x="12800" y="8916"/>
                  </a:lnTo>
                  <a:lnTo>
                    <a:pt x="12800" y="8852"/>
                  </a:lnTo>
                  <a:lnTo>
                    <a:pt x="12808" y="8852"/>
                  </a:lnTo>
                  <a:close/>
                  <a:moveTo>
                    <a:pt x="12808" y="8940"/>
                  </a:moveTo>
                  <a:lnTo>
                    <a:pt x="12808" y="9004"/>
                  </a:lnTo>
                  <a:lnTo>
                    <a:pt x="12800" y="9004"/>
                  </a:lnTo>
                  <a:lnTo>
                    <a:pt x="12800" y="8940"/>
                  </a:lnTo>
                  <a:lnTo>
                    <a:pt x="12808" y="8940"/>
                  </a:lnTo>
                  <a:close/>
                  <a:moveTo>
                    <a:pt x="12808" y="9028"/>
                  </a:moveTo>
                  <a:lnTo>
                    <a:pt x="12808" y="9092"/>
                  </a:lnTo>
                  <a:lnTo>
                    <a:pt x="12800" y="9092"/>
                  </a:lnTo>
                  <a:lnTo>
                    <a:pt x="12800" y="9028"/>
                  </a:lnTo>
                  <a:lnTo>
                    <a:pt x="12808" y="9028"/>
                  </a:lnTo>
                  <a:close/>
                  <a:moveTo>
                    <a:pt x="12808" y="9116"/>
                  </a:moveTo>
                  <a:lnTo>
                    <a:pt x="12808" y="9180"/>
                  </a:lnTo>
                  <a:lnTo>
                    <a:pt x="12800" y="9180"/>
                  </a:lnTo>
                  <a:lnTo>
                    <a:pt x="12800" y="9116"/>
                  </a:lnTo>
                  <a:lnTo>
                    <a:pt x="12808" y="9116"/>
                  </a:lnTo>
                  <a:close/>
                  <a:moveTo>
                    <a:pt x="12808" y="9204"/>
                  </a:moveTo>
                  <a:lnTo>
                    <a:pt x="12808" y="9268"/>
                  </a:lnTo>
                  <a:lnTo>
                    <a:pt x="12800" y="9268"/>
                  </a:lnTo>
                  <a:lnTo>
                    <a:pt x="12800" y="9204"/>
                  </a:lnTo>
                  <a:lnTo>
                    <a:pt x="12808" y="9204"/>
                  </a:lnTo>
                  <a:close/>
                  <a:moveTo>
                    <a:pt x="12808" y="9292"/>
                  </a:moveTo>
                  <a:lnTo>
                    <a:pt x="12808" y="9356"/>
                  </a:lnTo>
                  <a:lnTo>
                    <a:pt x="12800" y="9356"/>
                  </a:lnTo>
                  <a:lnTo>
                    <a:pt x="12800" y="9292"/>
                  </a:lnTo>
                  <a:lnTo>
                    <a:pt x="12808" y="9292"/>
                  </a:lnTo>
                  <a:close/>
                  <a:moveTo>
                    <a:pt x="12808" y="9380"/>
                  </a:moveTo>
                  <a:lnTo>
                    <a:pt x="12808" y="9444"/>
                  </a:lnTo>
                  <a:lnTo>
                    <a:pt x="12800" y="9444"/>
                  </a:lnTo>
                  <a:lnTo>
                    <a:pt x="12800" y="9380"/>
                  </a:lnTo>
                  <a:lnTo>
                    <a:pt x="12808" y="9380"/>
                  </a:lnTo>
                  <a:close/>
                  <a:moveTo>
                    <a:pt x="12808" y="9468"/>
                  </a:moveTo>
                  <a:lnTo>
                    <a:pt x="12808" y="9532"/>
                  </a:lnTo>
                  <a:lnTo>
                    <a:pt x="12800" y="9532"/>
                  </a:lnTo>
                  <a:lnTo>
                    <a:pt x="12800" y="9468"/>
                  </a:lnTo>
                  <a:lnTo>
                    <a:pt x="12808" y="9468"/>
                  </a:lnTo>
                  <a:close/>
                  <a:moveTo>
                    <a:pt x="12808" y="9556"/>
                  </a:moveTo>
                  <a:lnTo>
                    <a:pt x="12808" y="9620"/>
                  </a:lnTo>
                  <a:lnTo>
                    <a:pt x="12800" y="9620"/>
                  </a:lnTo>
                  <a:lnTo>
                    <a:pt x="12800" y="9556"/>
                  </a:lnTo>
                  <a:lnTo>
                    <a:pt x="12808" y="9556"/>
                  </a:lnTo>
                  <a:close/>
                  <a:moveTo>
                    <a:pt x="12808" y="9644"/>
                  </a:moveTo>
                  <a:lnTo>
                    <a:pt x="12808" y="9708"/>
                  </a:lnTo>
                  <a:lnTo>
                    <a:pt x="12800" y="9708"/>
                  </a:lnTo>
                  <a:lnTo>
                    <a:pt x="12800" y="9644"/>
                  </a:lnTo>
                  <a:lnTo>
                    <a:pt x="12808" y="9644"/>
                  </a:lnTo>
                  <a:close/>
                  <a:moveTo>
                    <a:pt x="12808" y="9732"/>
                  </a:moveTo>
                  <a:lnTo>
                    <a:pt x="12808" y="9796"/>
                  </a:lnTo>
                  <a:lnTo>
                    <a:pt x="12800" y="9796"/>
                  </a:lnTo>
                  <a:lnTo>
                    <a:pt x="12800" y="9732"/>
                  </a:lnTo>
                  <a:lnTo>
                    <a:pt x="12808" y="9732"/>
                  </a:lnTo>
                  <a:close/>
                  <a:moveTo>
                    <a:pt x="12808" y="9820"/>
                  </a:moveTo>
                  <a:lnTo>
                    <a:pt x="12808" y="9884"/>
                  </a:lnTo>
                  <a:lnTo>
                    <a:pt x="12800" y="9884"/>
                  </a:lnTo>
                  <a:lnTo>
                    <a:pt x="12800" y="9820"/>
                  </a:lnTo>
                  <a:lnTo>
                    <a:pt x="12808" y="9820"/>
                  </a:lnTo>
                  <a:close/>
                  <a:moveTo>
                    <a:pt x="12808" y="9908"/>
                  </a:moveTo>
                  <a:lnTo>
                    <a:pt x="12808" y="9972"/>
                  </a:lnTo>
                  <a:lnTo>
                    <a:pt x="12800" y="9972"/>
                  </a:lnTo>
                  <a:lnTo>
                    <a:pt x="12800" y="9908"/>
                  </a:lnTo>
                  <a:lnTo>
                    <a:pt x="12808" y="9908"/>
                  </a:lnTo>
                  <a:close/>
                  <a:moveTo>
                    <a:pt x="12808" y="9996"/>
                  </a:moveTo>
                  <a:lnTo>
                    <a:pt x="12808" y="10060"/>
                  </a:lnTo>
                  <a:lnTo>
                    <a:pt x="12800" y="10060"/>
                  </a:lnTo>
                  <a:lnTo>
                    <a:pt x="12800" y="9996"/>
                  </a:lnTo>
                  <a:lnTo>
                    <a:pt x="12808" y="9996"/>
                  </a:lnTo>
                  <a:close/>
                  <a:moveTo>
                    <a:pt x="12808" y="10084"/>
                  </a:moveTo>
                  <a:lnTo>
                    <a:pt x="12808" y="10148"/>
                  </a:lnTo>
                  <a:lnTo>
                    <a:pt x="12800" y="10148"/>
                  </a:lnTo>
                  <a:lnTo>
                    <a:pt x="12800" y="10084"/>
                  </a:lnTo>
                  <a:lnTo>
                    <a:pt x="12808" y="10084"/>
                  </a:lnTo>
                  <a:close/>
                  <a:moveTo>
                    <a:pt x="12808" y="10172"/>
                  </a:moveTo>
                  <a:lnTo>
                    <a:pt x="12808" y="10236"/>
                  </a:lnTo>
                  <a:lnTo>
                    <a:pt x="12800" y="10236"/>
                  </a:lnTo>
                  <a:lnTo>
                    <a:pt x="12800" y="10172"/>
                  </a:lnTo>
                  <a:lnTo>
                    <a:pt x="12808" y="10172"/>
                  </a:lnTo>
                  <a:close/>
                  <a:moveTo>
                    <a:pt x="12808" y="10260"/>
                  </a:moveTo>
                  <a:lnTo>
                    <a:pt x="12808" y="10324"/>
                  </a:lnTo>
                  <a:lnTo>
                    <a:pt x="12800" y="10324"/>
                  </a:lnTo>
                  <a:lnTo>
                    <a:pt x="12800" y="10260"/>
                  </a:lnTo>
                  <a:lnTo>
                    <a:pt x="12808" y="10260"/>
                  </a:lnTo>
                  <a:close/>
                  <a:moveTo>
                    <a:pt x="12808" y="10348"/>
                  </a:moveTo>
                  <a:lnTo>
                    <a:pt x="12808" y="10412"/>
                  </a:lnTo>
                  <a:lnTo>
                    <a:pt x="12800" y="10412"/>
                  </a:lnTo>
                  <a:lnTo>
                    <a:pt x="12800" y="10348"/>
                  </a:lnTo>
                  <a:lnTo>
                    <a:pt x="12808" y="10348"/>
                  </a:lnTo>
                  <a:close/>
                  <a:moveTo>
                    <a:pt x="12808" y="10436"/>
                  </a:moveTo>
                  <a:lnTo>
                    <a:pt x="12808" y="10500"/>
                  </a:lnTo>
                  <a:lnTo>
                    <a:pt x="12800" y="10500"/>
                  </a:lnTo>
                  <a:lnTo>
                    <a:pt x="12800" y="10436"/>
                  </a:lnTo>
                  <a:lnTo>
                    <a:pt x="12808" y="10436"/>
                  </a:lnTo>
                  <a:close/>
                  <a:moveTo>
                    <a:pt x="12808" y="10524"/>
                  </a:moveTo>
                  <a:lnTo>
                    <a:pt x="12808" y="10588"/>
                  </a:lnTo>
                  <a:lnTo>
                    <a:pt x="12800" y="10588"/>
                  </a:lnTo>
                  <a:lnTo>
                    <a:pt x="12800" y="10524"/>
                  </a:lnTo>
                  <a:lnTo>
                    <a:pt x="12808" y="10524"/>
                  </a:lnTo>
                  <a:close/>
                  <a:moveTo>
                    <a:pt x="12808" y="10612"/>
                  </a:moveTo>
                  <a:lnTo>
                    <a:pt x="12808" y="10676"/>
                  </a:lnTo>
                  <a:lnTo>
                    <a:pt x="12800" y="10676"/>
                  </a:lnTo>
                  <a:lnTo>
                    <a:pt x="12800" y="10612"/>
                  </a:lnTo>
                  <a:lnTo>
                    <a:pt x="12808" y="10612"/>
                  </a:lnTo>
                  <a:close/>
                  <a:moveTo>
                    <a:pt x="12808" y="10700"/>
                  </a:moveTo>
                  <a:lnTo>
                    <a:pt x="12808" y="10764"/>
                  </a:lnTo>
                  <a:lnTo>
                    <a:pt x="12800" y="10764"/>
                  </a:lnTo>
                  <a:lnTo>
                    <a:pt x="12800" y="10700"/>
                  </a:lnTo>
                  <a:lnTo>
                    <a:pt x="12808" y="10700"/>
                  </a:lnTo>
                  <a:close/>
                  <a:moveTo>
                    <a:pt x="12808" y="10788"/>
                  </a:moveTo>
                  <a:lnTo>
                    <a:pt x="12808" y="10852"/>
                  </a:lnTo>
                  <a:lnTo>
                    <a:pt x="12800" y="10852"/>
                  </a:lnTo>
                  <a:lnTo>
                    <a:pt x="12800" y="10788"/>
                  </a:lnTo>
                  <a:lnTo>
                    <a:pt x="12808" y="10788"/>
                  </a:lnTo>
                  <a:close/>
                  <a:moveTo>
                    <a:pt x="12808" y="10876"/>
                  </a:moveTo>
                  <a:lnTo>
                    <a:pt x="12808" y="10940"/>
                  </a:lnTo>
                  <a:lnTo>
                    <a:pt x="12800" y="10940"/>
                  </a:lnTo>
                  <a:lnTo>
                    <a:pt x="12800" y="10876"/>
                  </a:lnTo>
                  <a:lnTo>
                    <a:pt x="12808" y="10876"/>
                  </a:lnTo>
                  <a:close/>
                  <a:moveTo>
                    <a:pt x="12808" y="10964"/>
                  </a:moveTo>
                  <a:lnTo>
                    <a:pt x="12808" y="11004"/>
                  </a:lnTo>
                  <a:cubicBezTo>
                    <a:pt x="12808" y="11007"/>
                    <a:pt x="12807" y="11008"/>
                    <a:pt x="12804" y="11008"/>
                  </a:cubicBezTo>
                  <a:lnTo>
                    <a:pt x="12780" y="11008"/>
                  </a:lnTo>
                  <a:lnTo>
                    <a:pt x="12780" y="11000"/>
                  </a:lnTo>
                  <a:lnTo>
                    <a:pt x="12804" y="11000"/>
                  </a:lnTo>
                  <a:lnTo>
                    <a:pt x="12800" y="11004"/>
                  </a:lnTo>
                  <a:lnTo>
                    <a:pt x="12800" y="10964"/>
                  </a:lnTo>
                  <a:lnTo>
                    <a:pt x="12808" y="10964"/>
                  </a:lnTo>
                  <a:close/>
                  <a:moveTo>
                    <a:pt x="12756" y="11008"/>
                  </a:moveTo>
                  <a:lnTo>
                    <a:pt x="12692" y="11008"/>
                  </a:lnTo>
                  <a:lnTo>
                    <a:pt x="12692" y="11000"/>
                  </a:lnTo>
                  <a:lnTo>
                    <a:pt x="12756" y="11000"/>
                  </a:lnTo>
                  <a:lnTo>
                    <a:pt x="12756" y="11008"/>
                  </a:lnTo>
                  <a:close/>
                  <a:moveTo>
                    <a:pt x="12668" y="11008"/>
                  </a:moveTo>
                  <a:lnTo>
                    <a:pt x="12604" y="11008"/>
                  </a:lnTo>
                  <a:lnTo>
                    <a:pt x="12604" y="11000"/>
                  </a:lnTo>
                  <a:lnTo>
                    <a:pt x="12668" y="11000"/>
                  </a:lnTo>
                  <a:lnTo>
                    <a:pt x="12668" y="11008"/>
                  </a:lnTo>
                  <a:close/>
                  <a:moveTo>
                    <a:pt x="12580" y="11008"/>
                  </a:moveTo>
                  <a:lnTo>
                    <a:pt x="12516" y="11008"/>
                  </a:lnTo>
                  <a:lnTo>
                    <a:pt x="12516" y="11000"/>
                  </a:lnTo>
                  <a:lnTo>
                    <a:pt x="12580" y="11000"/>
                  </a:lnTo>
                  <a:lnTo>
                    <a:pt x="12580" y="11008"/>
                  </a:lnTo>
                  <a:close/>
                  <a:moveTo>
                    <a:pt x="12492" y="11008"/>
                  </a:moveTo>
                  <a:lnTo>
                    <a:pt x="12428" y="11008"/>
                  </a:lnTo>
                  <a:lnTo>
                    <a:pt x="12428" y="11000"/>
                  </a:lnTo>
                  <a:lnTo>
                    <a:pt x="12492" y="11000"/>
                  </a:lnTo>
                  <a:lnTo>
                    <a:pt x="12492" y="11008"/>
                  </a:lnTo>
                  <a:close/>
                  <a:moveTo>
                    <a:pt x="12404" y="11008"/>
                  </a:moveTo>
                  <a:lnTo>
                    <a:pt x="12340" y="11008"/>
                  </a:lnTo>
                  <a:lnTo>
                    <a:pt x="12340" y="11000"/>
                  </a:lnTo>
                  <a:lnTo>
                    <a:pt x="12404" y="11000"/>
                  </a:lnTo>
                  <a:lnTo>
                    <a:pt x="12404" y="11008"/>
                  </a:lnTo>
                  <a:close/>
                  <a:moveTo>
                    <a:pt x="12316" y="11008"/>
                  </a:moveTo>
                  <a:lnTo>
                    <a:pt x="12252" y="11008"/>
                  </a:lnTo>
                  <a:lnTo>
                    <a:pt x="12252" y="11000"/>
                  </a:lnTo>
                  <a:lnTo>
                    <a:pt x="12316" y="11000"/>
                  </a:lnTo>
                  <a:lnTo>
                    <a:pt x="12316" y="11008"/>
                  </a:lnTo>
                  <a:close/>
                  <a:moveTo>
                    <a:pt x="12228" y="11008"/>
                  </a:moveTo>
                  <a:lnTo>
                    <a:pt x="12164" y="11008"/>
                  </a:lnTo>
                  <a:lnTo>
                    <a:pt x="12164" y="11000"/>
                  </a:lnTo>
                  <a:lnTo>
                    <a:pt x="12228" y="11000"/>
                  </a:lnTo>
                  <a:lnTo>
                    <a:pt x="12228" y="11008"/>
                  </a:lnTo>
                  <a:close/>
                  <a:moveTo>
                    <a:pt x="12140" y="11008"/>
                  </a:moveTo>
                  <a:lnTo>
                    <a:pt x="12076" y="11008"/>
                  </a:lnTo>
                  <a:lnTo>
                    <a:pt x="12076" y="11000"/>
                  </a:lnTo>
                  <a:lnTo>
                    <a:pt x="12140" y="11000"/>
                  </a:lnTo>
                  <a:lnTo>
                    <a:pt x="12140" y="11008"/>
                  </a:lnTo>
                  <a:close/>
                  <a:moveTo>
                    <a:pt x="12052" y="11008"/>
                  </a:moveTo>
                  <a:lnTo>
                    <a:pt x="11988" y="11008"/>
                  </a:lnTo>
                  <a:lnTo>
                    <a:pt x="11988" y="11000"/>
                  </a:lnTo>
                  <a:lnTo>
                    <a:pt x="12052" y="11000"/>
                  </a:lnTo>
                  <a:lnTo>
                    <a:pt x="12052" y="11008"/>
                  </a:lnTo>
                  <a:close/>
                  <a:moveTo>
                    <a:pt x="11964" y="11008"/>
                  </a:moveTo>
                  <a:lnTo>
                    <a:pt x="11900" y="11008"/>
                  </a:lnTo>
                  <a:lnTo>
                    <a:pt x="11900" y="11000"/>
                  </a:lnTo>
                  <a:lnTo>
                    <a:pt x="11964" y="11000"/>
                  </a:lnTo>
                  <a:lnTo>
                    <a:pt x="11964" y="11008"/>
                  </a:lnTo>
                  <a:close/>
                  <a:moveTo>
                    <a:pt x="11876" y="11008"/>
                  </a:moveTo>
                  <a:lnTo>
                    <a:pt x="11812" y="11008"/>
                  </a:lnTo>
                  <a:lnTo>
                    <a:pt x="11812" y="11000"/>
                  </a:lnTo>
                  <a:lnTo>
                    <a:pt x="11876" y="11000"/>
                  </a:lnTo>
                  <a:lnTo>
                    <a:pt x="11876" y="11008"/>
                  </a:lnTo>
                  <a:close/>
                  <a:moveTo>
                    <a:pt x="11788" y="11008"/>
                  </a:moveTo>
                  <a:lnTo>
                    <a:pt x="11724" y="11008"/>
                  </a:lnTo>
                  <a:lnTo>
                    <a:pt x="11724" y="11000"/>
                  </a:lnTo>
                  <a:lnTo>
                    <a:pt x="11788" y="11000"/>
                  </a:lnTo>
                  <a:lnTo>
                    <a:pt x="11788" y="11008"/>
                  </a:lnTo>
                  <a:close/>
                  <a:moveTo>
                    <a:pt x="11700" y="11008"/>
                  </a:moveTo>
                  <a:lnTo>
                    <a:pt x="11636" y="11008"/>
                  </a:lnTo>
                  <a:lnTo>
                    <a:pt x="11636" y="11000"/>
                  </a:lnTo>
                  <a:lnTo>
                    <a:pt x="11700" y="11000"/>
                  </a:lnTo>
                  <a:lnTo>
                    <a:pt x="11700" y="11008"/>
                  </a:lnTo>
                  <a:close/>
                  <a:moveTo>
                    <a:pt x="11612" y="11008"/>
                  </a:moveTo>
                  <a:lnTo>
                    <a:pt x="11548" y="11008"/>
                  </a:lnTo>
                  <a:lnTo>
                    <a:pt x="11548" y="11000"/>
                  </a:lnTo>
                  <a:lnTo>
                    <a:pt x="11612" y="11000"/>
                  </a:lnTo>
                  <a:lnTo>
                    <a:pt x="11612" y="11008"/>
                  </a:lnTo>
                  <a:close/>
                  <a:moveTo>
                    <a:pt x="11524" y="11008"/>
                  </a:moveTo>
                  <a:lnTo>
                    <a:pt x="11460" y="11008"/>
                  </a:lnTo>
                  <a:lnTo>
                    <a:pt x="11460" y="11000"/>
                  </a:lnTo>
                  <a:lnTo>
                    <a:pt x="11524" y="11000"/>
                  </a:lnTo>
                  <a:lnTo>
                    <a:pt x="11524" y="11008"/>
                  </a:lnTo>
                  <a:close/>
                  <a:moveTo>
                    <a:pt x="11436" y="11008"/>
                  </a:moveTo>
                  <a:lnTo>
                    <a:pt x="11372" y="11008"/>
                  </a:lnTo>
                  <a:lnTo>
                    <a:pt x="11372" y="11000"/>
                  </a:lnTo>
                  <a:lnTo>
                    <a:pt x="11436" y="11000"/>
                  </a:lnTo>
                  <a:lnTo>
                    <a:pt x="11436" y="11008"/>
                  </a:lnTo>
                  <a:close/>
                  <a:moveTo>
                    <a:pt x="11348" y="11008"/>
                  </a:moveTo>
                  <a:lnTo>
                    <a:pt x="11284" y="11008"/>
                  </a:lnTo>
                  <a:lnTo>
                    <a:pt x="11284" y="11000"/>
                  </a:lnTo>
                  <a:lnTo>
                    <a:pt x="11348" y="11000"/>
                  </a:lnTo>
                  <a:lnTo>
                    <a:pt x="11348" y="11008"/>
                  </a:lnTo>
                  <a:close/>
                  <a:moveTo>
                    <a:pt x="11260" y="11008"/>
                  </a:moveTo>
                  <a:lnTo>
                    <a:pt x="11196" y="11008"/>
                  </a:lnTo>
                  <a:lnTo>
                    <a:pt x="11196" y="11000"/>
                  </a:lnTo>
                  <a:lnTo>
                    <a:pt x="11260" y="11000"/>
                  </a:lnTo>
                  <a:lnTo>
                    <a:pt x="11260" y="11008"/>
                  </a:lnTo>
                  <a:close/>
                  <a:moveTo>
                    <a:pt x="11172" y="11008"/>
                  </a:moveTo>
                  <a:lnTo>
                    <a:pt x="11108" y="11008"/>
                  </a:lnTo>
                  <a:lnTo>
                    <a:pt x="11108" y="11000"/>
                  </a:lnTo>
                  <a:lnTo>
                    <a:pt x="11172" y="11000"/>
                  </a:lnTo>
                  <a:lnTo>
                    <a:pt x="11172" y="11008"/>
                  </a:lnTo>
                  <a:close/>
                  <a:moveTo>
                    <a:pt x="11084" y="11008"/>
                  </a:moveTo>
                  <a:lnTo>
                    <a:pt x="11020" y="11008"/>
                  </a:lnTo>
                  <a:lnTo>
                    <a:pt x="11020" y="11000"/>
                  </a:lnTo>
                  <a:lnTo>
                    <a:pt x="11084" y="11000"/>
                  </a:lnTo>
                  <a:lnTo>
                    <a:pt x="11084" y="11008"/>
                  </a:lnTo>
                  <a:close/>
                  <a:moveTo>
                    <a:pt x="10996" y="11008"/>
                  </a:moveTo>
                  <a:lnTo>
                    <a:pt x="10932" y="11008"/>
                  </a:lnTo>
                  <a:lnTo>
                    <a:pt x="10932" y="11000"/>
                  </a:lnTo>
                  <a:lnTo>
                    <a:pt x="10996" y="11000"/>
                  </a:lnTo>
                  <a:lnTo>
                    <a:pt x="10996" y="11008"/>
                  </a:lnTo>
                  <a:close/>
                  <a:moveTo>
                    <a:pt x="10908" y="11008"/>
                  </a:moveTo>
                  <a:lnTo>
                    <a:pt x="10844" y="11008"/>
                  </a:lnTo>
                  <a:lnTo>
                    <a:pt x="10844" y="11000"/>
                  </a:lnTo>
                  <a:lnTo>
                    <a:pt x="10908" y="11000"/>
                  </a:lnTo>
                  <a:lnTo>
                    <a:pt x="10908" y="11008"/>
                  </a:lnTo>
                  <a:close/>
                  <a:moveTo>
                    <a:pt x="10820" y="11008"/>
                  </a:moveTo>
                  <a:lnTo>
                    <a:pt x="10756" y="11008"/>
                  </a:lnTo>
                  <a:lnTo>
                    <a:pt x="10756" y="11000"/>
                  </a:lnTo>
                  <a:lnTo>
                    <a:pt x="10820" y="11000"/>
                  </a:lnTo>
                  <a:lnTo>
                    <a:pt x="10820" y="11008"/>
                  </a:lnTo>
                  <a:close/>
                  <a:moveTo>
                    <a:pt x="10732" y="11008"/>
                  </a:moveTo>
                  <a:lnTo>
                    <a:pt x="10668" y="11008"/>
                  </a:lnTo>
                  <a:lnTo>
                    <a:pt x="10668" y="11000"/>
                  </a:lnTo>
                  <a:lnTo>
                    <a:pt x="10732" y="11000"/>
                  </a:lnTo>
                  <a:lnTo>
                    <a:pt x="10732" y="11008"/>
                  </a:lnTo>
                  <a:close/>
                  <a:moveTo>
                    <a:pt x="10644" y="11008"/>
                  </a:moveTo>
                  <a:lnTo>
                    <a:pt x="10580" y="11008"/>
                  </a:lnTo>
                  <a:lnTo>
                    <a:pt x="10580" y="11000"/>
                  </a:lnTo>
                  <a:lnTo>
                    <a:pt x="10644" y="11000"/>
                  </a:lnTo>
                  <a:lnTo>
                    <a:pt x="10644" y="11008"/>
                  </a:lnTo>
                  <a:close/>
                  <a:moveTo>
                    <a:pt x="10556" y="11008"/>
                  </a:moveTo>
                  <a:lnTo>
                    <a:pt x="10492" y="11008"/>
                  </a:lnTo>
                  <a:lnTo>
                    <a:pt x="10492" y="11000"/>
                  </a:lnTo>
                  <a:lnTo>
                    <a:pt x="10556" y="11000"/>
                  </a:lnTo>
                  <a:lnTo>
                    <a:pt x="10556" y="11008"/>
                  </a:lnTo>
                  <a:close/>
                  <a:moveTo>
                    <a:pt x="10468" y="11008"/>
                  </a:moveTo>
                  <a:lnTo>
                    <a:pt x="10404" y="11008"/>
                  </a:lnTo>
                  <a:lnTo>
                    <a:pt x="10404" y="11000"/>
                  </a:lnTo>
                  <a:lnTo>
                    <a:pt x="10468" y="11000"/>
                  </a:lnTo>
                  <a:lnTo>
                    <a:pt x="10468" y="11008"/>
                  </a:lnTo>
                  <a:close/>
                  <a:moveTo>
                    <a:pt x="10380" y="11008"/>
                  </a:moveTo>
                  <a:lnTo>
                    <a:pt x="10316" y="11008"/>
                  </a:lnTo>
                  <a:lnTo>
                    <a:pt x="10316" y="11000"/>
                  </a:lnTo>
                  <a:lnTo>
                    <a:pt x="10380" y="11000"/>
                  </a:lnTo>
                  <a:lnTo>
                    <a:pt x="10380" y="11008"/>
                  </a:lnTo>
                  <a:close/>
                  <a:moveTo>
                    <a:pt x="10292" y="11008"/>
                  </a:moveTo>
                  <a:lnTo>
                    <a:pt x="10228" y="11008"/>
                  </a:lnTo>
                  <a:lnTo>
                    <a:pt x="10228" y="11000"/>
                  </a:lnTo>
                  <a:lnTo>
                    <a:pt x="10292" y="11000"/>
                  </a:lnTo>
                  <a:lnTo>
                    <a:pt x="10292" y="11008"/>
                  </a:lnTo>
                  <a:close/>
                  <a:moveTo>
                    <a:pt x="10204" y="11008"/>
                  </a:moveTo>
                  <a:lnTo>
                    <a:pt x="10140" y="11008"/>
                  </a:lnTo>
                  <a:lnTo>
                    <a:pt x="10140" y="11000"/>
                  </a:lnTo>
                  <a:lnTo>
                    <a:pt x="10204" y="11000"/>
                  </a:lnTo>
                  <a:lnTo>
                    <a:pt x="10204" y="11008"/>
                  </a:lnTo>
                  <a:close/>
                  <a:moveTo>
                    <a:pt x="10116" y="11008"/>
                  </a:moveTo>
                  <a:lnTo>
                    <a:pt x="10052" y="11008"/>
                  </a:lnTo>
                  <a:lnTo>
                    <a:pt x="10052" y="11000"/>
                  </a:lnTo>
                  <a:lnTo>
                    <a:pt x="10116" y="11000"/>
                  </a:lnTo>
                  <a:lnTo>
                    <a:pt x="10116" y="11008"/>
                  </a:lnTo>
                  <a:close/>
                  <a:moveTo>
                    <a:pt x="10028" y="11008"/>
                  </a:moveTo>
                  <a:lnTo>
                    <a:pt x="9964" y="11008"/>
                  </a:lnTo>
                  <a:lnTo>
                    <a:pt x="9964" y="11000"/>
                  </a:lnTo>
                  <a:lnTo>
                    <a:pt x="10028" y="11000"/>
                  </a:lnTo>
                  <a:lnTo>
                    <a:pt x="10028" y="11008"/>
                  </a:lnTo>
                  <a:close/>
                  <a:moveTo>
                    <a:pt x="9940" y="11008"/>
                  </a:moveTo>
                  <a:lnTo>
                    <a:pt x="9876" y="11008"/>
                  </a:lnTo>
                  <a:lnTo>
                    <a:pt x="9876" y="11000"/>
                  </a:lnTo>
                  <a:lnTo>
                    <a:pt x="9940" y="11000"/>
                  </a:lnTo>
                  <a:lnTo>
                    <a:pt x="9940" y="11008"/>
                  </a:lnTo>
                  <a:close/>
                  <a:moveTo>
                    <a:pt x="9852" y="11008"/>
                  </a:moveTo>
                  <a:lnTo>
                    <a:pt x="9788" y="11008"/>
                  </a:lnTo>
                  <a:lnTo>
                    <a:pt x="9788" y="11000"/>
                  </a:lnTo>
                  <a:lnTo>
                    <a:pt x="9852" y="11000"/>
                  </a:lnTo>
                  <a:lnTo>
                    <a:pt x="9852" y="11008"/>
                  </a:lnTo>
                  <a:close/>
                  <a:moveTo>
                    <a:pt x="9764" y="11008"/>
                  </a:moveTo>
                  <a:lnTo>
                    <a:pt x="9700" y="11008"/>
                  </a:lnTo>
                  <a:lnTo>
                    <a:pt x="9700" y="11000"/>
                  </a:lnTo>
                  <a:lnTo>
                    <a:pt x="9764" y="11000"/>
                  </a:lnTo>
                  <a:lnTo>
                    <a:pt x="9764" y="11008"/>
                  </a:lnTo>
                  <a:close/>
                  <a:moveTo>
                    <a:pt x="9676" y="11008"/>
                  </a:moveTo>
                  <a:lnTo>
                    <a:pt x="9612" y="11008"/>
                  </a:lnTo>
                  <a:lnTo>
                    <a:pt x="9612" y="11000"/>
                  </a:lnTo>
                  <a:lnTo>
                    <a:pt x="9676" y="11000"/>
                  </a:lnTo>
                  <a:lnTo>
                    <a:pt x="9676" y="11008"/>
                  </a:lnTo>
                  <a:close/>
                  <a:moveTo>
                    <a:pt x="9588" y="11008"/>
                  </a:moveTo>
                  <a:lnTo>
                    <a:pt x="9524" y="11008"/>
                  </a:lnTo>
                  <a:lnTo>
                    <a:pt x="9524" y="11000"/>
                  </a:lnTo>
                  <a:lnTo>
                    <a:pt x="9588" y="11000"/>
                  </a:lnTo>
                  <a:lnTo>
                    <a:pt x="9588" y="11008"/>
                  </a:lnTo>
                  <a:close/>
                  <a:moveTo>
                    <a:pt x="9500" y="11008"/>
                  </a:moveTo>
                  <a:lnTo>
                    <a:pt x="9436" y="11008"/>
                  </a:lnTo>
                  <a:lnTo>
                    <a:pt x="9436" y="11000"/>
                  </a:lnTo>
                  <a:lnTo>
                    <a:pt x="9500" y="11000"/>
                  </a:lnTo>
                  <a:lnTo>
                    <a:pt x="9500" y="11008"/>
                  </a:lnTo>
                  <a:close/>
                  <a:moveTo>
                    <a:pt x="9412" y="11008"/>
                  </a:moveTo>
                  <a:lnTo>
                    <a:pt x="9348" y="11008"/>
                  </a:lnTo>
                  <a:lnTo>
                    <a:pt x="9348" y="11000"/>
                  </a:lnTo>
                  <a:lnTo>
                    <a:pt x="9412" y="11000"/>
                  </a:lnTo>
                  <a:lnTo>
                    <a:pt x="9412" y="11008"/>
                  </a:lnTo>
                  <a:close/>
                  <a:moveTo>
                    <a:pt x="9324" y="11008"/>
                  </a:moveTo>
                  <a:lnTo>
                    <a:pt x="9260" y="11008"/>
                  </a:lnTo>
                  <a:lnTo>
                    <a:pt x="9260" y="11000"/>
                  </a:lnTo>
                  <a:lnTo>
                    <a:pt x="9324" y="11000"/>
                  </a:lnTo>
                  <a:lnTo>
                    <a:pt x="9324" y="11008"/>
                  </a:lnTo>
                  <a:close/>
                  <a:moveTo>
                    <a:pt x="9236" y="11008"/>
                  </a:moveTo>
                  <a:lnTo>
                    <a:pt x="9172" y="11008"/>
                  </a:lnTo>
                  <a:lnTo>
                    <a:pt x="9172" y="11000"/>
                  </a:lnTo>
                  <a:lnTo>
                    <a:pt x="9236" y="11000"/>
                  </a:lnTo>
                  <a:lnTo>
                    <a:pt x="9236" y="11008"/>
                  </a:lnTo>
                  <a:close/>
                  <a:moveTo>
                    <a:pt x="9148" y="11008"/>
                  </a:moveTo>
                  <a:lnTo>
                    <a:pt x="9084" y="11008"/>
                  </a:lnTo>
                  <a:lnTo>
                    <a:pt x="9084" y="11000"/>
                  </a:lnTo>
                  <a:lnTo>
                    <a:pt x="9148" y="11000"/>
                  </a:lnTo>
                  <a:lnTo>
                    <a:pt x="9148" y="11008"/>
                  </a:lnTo>
                  <a:close/>
                  <a:moveTo>
                    <a:pt x="9060" y="11008"/>
                  </a:moveTo>
                  <a:lnTo>
                    <a:pt x="8996" y="11008"/>
                  </a:lnTo>
                  <a:lnTo>
                    <a:pt x="8996" y="11000"/>
                  </a:lnTo>
                  <a:lnTo>
                    <a:pt x="9060" y="11000"/>
                  </a:lnTo>
                  <a:lnTo>
                    <a:pt x="9060" y="11008"/>
                  </a:lnTo>
                  <a:close/>
                  <a:moveTo>
                    <a:pt x="8972" y="11008"/>
                  </a:moveTo>
                  <a:lnTo>
                    <a:pt x="8908" y="11008"/>
                  </a:lnTo>
                  <a:lnTo>
                    <a:pt x="8908" y="11000"/>
                  </a:lnTo>
                  <a:lnTo>
                    <a:pt x="8972" y="11000"/>
                  </a:lnTo>
                  <a:lnTo>
                    <a:pt x="8972" y="11008"/>
                  </a:lnTo>
                  <a:close/>
                  <a:moveTo>
                    <a:pt x="8884" y="11008"/>
                  </a:moveTo>
                  <a:lnTo>
                    <a:pt x="8820" y="11008"/>
                  </a:lnTo>
                  <a:lnTo>
                    <a:pt x="8820" y="11000"/>
                  </a:lnTo>
                  <a:lnTo>
                    <a:pt x="8884" y="11000"/>
                  </a:lnTo>
                  <a:lnTo>
                    <a:pt x="8884" y="11008"/>
                  </a:lnTo>
                  <a:close/>
                  <a:moveTo>
                    <a:pt x="8796" y="11008"/>
                  </a:moveTo>
                  <a:lnTo>
                    <a:pt x="8732" y="11008"/>
                  </a:lnTo>
                  <a:lnTo>
                    <a:pt x="8732" y="11000"/>
                  </a:lnTo>
                  <a:lnTo>
                    <a:pt x="8796" y="11000"/>
                  </a:lnTo>
                  <a:lnTo>
                    <a:pt x="8796" y="11008"/>
                  </a:lnTo>
                  <a:close/>
                  <a:moveTo>
                    <a:pt x="8708" y="11008"/>
                  </a:moveTo>
                  <a:lnTo>
                    <a:pt x="8644" y="11008"/>
                  </a:lnTo>
                  <a:lnTo>
                    <a:pt x="8644" y="11000"/>
                  </a:lnTo>
                  <a:lnTo>
                    <a:pt x="8708" y="11000"/>
                  </a:lnTo>
                  <a:lnTo>
                    <a:pt x="8708" y="11008"/>
                  </a:lnTo>
                  <a:close/>
                  <a:moveTo>
                    <a:pt x="8620" y="11008"/>
                  </a:moveTo>
                  <a:lnTo>
                    <a:pt x="8556" y="11008"/>
                  </a:lnTo>
                  <a:lnTo>
                    <a:pt x="8556" y="11000"/>
                  </a:lnTo>
                  <a:lnTo>
                    <a:pt x="8620" y="11000"/>
                  </a:lnTo>
                  <a:lnTo>
                    <a:pt x="8620" y="11008"/>
                  </a:lnTo>
                  <a:close/>
                  <a:moveTo>
                    <a:pt x="8532" y="11008"/>
                  </a:moveTo>
                  <a:lnTo>
                    <a:pt x="8468" y="11008"/>
                  </a:lnTo>
                  <a:lnTo>
                    <a:pt x="8468" y="11000"/>
                  </a:lnTo>
                  <a:lnTo>
                    <a:pt x="8532" y="11000"/>
                  </a:lnTo>
                  <a:lnTo>
                    <a:pt x="8532" y="11008"/>
                  </a:lnTo>
                  <a:close/>
                  <a:moveTo>
                    <a:pt x="8444" y="11008"/>
                  </a:moveTo>
                  <a:lnTo>
                    <a:pt x="8380" y="11008"/>
                  </a:lnTo>
                  <a:lnTo>
                    <a:pt x="8380" y="11000"/>
                  </a:lnTo>
                  <a:lnTo>
                    <a:pt x="8444" y="11000"/>
                  </a:lnTo>
                  <a:lnTo>
                    <a:pt x="8444" y="11008"/>
                  </a:lnTo>
                  <a:close/>
                  <a:moveTo>
                    <a:pt x="8356" y="11008"/>
                  </a:moveTo>
                  <a:lnTo>
                    <a:pt x="8292" y="11008"/>
                  </a:lnTo>
                  <a:lnTo>
                    <a:pt x="8292" y="11000"/>
                  </a:lnTo>
                  <a:lnTo>
                    <a:pt x="8356" y="11000"/>
                  </a:lnTo>
                  <a:lnTo>
                    <a:pt x="8356" y="11008"/>
                  </a:lnTo>
                  <a:close/>
                  <a:moveTo>
                    <a:pt x="8268" y="11008"/>
                  </a:moveTo>
                  <a:lnTo>
                    <a:pt x="8204" y="11008"/>
                  </a:lnTo>
                  <a:lnTo>
                    <a:pt x="8204" y="11000"/>
                  </a:lnTo>
                  <a:lnTo>
                    <a:pt x="8268" y="11000"/>
                  </a:lnTo>
                  <a:lnTo>
                    <a:pt x="8268" y="11008"/>
                  </a:lnTo>
                  <a:close/>
                  <a:moveTo>
                    <a:pt x="8180" y="11008"/>
                  </a:moveTo>
                  <a:lnTo>
                    <a:pt x="8116" y="11008"/>
                  </a:lnTo>
                  <a:lnTo>
                    <a:pt x="8116" y="11000"/>
                  </a:lnTo>
                  <a:lnTo>
                    <a:pt x="8180" y="11000"/>
                  </a:lnTo>
                  <a:lnTo>
                    <a:pt x="8180" y="11008"/>
                  </a:lnTo>
                  <a:close/>
                  <a:moveTo>
                    <a:pt x="8092" y="11008"/>
                  </a:moveTo>
                  <a:lnTo>
                    <a:pt x="8028" y="11008"/>
                  </a:lnTo>
                  <a:lnTo>
                    <a:pt x="8028" y="11000"/>
                  </a:lnTo>
                  <a:lnTo>
                    <a:pt x="8092" y="11000"/>
                  </a:lnTo>
                  <a:lnTo>
                    <a:pt x="8092" y="11008"/>
                  </a:lnTo>
                  <a:close/>
                  <a:moveTo>
                    <a:pt x="8004" y="11008"/>
                  </a:moveTo>
                  <a:lnTo>
                    <a:pt x="7940" y="11008"/>
                  </a:lnTo>
                  <a:lnTo>
                    <a:pt x="7940" y="11000"/>
                  </a:lnTo>
                  <a:lnTo>
                    <a:pt x="8004" y="11000"/>
                  </a:lnTo>
                  <a:lnTo>
                    <a:pt x="8004" y="11008"/>
                  </a:lnTo>
                  <a:close/>
                  <a:moveTo>
                    <a:pt x="7916" y="11008"/>
                  </a:moveTo>
                  <a:lnTo>
                    <a:pt x="7852" y="11008"/>
                  </a:lnTo>
                  <a:lnTo>
                    <a:pt x="7852" y="11000"/>
                  </a:lnTo>
                  <a:lnTo>
                    <a:pt x="7916" y="11000"/>
                  </a:lnTo>
                  <a:lnTo>
                    <a:pt x="7916" y="11008"/>
                  </a:lnTo>
                  <a:close/>
                  <a:moveTo>
                    <a:pt x="7828" y="11008"/>
                  </a:moveTo>
                  <a:lnTo>
                    <a:pt x="7764" y="11008"/>
                  </a:lnTo>
                  <a:lnTo>
                    <a:pt x="7764" y="11000"/>
                  </a:lnTo>
                  <a:lnTo>
                    <a:pt x="7828" y="11000"/>
                  </a:lnTo>
                  <a:lnTo>
                    <a:pt x="7828" y="11008"/>
                  </a:lnTo>
                  <a:close/>
                  <a:moveTo>
                    <a:pt x="7740" y="11008"/>
                  </a:moveTo>
                  <a:lnTo>
                    <a:pt x="7676" y="11008"/>
                  </a:lnTo>
                  <a:lnTo>
                    <a:pt x="7676" y="11000"/>
                  </a:lnTo>
                  <a:lnTo>
                    <a:pt x="7740" y="11000"/>
                  </a:lnTo>
                  <a:lnTo>
                    <a:pt x="7740" y="11008"/>
                  </a:lnTo>
                  <a:close/>
                  <a:moveTo>
                    <a:pt x="7652" y="11008"/>
                  </a:moveTo>
                  <a:lnTo>
                    <a:pt x="7588" y="11008"/>
                  </a:lnTo>
                  <a:lnTo>
                    <a:pt x="7588" y="11000"/>
                  </a:lnTo>
                  <a:lnTo>
                    <a:pt x="7652" y="11000"/>
                  </a:lnTo>
                  <a:lnTo>
                    <a:pt x="7652" y="11008"/>
                  </a:lnTo>
                  <a:close/>
                  <a:moveTo>
                    <a:pt x="7564" y="11008"/>
                  </a:moveTo>
                  <a:lnTo>
                    <a:pt x="7500" y="11008"/>
                  </a:lnTo>
                  <a:lnTo>
                    <a:pt x="7500" y="11000"/>
                  </a:lnTo>
                  <a:lnTo>
                    <a:pt x="7564" y="11000"/>
                  </a:lnTo>
                  <a:lnTo>
                    <a:pt x="7564" y="11008"/>
                  </a:lnTo>
                  <a:close/>
                  <a:moveTo>
                    <a:pt x="7476" y="11008"/>
                  </a:moveTo>
                  <a:lnTo>
                    <a:pt x="7412" y="11008"/>
                  </a:lnTo>
                  <a:lnTo>
                    <a:pt x="7412" y="11000"/>
                  </a:lnTo>
                  <a:lnTo>
                    <a:pt x="7476" y="11000"/>
                  </a:lnTo>
                  <a:lnTo>
                    <a:pt x="7476" y="11008"/>
                  </a:lnTo>
                  <a:close/>
                  <a:moveTo>
                    <a:pt x="7388" y="11008"/>
                  </a:moveTo>
                  <a:lnTo>
                    <a:pt x="7324" y="11008"/>
                  </a:lnTo>
                  <a:lnTo>
                    <a:pt x="7324" y="11000"/>
                  </a:lnTo>
                  <a:lnTo>
                    <a:pt x="7388" y="11000"/>
                  </a:lnTo>
                  <a:lnTo>
                    <a:pt x="7388" y="11008"/>
                  </a:lnTo>
                  <a:close/>
                  <a:moveTo>
                    <a:pt x="7300" y="11008"/>
                  </a:moveTo>
                  <a:lnTo>
                    <a:pt x="7236" y="11008"/>
                  </a:lnTo>
                  <a:lnTo>
                    <a:pt x="7236" y="11000"/>
                  </a:lnTo>
                  <a:lnTo>
                    <a:pt x="7300" y="11000"/>
                  </a:lnTo>
                  <a:lnTo>
                    <a:pt x="7300" y="11008"/>
                  </a:lnTo>
                  <a:close/>
                  <a:moveTo>
                    <a:pt x="7212" y="11008"/>
                  </a:moveTo>
                  <a:lnTo>
                    <a:pt x="7148" y="11008"/>
                  </a:lnTo>
                  <a:lnTo>
                    <a:pt x="7148" y="11000"/>
                  </a:lnTo>
                  <a:lnTo>
                    <a:pt x="7212" y="11000"/>
                  </a:lnTo>
                  <a:lnTo>
                    <a:pt x="7212" y="11008"/>
                  </a:lnTo>
                  <a:close/>
                  <a:moveTo>
                    <a:pt x="7124" y="11008"/>
                  </a:moveTo>
                  <a:lnTo>
                    <a:pt x="7060" y="11008"/>
                  </a:lnTo>
                  <a:lnTo>
                    <a:pt x="7060" y="11000"/>
                  </a:lnTo>
                  <a:lnTo>
                    <a:pt x="7124" y="11000"/>
                  </a:lnTo>
                  <a:lnTo>
                    <a:pt x="7124" y="11008"/>
                  </a:lnTo>
                  <a:close/>
                  <a:moveTo>
                    <a:pt x="7036" y="11008"/>
                  </a:moveTo>
                  <a:lnTo>
                    <a:pt x="6972" y="11008"/>
                  </a:lnTo>
                  <a:lnTo>
                    <a:pt x="6972" y="11000"/>
                  </a:lnTo>
                  <a:lnTo>
                    <a:pt x="7036" y="11000"/>
                  </a:lnTo>
                  <a:lnTo>
                    <a:pt x="7036" y="11008"/>
                  </a:lnTo>
                  <a:close/>
                  <a:moveTo>
                    <a:pt x="6948" y="11008"/>
                  </a:moveTo>
                  <a:lnTo>
                    <a:pt x="6884" y="11008"/>
                  </a:lnTo>
                  <a:lnTo>
                    <a:pt x="6884" y="11000"/>
                  </a:lnTo>
                  <a:lnTo>
                    <a:pt x="6948" y="11000"/>
                  </a:lnTo>
                  <a:lnTo>
                    <a:pt x="6948" y="11008"/>
                  </a:lnTo>
                  <a:close/>
                  <a:moveTo>
                    <a:pt x="6860" y="11008"/>
                  </a:moveTo>
                  <a:lnTo>
                    <a:pt x="6796" y="11008"/>
                  </a:lnTo>
                  <a:lnTo>
                    <a:pt x="6796" y="11000"/>
                  </a:lnTo>
                  <a:lnTo>
                    <a:pt x="6860" y="11000"/>
                  </a:lnTo>
                  <a:lnTo>
                    <a:pt x="6860" y="11008"/>
                  </a:lnTo>
                  <a:close/>
                  <a:moveTo>
                    <a:pt x="6772" y="11008"/>
                  </a:moveTo>
                  <a:lnTo>
                    <a:pt x="6708" y="11008"/>
                  </a:lnTo>
                  <a:lnTo>
                    <a:pt x="6708" y="11000"/>
                  </a:lnTo>
                  <a:lnTo>
                    <a:pt x="6772" y="11000"/>
                  </a:lnTo>
                  <a:lnTo>
                    <a:pt x="6772" y="11008"/>
                  </a:lnTo>
                  <a:close/>
                  <a:moveTo>
                    <a:pt x="6684" y="11008"/>
                  </a:moveTo>
                  <a:lnTo>
                    <a:pt x="6620" y="11008"/>
                  </a:lnTo>
                  <a:lnTo>
                    <a:pt x="6620" y="11000"/>
                  </a:lnTo>
                  <a:lnTo>
                    <a:pt x="6684" y="11000"/>
                  </a:lnTo>
                  <a:lnTo>
                    <a:pt x="6684" y="11008"/>
                  </a:lnTo>
                  <a:close/>
                  <a:moveTo>
                    <a:pt x="6596" y="11008"/>
                  </a:moveTo>
                  <a:lnTo>
                    <a:pt x="6532" y="11008"/>
                  </a:lnTo>
                  <a:lnTo>
                    <a:pt x="6532" y="11000"/>
                  </a:lnTo>
                  <a:lnTo>
                    <a:pt x="6596" y="11000"/>
                  </a:lnTo>
                  <a:lnTo>
                    <a:pt x="6596" y="11008"/>
                  </a:lnTo>
                  <a:close/>
                  <a:moveTo>
                    <a:pt x="6508" y="11008"/>
                  </a:moveTo>
                  <a:lnTo>
                    <a:pt x="6444" y="11008"/>
                  </a:lnTo>
                  <a:lnTo>
                    <a:pt x="6444" y="11000"/>
                  </a:lnTo>
                  <a:lnTo>
                    <a:pt x="6508" y="11000"/>
                  </a:lnTo>
                  <a:lnTo>
                    <a:pt x="6508" y="11008"/>
                  </a:lnTo>
                  <a:close/>
                  <a:moveTo>
                    <a:pt x="6420" y="11008"/>
                  </a:moveTo>
                  <a:lnTo>
                    <a:pt x="6356" y="11008"/>
                  </a:lnTo>
                  <a:lnTo>
                    <a:pt x="6356" y="11000"/>
                  </a:lnTo>
                  <a:lnTo>
                    <a:pt x="6420" y="11000"/>
                  </a:lnTo>
                  <a:lnTo>
                    <a:pt x="6420" y="11008"/>
                  </a:lnTo>
                  <a:close/>
                  <a:moveTo>
                    <a:pt x="6332" y="11008"/>
                  </a:moveTo>
                  <a:lnTo>
                    <a:pt x="6268" y="11008"/>
                  </a:lnTo>
                  <a:lnTo>
                    <a:pt x="6268" y="11000"/>
                  </a:lnTo>
                  <a:lnTo>
                    <a:pt x="6332" y="11000"/>
                  </a:lnTo>
                  <a:lnTo>
                    <a:pt x="6332" y="11008"/>
                  </a:lnTo>
                  <a:close/>
                  <a:moveTo>
                    <a:pt x="6244" y="11008"/>
                  </a:moveTo>
                  <a:lnTo>
                    <a:pt x="6180" y="11008"/>
                  </a:lnTo>
                  <a:lnTo>
                    <a:pt x="6180" y="11000"/>
                  </a:lnTo>
                  <a:lnTo>
                    <a:pt x="6244" y="11000"/>
                  </a:lnTo>
                  <a:lnTo>
                    <a:pt x="6244" y="11008"/>
                  </a:lnTo>
                  <a:close/>
                  <a:moveTo>
                    <a:pt x="6156" y="11008"/>
                  </a:moveTo>
                  <a:lnTo>
                    <a:pt x="6092" y="11008"/>
                  </a:lnTo>
                  <a:lnTo>
                    <a:pt x="6092" y="11000"/>
                  </a:lnTo>
                  <a:lnTo>
                    <a:pt x="6156" y="11000"/>
                  </a:lnTo>
                  <a:lnTo>
                    <a:pt x="6156" y="11008"/>
                  </a:lnTo>
                  <a:close/>
                  <a:moveTo>
                    <a:pt x="6068" y="11008"/>
                  </a:moveTo>
                  <a:lnTo>
                    <a:pt x="6004" y="11008"/>
                  </a:lnTo>
                  <a:lnTo>
                    <a:pt x="6004" y="11000"/>
                  </a:lnTo>
                  <a:lnTo>
                    <a:pt x="6068" y="11000"/>
                  </a:lnTo>
                  <a:lnTo>
                    <a:pt x="6068" y="11008"/>
                  </a:lnTo>
                  <a:close/>
                  <a:moveTo>
                    <a:pt x="5980" y="11008"/>
                  </a:moveTo>
                  <a:lnTo>
                    <a:pt x="5916" y="11008"/>
                  </a:lnTo>
                  <a:lnTo>
                    <a:pt x="5916" y="11000"/>
                  </a:lnTo>
                  <a:lnTo>
                    <a:pt x="5980" y="11000"/>
                  </a:lnTo>
                  <a:lnTo>
                    <a:pt x="5980" y="11008"/>
                  </a:lnTo>
                  <a:close/>
                  <a:moveTo>
                    <a:pt x="5892" y="11008"/>
                  </a:moveTo>
                  <a:lnTo>
                    <a:pt x="5828" y="11008"/>
                  </a:lnTo>
                  <a:lnTo>
                    <a:pt x="5828" y="11000"/>
                  </a:lnTo>
                  <a:lnTo>
                    <a:pt x="5892" y="11000"/>
                  </a:lnTo>
                  <a:lnTo>
                    <a:pt x="5892" y="11008"/>
                  </a:lnTo>
                  <a:close/>
                  <a:moveTo>
                    <a:pt x="5804" y="11008"/>
                  </a:moveTo>
                  <a:lnTo>
                    <a:pt x="5740" y="11008"/>
                  </a:lnTo>
                  <a:lnTo>
                    <a:pt x="5740" y="11000"/>
                  </a:lnTo>
                  <a:lnTo>
                    <a:pt x="5804" y="11000"/>
                  </a:lnTo>
                  <a:lnTo>
                    <a:pt x="5804" y="11008"/>
                  </a:lnTo>
                  <a:close/>
                  <a:moveTo>
                    <a:pt x="5716" y="11008"/>
                  </a:moveTo>
                  <a:lnTo>
                    <a:pt x="5652" y="11008"/>
                  </a:lnTo>
                  <a:lnTo>
                    <a:pt x="5652" y="11000"/>
                  </a:lnTo>
                  <a:lnTo>
                    <a:pt x="5716" y="11000"/>
                  </a:lnTo>
                  <a:lnTo>
                    <a:pt x="5716" y="11008"/>
                  </a:lnTo>
                  <a:close/>
                  <a:moveTo>
                    <a:pt x="5628" y="11008"/>
                  </a:moveTo>
                  <a:lnTo>
                    <a:pt x="5564" y="11008"/>
                  </a:lnTo>
                  <a:lnTo>
                    <a:pt x="5564" y="11000"/>
                  </a:lnTo>
                  <a:lnTo>
                    <a:pt x="5628" y="11000"/>
                  </a:lnTo>
                  <a:lnTo>
                    <a:pt x="5628" y="11008"/>
                  </a:lnTo>
                  <a:close/>
                  <a:moveTo>
                    <a:pt x="5540" y="11008"/>
                  </a:moveTo>
                  <a:lnTo>
                    <a:pt x="5476" y="11008"/>
                  </a:lnTo>
                  <a:lnTo>
                    <a:pt x="5476" y="11000"/>
                  </a:lnTo>
                  <a:lnTo>
                    <a:pt x="5540" y="11000"/>
                  </a:lnTo>
                  <a:lnTo>
                    <a:pt x="5540" y="11008"/>
                  </a:lnTo>
                  <a:close/>
                  <a:moveTo>
                    <a:pt x="5452" y="11008"/>
                  </a:moveTo>
                  <a:lnTo>
                    <a:pt x="5388" y="11008"/>
                  </a:lnTo>
                  <a:lnTo>
                    <a:pt x="5388" y="11000"/>
                  </a:lnTo>
                  <a:lnTo>
                    <a:pt x="5452" y="11000"/>
                  </a:lnTo>
                  <a:lnTo>
                    <a:pt x="5452" y="11008"/>
                  </a:lnTo>
                  <a:close/>
                  <a:moveTo>
                    <a:pt x="5364" y="11008"/>
                  </a:moveTo>
                  <a:lnTo>
                    <a:pt x="5300" y="11008"/>
                  </a:lnTo>
                  <a:lnTo>
                    <a:pt x="5300" y="11000"/>
                  </a:lnTo>
                  <a:lnTo>
                    <a:pt x="5364" y="11000"/>
                  </a:lnTo>
                  <a:lnTo>
                    <a:pt x="5364" y="11008"/>
                  </a:lnTo>
                  <a:close/>
                  <a:moveTo>
                    <a:pt x="5276" y="11008"/>
                  </a:moveTo>
                  <a:lnTo>
                    <a:pt x="5212" y="11008"/>
                  </a:lnTo>
                  <a:lnTo>
                    <a:pt x="5212" y="11000"/>
                  </a:lnTo>
                  <a:lnTo>
                    <a:pt x="5276" y="11000"/>
                  </a:lnTo>
                  <a:lnTo>
                    <a:pt x="5276" y="11008"/>
                  </a:lnTo>
                  <a:close/>
                  <a:moveTo>
                    <a:pt x="5188" y="11008"/>
                  </a:moveTo>
                  <a:lnTo>
                    <a:pt x="5124" y="11008"/>
                  </a:lnTo>
                  <a:lnTo>
                    <a:pt x="5124" y="11000"/>
                  </a:lnTo>
                  <a:lnTo>
                    <a:pt x="5188" y="11000"/>
                  </a:lnTo>
                  <a:lnTo>
                    <a:pt x="5188" y="11008"/>
                  </a:lnTo>
                  <a:close/>
                  <a:moveTo>
                    <a:pt x="5100" y="11008"/>
                  </a:moveTo>
                  <a:lnTo>
                    <a:pt x="5036" y="11008"/>
                  </a:lnTo>
                  <a:lnTo>
                    <a:pt x="5036" y="11000"/>
                  </a:lnTo>
                  <a:lnTo>
                    <a:pt x="5100" y="11000"/>
                  </a:lnTo>
                  <a:lnTo>
                    <a:pt x="5100" y="11008"/>
                  </a:lnTo>
                  <a:close/>
                  <a:moveTo>
                    <a:pt x="5012" y="11008"/>
                  </a:moveTo>
                  <a:lnTo>
                    <a:pt x="4948" y="11008"/>
                  </a:lnTo>
                  <a:lnTo>
                    <a:pt x="4948" y="11000"/>
                  </a:lnTo>
                  <a:lnTo>
                    <a:pt x="5012" y="11000"/>
                  </a:lnTo>
                  <a:lnTo>
                    <a:pt x="5012" y="11008"/>
                  </a:lnTo>
                  <a:close/>
                  <a:moveTo>
                    <a:pt x="4924" y="11008"/>
                  </a:moveTo>
                  <a:lnTo>
                    <a:pt x="4860" y="11008"/>
                  </a:lnTo>
                  <a:lnTo>
                    <a:pt x="4860" y="11000"/>
                  </a:lnTo>
                  <a:lnTo>
                    <a:pt x="4924" y="11000"/>
                  </a:lnTo>
                  <a:lnTo>
                    <a:pt x="4924" y="11008"/>
                  </a:lnTo>
                  <a:close/>
                  <a:moveTo>
                    <a:pt x="4836" y="11008"/>
                  </a:moveTo>
                  <a:lnTo>
                    <a:pt x="4772" y="11008"/>
                  </a:lnTo>
                  <a:lnTo>
                    <a:pt x="4772" y="11000"/>
                  </a:lnTo>
                  <a:lnTo>
                    <a:pt x="4836" y="11000"/>
                  </a:lnTo>
                  <a:lnTo>
                    <a:pt x="4836" y="11008"/>
                  </a:lnTo>
                  <a:close/>
                  <a:moveTo>
                    <a:pt x="4748" y="11008"/>
                  </a:moveTo>
                  <a:lnTo>
                    <a:pt x="4684" y="11008"/>
                  </a:lnTo>
                  <a:lnTo>
                    <a:pt x="4684" y="11000"/>
                  </a:lnTo>
                  <a:lnTo>
                    <a:pt x="4748" y="11000"/>
                  </a:lnTo>
                  <a:lnTo>
                    <a:pt x="4748" y="11008"/>
                  </a:lnTo>
                  <a:close/>
                  <a:moveTo>
                    <a:pt x="4660" y="11008"/>
                  </a:moveTo>
                  <a:lnTo>
                    <a:pt x="4596" y="11008"/>
                  </a:lnTo>
                  <a:lnTo>
                    <a:pt x="4596" y="11000"/>
                  </a:lnTo>
                  <a:lnTo>
                    <a:pt x="4660" y="11000"/>
                  </a:lnTo>
                  <a:lnTo>
                    <a:pt x="4660" y="11008"/>
                  </a:lnTo>
                  <a:close/>
                  <a:moveTo>
                    <a:pt x="4572" y="11008"/>
                  </a:moveTo>
                  <a:lnTo>
                    <a:pt x="4508" y="11008"/>
                  </a:lnTo>
                  <a:lnTo>
                    <a:pt x="4508" y="11000"/>
                  </a:lnTo>
                  <a:lnTo>
                    <a:pt x="4572" y="11000"/>
                  </a:lnTo>
                  <a:lnTo>
                    <a:pt x="4572" y="11008"/>
                  </a:lnTo>
                  <a:close/>
                  <a:moveTo>
                    <a:pt x="4484" y="11008"/>
                  </a:moveTo>
                  <a:lnTo>
                    <a:pt x="4420" y="11008"/>
                  </a:lnTo>
                  <a:lnTo>
                    <a:pt x="4420" y="11000"/>
                  </a:lnTo>
                  <a:lnTo>
                    <a:pt x="4484" y="11000"/>
                  </a:lnTo>
                  <a:lnTo>
                    <a:pt x="4484" y="11008"/>
                  </a:lnTo>
                  <a:close/>
                  <a:moveTo>
                    <a:pt x="4396" y="11008"/>
                  </a:moveTo>
                  <a:lnTo>
                    <a:pt x="4332" y="11008"/>
                  </a:lnTo>
                  <a:lnTo>
                    <a:pt x="4332" y="11000"/>
                  </a:lnTo>
                  <a:lnTo>
                    <a:pt x="4396" y="11000"/>
                  </a:lnTo>
                  <a:lnTo>
                    <a:pt x="4396" y="11008"/>
                  </a:lnTo>
                  <a:close/>
                  <a:moveTo>
                    <a:pt x="4308" y="11008"/>
                  </a:moveTo>
                  <a:lnTo>
                    <a:pt x="4244" y="11008"/>
                  </a:lnTo>
                  <a:lnTo>
                    <a:pt x="4244" y="11000"/>
                  </a:lnTo>
                  <a:lnTo>
                    <a:pt x="4308" y="11000"/>
                  </a:lnTo>
                  <a:lnTo>
                    <a:pt x="4308" y="11008"/>
                  </a:lnTo>
                  <a:close/>
                  <a:moveTo>
                    <a:pt x="4220" y="11008"/>
                  </a:moveTo>
                  <a:lnTo>
                    <a:pt x="4156" y="11008"/>
                  </a:lnTo>
                  <a:lnTo>
                    <a:pt x="4156" y="11000"/>
                  </a:lnTo>
                  <a:lnTo>
                    <a:pt x="4220" y="11000"/>
                  </a:lnTo>
                  <a:lnTo>
                    <a:pt x="4220" y="11008"/>
                  </a:lnTo>
                  <a:close/>
                  <a:moveTo>
                    <a:pt x="4132" y="11008"/>
                  </a:moveTo>
                  <a:lnTo>
                    <a:pt x="4068" y="11008"/>
                  </a:lnTo>
                  <a:lnTo>
                    <a:pt x="4068" y="11000"/>
                  </a:lnTo>
                  <a:lnTo>
                    <a:pt x="4132" y="11000"/>
                  </a:lnTo>
                  <a:lnTo>
                    <a:pt x="4132" y="11008"/>
                  </a:lnTo>
                  <a:close/>
                  <a:moveTo>
                    <a:pt x="4044" y="11008"/>
                  </a:moveTo>
                  <a:lnTo>
                    <a:pt x="3980" y="11008"/>
                  </a:lnTo>
                  <a:lnTo>
                    <a:pt x="3980" y="11000"/>
                  </a:lnTo>
                  <a:lnTo>
                    <a:pt x="4044" y="11000"/>
                  </a:lnTo>
                  <a:lnTo>
                    <a:pt x="4044" y="11008"/>
                  </a:lnTo>
                  <a:close/>
                  <a:moveTo>
                    <a:pt x="3956" y="11008"/>
                  </a:moveTo>
                  <a:lnTo>
                    <a:pt x="3892" y="11008"/>
                  </a:lnTo>
                  <a:lnTo>
                    <a:pt x="3892" y="11000"/>
                  </a:lnTo>
                  <a:lnTo>
                    <a:pt x="3956" y="11000"/>
                  </a:lnTo>
                  <a:lnTo>
                    <a:pt x="3956" y="11008"/>
                  </a:lnTo>
                  <a:close/>
                  <a:moveTo>
                    <a:pt x="3868" y="11008"/>
                  </a:moveTo>
                  <a:lnTo>
                    <a:pt x="3804" y="11008"/>
                  </a:lnTo>
                  <a:lnTo>
                    <a:pt x="3804" y="11000"/>
                  </a:lnTo>
                  <a:lnTo>
                    <a:pt x="3868" y="11000"/>
                  </a:lnTo>
                  <a:lnTo>
                    <a:pt x="3868" y="11008"/>
                  </a:lnTo>
                  <a:close/>
                  <a:moveTo>
                    <a:pt x="3780" y="11008"/>
                  </a:moveTo>
                  <a:lnTo>
                    <a:pt x="3716" y="11008"/>
                  </a:lnTo>
                  <a:lnTo>
                    <a:pt x="3716" y="11000"/>
                  </a:lnTo>
                  <a:lnTo>
                    <a:pt x="3780" y="11000"/>
                  </a:lnTo>
                  <a:lnTo>
                    <a:pt x="3780" y="11008"/>
                  </a:lnTo>
                  <a:close/>
                  <a:moveTo>
                    <a:pt x="3692" y="11008"/>
                  </a:moveTo>
                  <a:lnTo>
                    <a:pt x="3628" y="11008"/>
                  </a:lnTo>
                  <a:lnTo>
                    <a:pt x="3628" y="11000"/>
                  </a:lnTo>
                  <a:lnTo>
                    <a:pt x="3692" y="11000"/>
                  </a:lnTo>
                  <a:lnTo>
                    <a:pt x="3692" y="11008"/>
                  </a:lnTo>
                  <a:close/>
                  <a:moveTo>
                    <a:pt x="3604" y="11008"/>
                  </a:moveTo>
                  <a:lnTo>
                    <a:pt x="3540" y="11008"/>
                  </a:lnTo>
                  <a:lnTo>
                    <a:pt x="3540" y="11000"/>
                  </a:lnTo>
                  <a:lnTo>
                    <a:pt x="3604" y="11000"/>
                  </a:lnTo>
                  <a:lnTo>
                    <a:pt x="3604" y="11008"/>
                  </a:lnTo>
                  <a:close/>
                  <a:moveTo>
                    <a:pt x="3516" y="11008"/>
                  </a:moveTo>
                  <a:lnTo>
                    <a:pt x="3452" y="11008"/>
                  </a:lnTo>
                  <a:lnTo>
                    <a:pt x="3452" y="11000"/>
                  </a:lnTo>
                  <a:lnTo>
                    <a:pt x="3516" y="11000"/>
                  </a:lnTo>
                  <a:lnTo>
                    <a:pt x="3516" y="11008"/>
                  </a:lnTo>
                  <a:close/>
                  <a:moveTo>
                    <a:pt x="3428" y="11008"/>
                  </a:moveTo>
                  <a:lnTo>
                    <a:pt x="3364" y="11008"/>
                  </a:lnTo>
                  <a:lnTo>
                    <a:pt x="3364" y="11000"/>
                  </a:lnTo>
                  <a:lnTo>
                    <a:pt x="3428" y="11000"/>
                  </a:lnTo>
                  <a:lnTo>
                    <a:pt x="3428" y="11008"/>
                  </a:lnTo>
                  <a:close/>
                  <a:moveTo>
                    <a:pt x="3340" y="11008"/>
                  </a:moveTo>
                  <a:lnTo>
                    <a:pt x="3276" y="11008"/>
                  </a:lnTo>
                  <a:lnTo>
                    <a:pt x="3276" y="11000"/>
                  </a:lnTo>
                  <a:lnTo>
                    <a:pt x="3340" y="11000"/>
                  </a:lnTo>
                  <a:lnTo>
                    <a:pt x="3340" y="11008"/>
                  </a:lnTo>
                  <a:close/>
                  <a:moveTo>
                    <a:pt x="3252" y="11008"/>
                  </a:moveTo>
                  <a:lnTo>
                    <a:pt x="3188" y="11008"/>
                  </a:lnTo>
                  <a:lnTo>
                    <a:pt x="3188" y="11000"/>
                  </a:lnTo>
                  <a:lnTo>
                    <a:pt x="3252" y="11000"/>
                  </a:lnTo>
                  <a:lnTo>
                    <a:pt x="3252" y="11008"/>
                  </a:lnTo>
                  <a:close/>
                  <a:moveTo>
                    <a:pt x="3164" y="11008"/>
                  </a:moveTo>
                  <a:lnTo>
                    <a:pt x="3100" y="11008"/>
                  </a:lnTo>
                  <a:lnTo>
                    <a:pt x="3100" y="11000"/>
                  </a:lnTo>
                  <a:lnTo>
                    <a:pt x="3164" y="11000"/>
                  </a:lnTo>
                  <a:lnTo>
                    <a:pt x="3164" y="11008"/>
                  </a:lnTo>
                  <a:close/>
                  <a:moveTo>
                    <a:pt x="3076" y="11008"/>
                  </a:moveTo>
                  <a:lnTo>
                    <a:pt x="3012" y="11008"/>
                  </a:lnTo>
                  <a:lnTo>
                    <a:pt x="3012" y="11000"/>
                  </a:lnTo>
                  <a:lnTo>
                    <a:pt x="3076" y="11000"/>
                  </a:lnTo>
                  <a:lnTo>
                    <a:pt x="3076" y="11008"/>
                  </a:lnTo>
                  <a:close/>
                  <a:moveTo>
                    <a:pt x="2988" y="11008"/>
                  </a:moveTo>
                  <a:lnTo>
                    <a:pt x="2924" y="11008"/>
                  </a:lnTo>
                  <a:lnTo>
                    <a:pt x="2924" y="11000"/>
                  </a:lnTo>
                  <a:lnTo>
                    <a:pt x="2988" y="11000"/>
                  </a:lnTo>
                  <a:lnTo>
                    <a:pt x="2988" y="11008"/>
                  </a:lnTo>
                  <a:close/>
                  <a:moveTo>
                    <a:pt x="2900" y="11008"/>
                  </a:moveTo>
                  <a:lnTo>
                    <a:pt x="2836" y="11008"/>
                  </a:lnTo>
                  <a:lnTo>
                    <a:pt x="2836" y="11000"/>
                  </a:lnTo>
                  <a:lnTo>
                    <a:pt x="2900" y="11000"/>
                  </a:lnTo>
                  <a:lnTo>
                    <a:pt x="2900" y="11008"/>
                  </a:lnTo>
                  <a:close/>
                  <a:moveTo>
                    <a:pt x="2812" y="11008"/>
                  </a:moveTo>
                  <a:lnTo>
                    <a:pt x="2748" y="11008"/>
                  </a:lnTo>
                  <a:lnTo>
                    <a:pt x="2748" y="11000"/>
                  </a:lnTo>
                  <a:lnTo>
                    <a:pt x="2812" y="11000"/>
                  </a:lnTo>
                  <a:lnTo>
                    <a:pt x="2812" y="11008"/>
                  </a:lnTo>
                  <a:close/>
                  <a:moveTo>
                    <a:pt x="2724" y="11008"/>
                  </a:moveTo>
                  <a:lnTo>
                    <a:pt x="2660" y="11008"/>
                  </a:lnTo>
                  <a:lnTo>
                    <a:pt x="2660" y="11000"/>
                  </a:lnTo>
                  <a:lnTo>
                    <a:pt x="2724" y="11000"/>
                  </a:lnTo>
                  <a:lnTo>
                    <a:pt x="2724" y="11008"/>
                  </a:lnTo>
                  <a:close/>
                  <a:moveTo>
                    <a:pt x="2636" y="11008"/>
                  </a:moveTo>
                  <a:lnTo>
                    <a:pt x="2572" y="11008"/>
                  </a:lnTo>
                  <a:lnTo>
                    <a:pt x="2572" y="11000"/>
                  </a:lnTo>
                  <a:lnTo>
                    <a:pt x="2636" y="11000"/>
                  </a:lnTo>
                  <a:lnTo>
                    <a:pt x="2636" y="11008"/>
                  </a:lnTo>
                  <a:close/>
                  <a:moveTo>
                    <a:pt x="2548" y="11008"/>
                  </a:moveTo>
                  <a:lnTo>
                    <a:pt x="2484" y="11008"/>
                  </a:lnTo>
                  <a:lnTo>
                    <a:pt x="2484" y="11000"/>
                  </a:lnTo>
                  <a:lnTo>
                    <a:pt x="2548" y="11000"/>
                  </a:lnTo>
                  <a:lnTo>
                    <a:pt x="2548" y="11008"/>
                  </a:lnTo>
                  <a:close/>
                  <a:moveTo>
                    <a:pt x="2460" y="11008"/>
                  </a:moveTo>
                  <a:lnTo>
                    <a:pt x="2396" y="11008"/>
                  </a:lnTo>
                  <a:lnTo>
                    <a:pt x="2396" y="11000"/>
                  </a:lnTo>
                  <a:lnTo>
                    <a:pt x="2460" y="11000"/>
                  </a:lnTo>
                  <a:lnTo>
                    <a:pt x="2460" y="11008"/>
                  </a:lnTo>
                  <a:close/>
                  <a:moveTo>
                    <a:pt x="2372" y="11008"/>
                  </a:moveTo>
                  <a:lnTo>
                    <a:pt x="2308" y="11008"/>
                  </a:lnTo>
                  <a:lnTo>
                    <a:pt x="2308" y="11000"/>
                  </a:lnTo>
                  <a:lnTo>
                    <a:pt x="2372" y="11000"/>
                  </a:lnTo>
                  <a:lnTo>
                    <a:pt x="2372" y="11008"/>
                  </a:lnTo>
                  <a:close/>
                  <a:moveTo>
                    <a:pt x="2284" y="11008"/>
                  </a:moveTo>
                  <a:lnTo>
                    <a:pt x="2220" y="11008"/>
                  </a:lnTo>
                  <a:lnTo>
                    <a:pt x="2220" y="11000"/>
                  </a:lnTo>
                  <a:lnTo>
                    <a:pt x="2284" y="11000"/>
                  </a:lnTo>
                  <a:lnTo>
                    <a:pt x="2284" y="11008"/>
                  </a:lnTo>
                  <a:close/>
                  <a:moveTo>
                    <a:pt x="2196" y="11008"/>
                  </a:moveTo>
                  <a:lnTo>
                    <a:pt x="2132" y="11008"/>
                  </a:lnTo>
                  <a:lnTo>
                    <a:pt x="2132" y="11000"/>
                  </a:lnTo>
                  <a:lnTo>
                    <a:pt x="2196" y="11000"/>
                  </a:lnTo>
                  <a:lnTo>
                    <a:pt x="2196" y="11008"/>
                  </a:lnTo>
                  <a:close/>
                  <a:moveTo>
                    <a:pt x="2108" y="11008"/>
                  </a:moveTo>
                  <a:lnTo>
                    <a:pt x="2044" y="11008"/>
                  </a:lnTo>
                  <a:lnTo>
                    <a:pt x="2044" y="11000"/>
                  </a:lnTo>
                  <a:lnTo>
                    <a:pt x="2108" y="11000"/>
                  </a:lnTo>
                  <a:lnTo>
                    <a:pt x="2108" y="11008"/>
                  </a:lnTo>
                  <a:close/>
                  <a:moveTo>
                    <a:pt x="2020" y="11008"/>
                  </a:moveTo>
                  <a:lnTo>
                    <a:pt x="1956" y="11008"/>
                  </a:lnTo>
                  <a:lnTo>
                    <a:pt x="1956" y="11000"/>
                  </a:lnTo>
                  <a:lnTo>
                    <a:pt x="2020" y="11000"/>
                  </a:lnTo>
                  <a:lnTo>
                    <a:pt x="2020" y="11008"/>
                  </a:lnTo>
                  <a:close/>
                  <a:moveTo>
                    <a:pt x="1932" y="11008"/>
                  </a:moveTo>
                  <a:lnTo>
                    <a:pt x="1868" y="11008"/>
                  </a:lnTo>
                  <a:lnTo>
                    <a:pt x="1868" y="11000"/>
                  </a:lnTo>
                  <a:lnTo>
                    <a:pt x="1932" y="11000"/>
                  </a:lnTo>
                  <a:lnTo>
                    <a:pt x="1932" y="11008"/>
                  </a:lnTo>
                  <a:close/>
                  <a:moveTo>
                    <a:pt x="1844" y="11008"/>
                  </a:moveTo>
                  <a:lnTo>
                    <a:pt x="1780" y="11008"/>
                  </a:lnTo>
                  <a:lnTo>
                    <a:pt x="1780" y="11000"/>
                  </a:lnTo>
                  <a:lnTo>
                    <a:pt x="1844" y="11000"/>
                  </a:lnTo>
                  <a:lnTo>
                    <a:pt x="1844" y="11008"/>
                  </a:lnTo>
                  <a:close/>
                  <a:moveTo>
                    <a:pt x="1756" y="11008"/>
                  </a:moveTo>
                  <a:lnTo>
                    <a:pt x="1692" y="11008"/>
                  </a:lnTo>
                  <a:lnTo>
                    <a:pt x="1692" y="11000"/>
                  </a:lnTo>
                  <a:lnTo>
                    <a:pt x="1756" y="11000"/>
                  </a:lnTo>
                  <a:lnTo>
                    <a:pt x="1756" y="11008"/>
                  </a:lnTo>
                  <a:close/>
                  <a:moveTo>
                    <a:pt x="1668" y="11008"/>
                  </a:moveTo>
                  <a:lnTo>
                    <a:pt x="1604" y="11008"/>
                  </a:lnTo>
                  <a:lnTo>
                    <a:pt x="1604" y="11000"/>
                  </a:lnTo>
                  <a:lnTo>
                    <a:pt x="1668" y="11000"/>
                  </a:lnTo>
                  <a:lnTo>
                    <a:pt x="1668" y="11008"/>
                  </a:lnTo>
                  <a:close/>
                  <a:moveTo>
                    <a:pt x="1580" y="11008"/>
                  </a:moveTo>
                  <a:lnTo>
                    <a:pt x="1516" y="11008"/>
                  </a:lnTo>
                  <a:lnTo>
                    <a:pt x="1516" y="11000"/>
                  </a:lnTo>
                  <a:lnTo>
                    <a:pt x="1580" y="11000"/>
                  </a:lnTo>
                  <a:lnTo>
                    <a:pt x="1580" y="11008"/>
                  </a:lnTo>
                  <a:close/>
                  <a:moveTo>
                    <a:pt x="1492" y="11008"/>
                  </a:moveTo>
                  <a:lnTo>
                    <a:pt x="1428" y="11008"/>
                  </a:lnTo>
                  <a:lnTo>
                    <a:pt x="1428" y="11000"/>
                  </a:lnTo>
                  <a:lnTo>
                    <a:pt x="1492" y="11000"/>
                  </a:lnTo>
                  <a:lnTo>
                    <a:pt x="1492" y="11008"/>
                  </a:lnTo>
                  <a:close/>
                  <a:moveTo>
                    <a:pt x="1404" y="11008"/>
                  </a:moveTo>
                  <a:lnTo>
                    <a:pt x="1340" y="11008"/>
                  </a:lnTo>
                  <a:lnTo>
                    <a:pt x="1340" y="11000"/>
                  </a:lnTo>
                  <a:lnTo>
                    <a:pt x="1404" y="11000"/>
                  </a:lnTo>
                  <a:lnTo>
                    <a:pt x="1404" y="11008"/>
                  </a:lnTo>
                  <a:close/>
                  <a:moveTo>
                    <a:pt x="1316" y="11008"/>
                  </a:moveTo>
                  <a:lnTo>
                    <a:pt x="1252" y="11008"/>
                  </a:lnTo>
                  <a:lnTo>
                    <a:pt x="1252" y="11000"/>
                  </a:lnTo>
                  <a:lnTo>
                    <a:pt x="1316" y="11000"/>
                  </a:lnTo>
                  <a:lnTo>
                    <a:pt x="1316" y="11008"/>
                  </a:lnTo>
                  <a:close/>
                  <a:moveTo>
                    <a:pt x="1228" y="11008"/>
                  </a:moveTo>
                  <a:lnTo>
                    <a:pt x="1164" y="11008"/>
                  </a:lnTo>
                  <a:lnTo>
                    <a:pt x="1164" y="11000"/>
                  </a:lnTo>
                  <a:lnTo>
                    <a:pt x="1228" y="11000"/>
                  </a:lnTo>
                  <a:lnTo>
                    <a:pt x="1228" y="11008"/>
                  </a:lnTo>
                  <a:close/>
                  <a:moveTo>
                    <a:pt x="1140" y="11008"/>
                  </a:moveTo>
                  <a:lnTo>
                    <a:pt x="1076" y="11008"/>
                  </a:lnTo>
                  <a:lnTo>
                    <a:pt x="1076" y="11000"/>
                  </a:lnTo>
                  <a:lnTo>
                    <a:pt x="1140" y="11000"/>
                  </a:lnTo>
                  <a:lnTo>
                    <a:pt x="1140" y="11008"/>
                  </a:lnTo>
                  <a:close/>
                  <a:moveTo>
                    <a:pt x="1052" y="11008"/>
                  </a:moveTo>
                  <a:lnTo>
                    <a:pt x="988" y="11008"/>
                  </a:lnTo>
                  <a:lnTo>
                    <a:pt x="988" y="11000"/>
                  </a:lnTo>
                  <a:lnTo>
                    <a:pt x="1052" y="11000"/>
                  </a:lnTo>
                  <a:lnTo>
                    <a:pt x="1052" y="11008"/>
                  </a:lnTo>
                  <a:close/>
                  <a:moveTo>
                    <a:pt x="964" y="11008"/>
                  </a:moveTo>
                  <a:lnTo>
                    <a:pt x="900" y="11008"/>
                  </a:lnTo>
                  <a:lnTo>
                    <a:pt x="900" y="11000"/>
                  </a:lnTo>
                  <a:lnTo>
                    <a:pt x="964" y="11000"/>
                  </a:lnTo>
                  <a:lnTo>
                    <a:pt x="964" y="11008"/>
                  </a:lnTo>
                  <a:close/>
                  <a:moveTo>
                    <a:pt x="876" y="11008"/>
                  </a:moveTo>
                  <a:lnTo>
                    <a:pt x="812" y="11008"/>
                  </a:lnTo>
                  <a:lnTo>
                    <a:pt x="812" y="11000"/>
                  </a:lnTo>
                  <a:lnTo>
                    <a:pt x="876" y="11000"/>
                  </a:lnTo>
                  <a:lnTo>
                    <a:pt x="876" y="11008"/>
                  </a:lnTo>
                  <a:close/>
                  <a:moveTo>
                    <a:pt x="788" y="11008"/>
                  </a:moveTo>
                  <a:lnTo>
                    <a:pt x="724" y="11008"/>
                  </a:lnTo>
                  <a:lnTo>
                    <a:pt x="724" y="11000"/>
                  </a:lnTo>
                  <a:lnTo>
                    <a:pt x="788" y="11000"/>
                  </a:lnTo>
                  <a:lnTo>
                    <a:pt x="788" y="11008"/>
                  </a:lnTo>
                  <a:close/>
                  <a:moveTo>
                    <a:pt x="700" y="11008"/>
                  </a:moveTo>
                  <a:lnTo>
                    <a:pt x="636" y="11008"/>
                  </a:lnTo>
                  <a:lnTo>
                    <a:pt x="636" y="11000"/>
                  </a:lnTo>
                  <a:lnTo>
                    <a:pt x="700" y="11000"/>
                  </a:lnTo>
                  <a:lnTo>
                    <a:pt x="700" y="11008"/>
                  </a:lnTo>
                  <a:close/>
                  <a:moveTo>
                    <a:pt x="612" y="11008"/>
                  </a:moveTo>
                  <a:lnTo>
                    <a:pt x="548" y="11008"/>
                  </a:lnTo>
                  <a:lnTo>
                    <a:pt x="548" y="11000"/>
                  </a:lnTo>
                  <a:lnTo>
                    <a:pt x="612" y="11000"/>
                  </a:lnTo>
                  <a:lnTo>
                    <a:pt x="612" y="11008"/>
                  </a:lnTo>
                  <a:close/>
                  <a:moveTo>
                    <a:pt x="524" y="11008"/>
                  </a:moveTo>
                  <a:lnTo>
                    <a:pt x="460" y="11008"/>
                  </a:lnTo>
                  <a:lnTo>
                    <a:pt x="460" y="11000"/>
                  </a:lnTo>
                  <a:lnTo>
                    <a:pt x="524" y="11000"/>
                  </a:lnTo>
                  <a:lnTo>
                    <a:pt x="524" y="11008"/>
                  </a:lnTo>
                  <a:close/>
                  <a:moveTo>
                    <a:pt x="436" y="11008"/>
                  </a:moveTo>
                  <a:lnTo>
                    <a:pt x="372" y="11008"/>
                  </a:lnTo>
                  <a:lnTo>
                    <a:pt x="372" y="11000"/>
                  </a:lnTo>
                  <a:lnTo>
                    <a:pt x="436" y="11000"/>
                  </a:lnTo>
                  <a:lnTo>
                    <a:pt x="436" y="11008"/>
                  </a:lnTo>
                  <a:close/>
                  <a:moveTo>
                    <a:pt x="348" y="11008"/>
                  </a:moveTo>
                  <a:lnTo>
                    <a:pt x="284" y="11008"/>
                  </a:lnTo>
                  <a:lnTo>
                    <a:pt x="284" y="11000"/>
                  </a:lnTo>
                  <a:lnTo>
                    <a:pt x="348" y="11000"/>
                  </a:lnTo>
                  <a:lnTo>
                    <a:pt x="348" y="11008"/>
                  </a:lnTo>
                  <a:close/>
                  <a:moveTo>
                    <a:pt x="260" y="11008"/>
                  </a:moveTo>
                  <a:lnTo>
                    <a:pt x="196" y="11008"/>
                  </a:lnTo>
                  <a:lnTo>
                    <a:pt x="196" y="11000"/>
                  </a:lnTo>
                  <a:lnTo>
                    <a:pt x="260" y="11000"/>
                  </a:lnTo>
                  <a:lnTo>
                    <a:pt x="260" y="11008"/>
                  </a:lnTo>
                  <a:close/>
                  <a:moveTo>
                    <a:pt x="172" y="11008"/>
                  </a:moveTo>
                  <a:lnTo>
                    <a:pt x="108" y="11008"/>
                  </a:lnTo>
                  <a:lnTo>
                    <a:pt x="108" y="11000"/>
                  </a:lnTo>
                  <a:lnTo>
                    <a:pt x="172" y="11000"/>
                  </a:lnTo>
                  <a:lnTo>
                    <a:pt x="172" y="11008"/>
                  </a:lnTo>
                  <a:close/>
                  <a:moveTo>
                    <a:pt x="84" y="11008"/>
                  </a:moveTo>
                  <a:lnTo>
                    <a:pt x="20" y="11008"/>
                  </a:lnTo>
                  <a:lnTo>
                    <a:pt x="20" y="11000"/>
                  </a:lnTo>
                  <a:lnTo>
                    <a:pt x="84" y="11000"/>
                  </a:lnTo>
                  <a:lnTo>
                    <a:pt x="84" y="11008"/>
                  </a:lnTo>
                  <a:close/>
                </a:path>
              </a:pathLst>
            </a:custGeom>
            <a:solidFill>
              <a:srgbClr val="205595"/>
            </a:solidFill>
            <a:ln w="0" cap="flat">
              <a:solidFill>
                <a:srgbClr val="2055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88" y="1080"/>
              <a:ext cx="1707" cy="1895"/>
            </a:xfrm>
            <a:custGeom>
              <a:avLst/>
              <a:gdLst>
                <a:gd name="T0" fmla="*/ 0 w 1707"/>
                <a:gd name="T1" fmla="*/ 277 h 1895"/>
                <a:gd name="T2" fmla="*/ 54 w 1707"/>
                <a:gd name="T3" fmla="*/ 277 h 1895"/>
                <a:gd name="T4" fmla="*/ 54 w 1707"/>
                <a:gd name="T5" fmla="*/ 1619 h 1895"/>
                <a:gd name="T6" fmla="*/ 0 w 1707"/>
                <a:gd name="T7" fmla="*/ 1619 h 1895"/>
                <a:gd name="T8" fmla="*/ 0 w 1707"/>
                <a:gd name="T9" fmla="*/ 277 h 1895"/>
                <a:gd name="T10" fmla="*/ 107 w 1707"/>
                <a:gd name="T11" fmla="*/ 277 h 1895"/>
                <a:gd name="T12" fmla="*/ 214 w 1707"/>
                <a:gd name="T13" fmla="*/ 277 h 1895"/>
                <a:gd name="T14" fmla="*/ 214 w 1707"/>
                <a:gd name="T15" fmla="*/ 1619 h 1895"/>
                <a:gd name="T16" fmla="*/ 107 w 1707"/>
                <a:gd name="T17" fmla="*/ 1619 h 1895"/>
                <a:gd name="T18" fmla="*/ 107 w 1707"/>
                <a:gd name="T19" fmla="*/ 277 h 1895"/>
                <a:gd name="T20" fmla="*/ 267 w 1707"/>
                <a:gd name="T21" fmla="*/ 277 h 1895"/>
                <a:gd name="T22" fmla="*/ 1431 w 1707"/>
                <a:gd name="T23" fmla="*/ 277 h 1895"/>
                <a:gd name="T24" fmla="*/ 1431 w 1707"/>
                <a:gd name="T25" fmla="*/ 0 h 1895"/>
                <a:gd name="T26" fmla="*/ 1707 w 1707"/>
                <a:gd name="T27" fmla="*/ 948 h 1895"/>
                <a:gd name="T28" fmla="*/ 1431 w 1707"/>
                <a:gd name="T29" fmla="*/ 1895 h 1895"/>
                <a:gd name="T30" fmla="*/ 1431 w 1707"/>
                <a:gd name="T31" fmla="*/ 1619 h 1895"/>
                <a:gd name="T32" fmla="*/ 267 w 1707"/>
                <a:gd name="T33" fmla="*/ 1619 h 1895"/>
                <a:gd name="T34" fmla="*/ 267 w 1707"/>
                <a:gd name="T35" fmla="*/ 277 h 1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07" h="1895">
                  <a:moveTo>
                    <a:pt x="0" y="277"/>
                  </a:moveTo>
                  <a:lnTo>
                    <a:pt x="54" y="277"/>
                  </a:lnTo>
                  <a:lnTo>
                    <a:pt x="54" y="1619"/>
                  </a:lnTo>
                  <a:lnTo>
                    <a:pt x="0" y="1619"/>
                  </a:lnTo>
                  <a:lnTo>
                    <a:pt x="0" y="277"/>
                  </a:lnTo>
                  <a:close/>
                  <a:moveTo>
                    <a:pt x="107" y="277"/>
                  </a:moveTo>
                  <a:lnTo>
                    <a:pt x="214" y="277"/>
                  </a:lnTo>
                  <a:lnTo>
                    <a:pt x="214" y="1619"/>
                  </a:lnTo>
                  <a:lnTo>
                    <a:pt x="107" y="1619"/>
                  </a:lnTo>
                  <a:lnTo>
                    <a:pt x="107" y="277"/>
                  </a:lnTo>
                  <a:close/>
                  <a:moveTo>
                    <a:pt x="267" y="277"/>
                  </a:moveTo>
                  <a:lnTo>
                    <a:pt x="1431" y="277"/>
                  </a:lnTo>
                  <a:lnTo>
                    <a:pt x="1431" y="0"/>
                  </a:lnTo>
                  <a:lnTo>
                    <a:pt x="1707" y="948"/>
                  </a:lnTo>
                  <a:lnTo>
                    <a:pt x="1431" y="1895"/>
                  </a:lnTo>
                  <a:lnTo>
                    <a:pt x="1431" y="1619"/>
                  </a:lnTo>
                  <a:lnTo>
                    <a:pt x="267" y="1619"/>
                  </a:lnTo>
                  <a:lnTo>
                    <a:pt x="267" y="277"/>
                  </a:lnTo>
                  <a:close/>
                </a:path>
              </a:pathLst>
            </a:custGeom>
            <a:solidFill>
              <a:srgbClr val="4BAC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188" y="1080"/>
              <a:ext cx="1707" cy="1895"/>
            </a:xfrm>
            <a:custGeom>
              <a:avLst/>
              <a:gdLst>
                <a:gd name="T0" fmla="*/ 0 w 1707"/>
                <a:gd name="T1" fmla="*/ 277 h 1895"/>
                <a:gd name="T2" fmla="*/ 54 w 1707"/>
                <a:gd name="T3" fmla="*/ 277 h 1895"/>
                <a:gd name="T4" fmla="*/ 54 w 1707"/>
                <a:gd name="T5" fmla="*/ 1619 h 1895"/>
                <a:gd name="T6" fmla="*/ 0 w 1707"/>
                <a:gd name="T7" fmla="*/ 1619 h 1895"/>
                <a:gd name="T8" fmla="*/ 0 w 1707"/>
                <a:gd name="T9" fmla="*/ 277 h 1895"/>
                <a:gd name="T10" fmla="*/ 107 w 1707"/>
                <a:gd name="T11" fmla="*/ 277 h 1895"/>
                <a:gd name="T12" fmla="*/ 214 w 1707"/>
                <a:gd name="T13" fmla="*/ 277 h 1895"/>
                <a:gd name="T14" fmla="*/ 214 w 1707"/>
                <a:gd name="T15" fmla="*/ 1619 h 1895"/>
                <a:gd name="T16" fmla="*/ 107 w 1707"/>
                <a:gd name="T17" fmla="*/ 1619 h 1895"/>
                <a:gd name="T18" fmla="*/ 107 w 1707"/>
                <a:gd name="T19" fmla="*/ 277 h 1895"/>
                <a:gd name="T20" fmla="*/ 267 w 1707"/>
                <a:gd name="T21" fmla="*/ 277 h 1895"/>
                <a:gd name="T22" fmla="*/ 1431 w 1707"/>
                <a:gd name="T23" fmla="*/ 277 h 1895"/>
                <a:gd name="T24" fmla="*/ 1431 w 1707"/>
                <a:gd name="T25" fmla="*/ 0 h 1895"/>
                <a:gd name="T26" fmla="*/ 1707 w 1707"/>
                <a:gd name="T27" fmla="*/ 948 h 1895"/>
                <a:gd name="T28" fmla="*/ 1431 w 1707"/>
                <a:gd name="T29" fmla="*/ 1895 h 1895"/>
                <a:gd name="T30" fmla="*/ 1431 w 1707"/>
                <a:gd name="T31" fmla="*/ 1619 h 1895"/>
                <a:gd name="T32" fmla="*/ 267 w 1707"/>
                <a:gd name="T33" fmla="*/ 1619 h 1895"/>
                <a:gd name="T34" fmla="*/ 267 w 1707"/>
                <a:gd name="T35" fmla="*/ 277 h 1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07" h="1895">
                  <a:moveTo>
                    <a:pt x="0" y="277"/>
                  </a:moveTo>
                  <a:lnTo>
                    <a:pt x="54" y="277"/>
                  </a:lnTo>
                  <a:lnTo>
                    <a:pt x="54" y="1619"/>
                  </a:lnTo>
                  <a:lnTo>
                    <a:pt x="0" y="1619"/>
                  </a:lnTo>
                  <a:lnTo>
                    <a:pt x="0" y="277"/>
                  </a:lnTo>
                  <a:close/>
                  <a:moveTo>
                    <a:pt x="107" y="277"/>
                  </a:moveTo>
                  <a:lnTo>
                    <a:pt x="214" y="277"/>
                  </a:lnTo>
                  <a:lnTo>
                    <a:pt x="214" y="1619"/>
                  </a:lnTo>
                  <a:lnTo>
                    <a:pt x="107" y="1619"/>
                  </a:lnTo>
                  <a:lnTo>
                    <a:pt x="107" y="277"/>
                  </a:lnTo>
                  <a:close/>
                  <a:moveTo>
                    <a:pt x="267" y="277"/>
                  </a:moveTo>
                  <a:lnTo>
                    <a:pt x="1431" y="277"/>
                  </a:lnTo>
                  <a:lnTo>
                    <a:pt x="1431" y="0"/>
                  </a:lnTo>
                  <a:lnTo>
                    <a:pt x="1707" y="948"/>
                  </a:lnTo>
                  <a:lnTo>
                    <a:pt x="1431" y="1895"/>
                  </a:lnTo>
                  <a:lnTo>
                    <a:pt x="1431" y="1619"/>
                  </a:lnTo>
                  <a:lnTo>
                    <a:pt x="267" y="1619"/>
                  </a:lnTo>
                  <a:lnTo>
                    <a:pt x="267" y="277"/>
                  </a:lnTo>
                  <a:close/>
                </a:path>
              </a:pathLst>
            </a:custGeom>
            <a:noFill/>
            <a:ln w="17463" cap="flat">
              <a:solidFill>
                <a:srgbClr val="357D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495" y="1570"/>
              <a:ext cx="172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Wingdings" panose="05000000000000000000" pitchFamily="2" charset="2"/>
                </a:rPr>
                <a:t>v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621" y="1543"/>
              <a:ext cx="9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Segoe UI Light" panose="020B0502040204020203" pitchFamily="34" charset="0"/>
                </a:rPr>
                <a:t>Early Defect detection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495" y="172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495" y="1871"/>
              <a:ext cx="17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Wingdings" panose="05000000000000000000" pitchFamily="2" charset="2"/>
                </a:rPr>
                <a:t>v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621" y="1844"/>
              <a:ext cx="1065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Segoe UI Light" panose="020B0502040204020203" pitchFamily="34" charset="0"/>
                </a:rPr>
                <a:t>Ability to Support daily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621" y="1952"/>
              <a:ext cx="309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Segoe UI Light" panose="020B0502040204020203" pitchFamily="34" charset="0"/>
                </a:rPr>
                <a:t>builds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495" y="2280"/>
              <a:ext cx="17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Wingdings" panose="05000000000000000000" pitchFamily="2" charset="2"/>
                </a:rPr>
                <a:t>v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621" y="2253"/>
              <a:ext cx="105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Segoe UI Light" panose="020B0502040204020203" pitchFamily="34" charset="0"/>
                </a:rPr>
                <a:t>Adherence to planned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621" y="2361"/>
              <a:ext cx="1053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Segoe UI Light" panose="020B0502040204020203" pitchFamily="34" charset="0"/>
                </a:rPr>
                <a:t>schedules and budgets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Freeform 20"/>
            <p:cNvSpPr>
              <a:spLocks noEditPoints="1"/>
            </p:cNvSpPr>
            <p:nvPr/>
          </p:nvSpPr>
          <p:spPr bwMode="auto">
            <a:xfrm>
              <a:off x="2664" y="1561"/>
              <a:ext cx="4" cy="1102"/>
            </a:xfrm>
            <a:custGeom>
              <a:avLst/>
              <a:gdLst>
                <a:gd name="T0" fmla="*/ 0 w 4"/>
                <a:gd name="T1" fmla="*/ 0 h 1102"/>
                <a:gd name="T2" fmla="*/ 0 w 4"/>
                <a:gd name="T3" fmla="*/ 44 h 1102"/>
                <a:gd name="T4" fmla="*/ 4 w 4"/>
                <a:gd name="T5" fmla="*/ 72 h 1102"/>
                <a:gd name="T6" fmla="*/ 4 w 4"/>
                <a:gd name="T7" fmla="*/ 84 h 1102"/>
                <a:gd name="T8" fmla="*/ 4 w 4"/>
                <a:gd name="T9" fmla="*/ 84 h 1102"/>
                <a:gd name="T10" fmla="*/ 0 w 4"/>
                <a:gd name="T11" fmla="*/ 112 h 1102"/>
                <a:gd name="T12" fmla="*/ 0 w 4"/>
                <a:gd name="T13" fmla="*/ 156 h 1102"/>
                <a:gd name="T14" fmla="*/ 4 w 4"/>
                <a:gd name="T15" fmla="*/ 184 h 1102"/>
                <a:gd name="T16" fmla="*/ 4 w 4"/>
                <a:gd name="T17" fmla="*/ 196 h 1102"/>
                <a:gd name="T18" fmla="*/ 4 w 4"/>
                <a:gd name="T19" fmla="*/ 196 h 1102"/>
                <a:gd name="T20" fmla="*/ 0 w 4"/>
                <a:gd name="T21" fmla="*/ 224 h 1102"/>
                <a:gd name="T22" fmla="*/ 0 w 4"/>
                <a:gd name="T23" fmla="*/ 268 h 1102"/>
                <a:gd name="T24" fmla="*/ 4 w 4"/>
                <a:gd name="T25" fmla="*/ 297 h 1102"/>
                <a:gd name="T26" fmla="*/ 4 w 4"/>
                <a:gd name="T27" fmla="*/ 309 h 1102"/>
                <a:gd name="T28" fmla="*/ 4 w 4"/>
                <a:gd name="T29" fmla="*/ 309 h 1102"/>
                <a:gd name="T30" fmla="*/ 0 w 4"/>
                <a:gd name="T31" fmla="*/ 337 h 1102"/>
                <a:gd name="T32" fmla="*/ 0 w 4"/>
                <a:gd name="T33" fmla="*/ 381 h 1102"/>
                <a:gd name="T34" fmla="*/ 4 w 4"/>
                <a:gd name="T35" fmla="*/ 409 h 1102"/>
                <a:gd name="T36" fmla="*/ 4 w 4"/>
                <a:gd name="T37" fmla="*/ 421 h 1102"/>
                <a:gd name="T38" fmla="*/ 4 w 4"/>
                <a:gd name="T39" fmla="*/ 421 h 1102"/>
                <a:gd name="T40" fmla="*/ 0 w 4"/>
                <a:gd name="T41" fmla="*/ 449 h 1102"/>
                <a:gd name="T42" fmla="*/ 0 w 4"/>
                <a:gd name="T43" fmla="*/ 493 h 1102"/>
                <a:gd name="T44" fmla="*/ 4 w 4"/>
                <a:gd name="T45" fmla="*/ 521 h 1102"/>
                <a:gd name="T46" fmla="*/ 4 w 4"/>
                <a:gd name="T47" fmla="*/ 533 h 1102"/>
                <a:gd name="T48" fmla="*/ 4 w 4"/>
                <a:gd name="T49" fmla="*/ 533 h 1102"/>
                <a:gd name="T50" fmla="*/ 0 w 4"/>
                <a:gd name="T51" fmla="*/ 561 h 1102"/>
                <a:gd name="T52" fmla="*/ 0 w 4"/>
                <a:gd name="T53" fmla="*/ 605 h 1102"/>
                <a:gd name="T54" fmla="*/ 4 w 4"/>
                <a:gd name="T55" fmla="*/ 633 h 1102"/>
                <a:gd name="T56" fmla="*/ 4 w 4"/>
                <a:gd name="T57" fmla="*/ 645 h 1102"/>
                <a:gd name="T58" fmla="*/ 4 w 4"/>
                <a:gd name="T59" fmla="*/ 645 h 1102"/>
                <a:gd name="T60" fmla="*/ 0 w 4"/>
                <a:gd name="T61" fmla="*/ 673 h 1102"/>
                <a:gd name="T62" fmla="*/ 0 w 4"/>
                <a:gd name="T63" fmla="*/ 717 h 1102"/>
                <a:gd name="T64" fmla="*/ 4 w 4"/>
                <a:gd name="T65" fmla="*/ 745 h 1102"/>
                <a:gd name="T66" fmla="*/ 4 w 4"/>
                <a:gd name="T67" fmla="*/ 757 h 1102"/>
                <a:gd name="T68" fmla="*/ 4 w 4"/>
                <a:gd name="T69" fmla="*/ 757 h 1102"/>
                <a:gd name="T70" fmla="*/ 0 w 4"/>
                <a:gd name="T71" fmla="*/ 785 h 1102"/>
                <a:gd name="T72" fmla="*/ 0 w 4"/>
                <a:gd name="T73" fmla="*/ 830 h 1102"/>
                <a:gd name="T74" fmla="*/ 4 w 4"/>
                <a:gd name="T75" fmla="*/ 858 h 1102"/>
                <a:gd name="T76" fmla="*/ 4 w 4"/>
                <a:gd name="T77" fmla="*/ 870 h 1102"/>
                <a:gd name="T78" fmla="*/ 4 w 4"/>
                <a:gd name="T79" fmla="*/ 870 h 1102"/>
                <a:gd name="T80" fmla="*/ 0 w 4"/>
                <a:gd name="T81" fmla="*/ 898 h 1102"/>
                <a:gd name="T82" fmla="*/ 0 w 4"/>
                <a:gd name="T83" fmla="*/ 942 h 1102"/>
                <a:gd name="T84" fmla="*/ 4 w 4"/>
                <a:gd name="T85" fmla="*/ 970 h 1102"/>
                <a:gd name="T86" fmla="*/ 4 w 4"/>
                <a:gd name="T87" fmla="*/ 982 h 1102"/>
                <a:gd name="T88" fmla="*/ 4 w 4"/>
                <a:gd name="T89" fmla="*/ 982 h 1102"/>
                <a:gd name="T90" fmla="*/ 0 w 4"/>
                <a:gd name="T91" fmla="*/ 1010 h 1102"/>
                <a:gd name="T92" fmla="*/ 0 w 4"/>
                <a:gd name="T93" fmla="*/ 1054 h 1102"/>
                <a:gd name="T94" fmla="*/ 4 w 4"/>
                <a:gd name="T95" fmla="*/ 1082 h 1102"/>
                <a:gd name="T96" fmla="*/ 4 w 4"/>
                <a:gd name="T97" fmla="*/ 1094 h 1102"/>
                <a:gd name="T98" fmla="*/ 4 w 4"/>
                <a:gd name="T99" fmla="*/ 1094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" h="1102">
                  <a:moveTo>
                    <a:pt x="4" y="0"/>
                  </a:moveTo>
                  <a:lnTo>
                    <a:pt x="4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4" y="0"/>
                  </a:lnTo>
                  <a:close/>
                  <a:moveTo>
                    <a:pt x="4" y="28"/>
                  </a:moveTo>
                  <a:lnTo>
                    <a:pt x="4" y="44"/>
                  </a:lnTo>
                  <a:lnTo>
                    <a:pt x="0" y="44"/>
                  </a:lnTo>
                  <a:lnTo>
                    <a:pt x="0" y="28"/>
                  </a:lnTo>
                  <a:lnTo>
                    <a:pt x="4" y="28"/>
                  </a:lnTo>
                  <a:close/>
                  <a:moveTo>
                    <a:pt x="4" y="56"/>
                  </a:moveTo>
                  <a:lnTo>
                    <a:pt x="4" y="72"/>
                  </a:lnTo>
                  <a:lnTo>
                    <a:pt x="0" y="72"/>
                  </a:lnTo>
                  <a:lnTo>
                    <a:pt x="0" y="56"/>
                  </a:lnTo>
                  <a:lnTo>
                    <a:pt x="4" y="56"/>
                  </a:lnTo>
                  <a:close/>
                  <a:moveTo>
                    <a:pt x="4" y="84"/>
                  </a:moveTo>
                  <a:lnTo>
                    <a:pt x="4" y="100"/>
                  </a:lnTo>
                  <a:lnTo>
                    <a:pt x="0" y="100"/>
                  </a:lnTo>
                  <a:lnTo>
                    <a:pt x="0" y="84"/>
                  </a:lnTo>
                  <a:lnTo>
                    <a:pt x="4" y="84"/>
                  </a:lnTo>
                  <a:close/>
                  <a:moveTo>
                    <a:pt x="4" y="112"/>
                  </a:moveTo>
                  <a:lnTo>
                    <a:pt x="4" y="128"/>
                  </a:lnTo>
                  <a:lnTo>
                    <a:pt x="0" y="128"/>
                  </a:lnTo>
                  <a:lnTo>
                    <a:pt x="0" y="112"/>
                  </a:lnTo>
                  <a:lnTo>
                    <a:pt x="4" y="112"/>
                  </a:lnTo>
                  <a:close/>
                  <a:moveTo>
                    <a:pt x="4" y="140"/>
                  </a:moveTo>
                  <a:lnTo>
                    <a:pt x="4" y="15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40"/>
                  </a:lnTo>
                  <a:close/>
                  <a:moveTo>
                    <a:pt x="4" y="168"/>
                  </a:moveTo>
                  <a:lnTo>
                    <a:pt x="4" y="184"/>
                  </a:lnTo>
                  <a:lnTo>
                    <a:pt x="0" y="184"/>
                  </a:lnTo>
                  <a:lnTo>
                    <a:pt x="0" y="168"/>
                  </a:lnTo>
                  <a:lnTo>
                    <a:pt x="4" y="168"/>
                  </a:lnTo>
                  <a:close/>
                  <a:moveTo>
                    <a:pt x="4" y="196"/>
                  </a:moveTo>
                  <a:lnTo>
                    <a:pt x="4" y="212"/>
                  </a:lnTo>
                  <a:lnTo>
                    <a:pt x="0" y="212"/>
                  </a:lnTo>
                  <a:lnTo>
                    <a:pt x="0" y="196"/>
                  </a:lnTo>
                  <a:lnTo>
                    <a:pt x="4" y="196"/>
                  </a:lnTo>
                  <a:close/>
                  <a:moveTo>
                    <a:pt x="4" y="224"/>
                  </a:moveTo>
                  <a:lnTo>
                    <a:pt x="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4" y="224"/>
                  </a:lnTo>
                  <a:close/>
                  <a:moveTo>
                    <a:pt x="4" y="252"/>
                  </a:moveTo>
                  <a:lnTo>
                    <a:pt x="4" y="268"/>
                  </a:lnTo>
                  <a:lnTo>
                    <a:pt x="0" y="268"/>
                  </a:lnTo>
                  <a:lnTo>
                    <a:pt x="0" y="252"/>
                  </a:lnTo>
                  <a:lnTo>
                    <a:pt x="4" y="252"/>
                  </a:lnTo>
                  <a:close/>
                  <a:moveTo>
                    <a:pt x="4" y="280"/>
                  </a:moveTo>
                  <a:lnTo>
                    <a:pt x="4" y="297"/>
                  </a:lnTo>
                  <a:lnTo>
                    <a:pt x="0" y="297"/>
                  </a:lnTo>
                  <a:lnTo>
                    <a:pt x="0" y="280"/>
                  </a:lnTo>
                  <a:lnTo>
                    <a:pt x="4" y="280"/>
                  </a:lnTo>
                  <a:close/>
                  <a:moveTo>
                    <a:pt x="4" y="309"/>
                  </a:moveTo>
                  <a:lnTo>
                    <a:pt x="4" y="325"/>
                  </a:lnTo>
                  <a:lnTo>
                    <a:pt x="0" y="325"/>
                  </a:lnTo>
                  <a:lnTo>
                    <a:pt x="0" y="309"/>
                  </a:lnTo>
                  <a:lnTo>
                    <a:pt x="4" y="309"/>
                  </a:lnTo>
                  <a:close/>
                  <a:moveTo>
                    <a:pt x="4" y="337"/>
                  </a:moveTo>
                  <a:lnTo>
                    <a:pt x="4" y="353"/>
                  </a:lnTo>
                  <a:lnTo>
                    <a:pt x="0" y="353"/>
                  </a:lnTo>
                  <a:lnTo>
                    <a:pt x="0" y="337"/>
                  </a:lnTo>
                  <a:lnTo>
                    <a:pt x="4" y="337"/>
                  </a:lnTo>
                  <a:close/>
                  <a:moveTo>
                    <a:pt x="4" y="365"/>
                  </a:moveTo>
                  <a:lnTo>
                    <a:pt x="4" y="381"/>
                  </a:lnTo>
                  <a:lnTo>
                    <a:pt x="0" y="381"/>
                  </a:lnTo>
                  <a:lnTo>
                    <a:pt x="0" y="365"/>
                  </a:lnTo>
                  <a:lnTo>
                    <a:pt x="4" y="365"/>
                  </a:lnTo>
                  <a:close/>
                  <a:moveTo>
                    <a:pt x="4" y="393"/>
                  </a:moveTo>
                  <a:lnTo>
                    <a:pt x="4" y="409"/>
                  </a:lnTo>
                  <a:lnTo>
                    <a:pt x="0" y="409"/>
                  </a:lnTo>
                  <a:lnTo>
                    <a:pt x="0" y="393"/>
                  </a:lnTo>
                  <a:lnTo>
                    <a:pt x="4" y="393"/>
                  </a:lnTo>
                  <a:close/>
                  <a:moveTo>
                    <a:pt x="4" y="421"/>
                  </a:moveTo>
                  <a:lnTo>
                    <a:pt x="4" y="437"/>
                  </a:lnTo>
                  <a:lnTo>
                    <a:pt x="0" y="437"/>
                  </a:lnTo>
                  <a:lnTo>
                    <a:pt x="0" y="421"/>
                  </a:lnTo>
                  <a:lnTo>
                    <a:pt x="4" y="421"/>
                  </a:lnTo>
                  <a:close/>
                  <a:moveTo>
                    <a:pt x="4" y="449"/>
                  </a:moveTo>
                  <a:lnTo>
                    <a:pt x="4" y="465"/>
                  </a:lnTo>
                  <a:lnTo>
                    <a:pt x="0" y="465"/>
                  </a:lnTo>
                  <a:lnTo>
                    <a:pt x="0" y="449"/>
                  </a:lnTo>
                  <a:lnTo>
                    <a:pt x="4" y="449"/>
                  </a:lnTo>
                  <a:close/>
                  <a:moveTo>
                    <a:pt x="4" y="477"/>
                  </a:moveTo>
                  <a:lnTo>
                    <a:pt x="4" y="493"/>
                  </a:lnTo>
                  <a:lnTo>
                    <a:pt x="0" y="493"/>
                  </a:lnTo>
                  <a:lnTo>
                    <a:pt x="0" y="477"/>
                  </a:lnTo>
                  <a:lnTo>
                    <a:pt x="4" y="477"/>
                  </a:lnTo>
                  <a:close/>
                  <a:moveTo>
                    <a:pt x="4" y="505"/>
                  </a:moveTo>
                  <a:lnTo>
                    <a:pt x="4" y="521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4" y="505"/>
                  </a:lnTo>
                  <a:close/>
                  <a:moveTo>
                    <a:pt x="4" y="533"/>
                  </a:moveTo>
                  <a:lnTo>
                    <a:pt x="4" y="549"/>
                  </a:lnTo>
                  <a:lnTo>
                    <a:pt x="0" y="549"/>
                  </a:lnTo>
                  <a:lnTo>
                    <a:pt x="0" y="533"/>
                  </a:lnTo>
                  <a:lnTo>
                    <a:pt x="4" y="533"/>
                  </a:lnTo>
                  <a:close/>
                  <a:moveTo>
                    <a:pt x="4" y="561"/>
                  </a:moveTo>
                  <a:lnTo>
                    <a:pt x="4" y="577"/>
                  </a:lnTo>
                  <a:lnTo>
                    <a:pt x="0" y="577"/>
                  </a:lnTo>
                  <a:lnTo>
                    <a:pt x="0" y="561"/>
                  </a:lnTo>
                  <a:lnTo>
                    <a:pt x="4" y="561"/>
                  </a:lnTo>
                  <a:close/>
                  <a:moveTo>
                    <a:pt x="4" y="589"/>
                  </a:moveTo>
                  <a:lnTo>
                    <a:pt x="4" y="605"/>
                  </a:lnTo>
                  <a:lnTo>
                    <a:pt x="0" y="605"/>
                  </a:lnTo>
                  <a:lnTo>
                    <a:pt x="0" y="589"/>
                  </a:lnTo>
                  <a:lnTo>
                    <a:pt x="4" y="589"/>
                  </a:lnTo>
                  <a:close/>
                  <a:moveTo>
                    <a:pt x="4" y="617"/>
                  </a:moveTo>
                  <a:lnTo>
                    <a:pt x="4" y="633"/>
                  </a:lnTo>
                  <a:lnTo>
                    <a:pt x="0" y="633"/>
                  </a:lnTo>
                  <a:lnTo>
                    <a:pt x="0" y="617"/>
                  </a:lnTo>
                  <a:lnTo>
                    <a:pt x="4" y="617"/>
                  </a:lnTo>
                  <a:close/>
                  <a:moveTo>
                    <a:pt x="4" y="645"/>
                  </a:moveTo>
                  <a:lnTo>
                    <a:pt x="4" y="661"/>
                  </a:lnTo>
                  <a:lnTo>
                    <a:pt x="0" y="661"/>
                  </a:lnTo>
                  <a:lnTo>
                    <a:pt x="0" y="645"/>
                  </a:lnTo>
                  <a:lnTo>
                    <a:pt x="4" y="645"/>
                  </a:lnTo>
                  <a:close/>
                  <a:moveTo>
                    <a:pt x="4" y="673"/>
                  </a:moveTo>
                  <a:lnTo>
                    <a:pt x="4" y="689"/>
                  </a:lnTo>
                  <a:lnTo>
                    <a:pt x="0" y="689"/>
                  </a:lnTo>
                  <a:lnTo>
                    <a:pt x="0" y="673"/>
                  </a:lnTo>
                  <a:lnTo>
                    <a:pt x="4" y="673"/>
                  </a:lnTo>
                  <a:close/>
                  <a:moveTo>
                    <a:pt x="4" y="701"/>
                  </a:moveTo>
                  <a:lnTo>
                    <a:pt x="4" y="717"/>
                  </a:lnTo>
                  <a:lnTo>
                    <a:pt x="0" y="717"/>
                  </a:lnTo>
                  <a:lnTo>
                    <a:pt x="0" y="701"/>
                  </a:lnTo>
                  <a:lnTo>
                    <a:pt x="4" y="701"/>
                  </a:lnTo>
                  <a:close/>
                  <a:moveTo>
                    <a:pt x="4" y="729"/>
                  </a:moveTo>
                  <a:lnTo>
                    <a:pt x="4" y="745"/>
                  </a:lnTo>
                  <a:lnTo>
                    <a:pt x="0" y="745"/>
                  </a:lnTo>
                  <a:lnTo>
                    <a:pt x="0" y="729"/>
                  </a:lnTo>
                  <a:lnTo>
                    <a:pt x="4" y="729"/>
                  </a:lnTo>
                  <a:close/>
                  <a:moveTo>
                    <a:pt x="4" y="757"/>
                  </a:moveTo>
                  <a:lnTo>
                    <a:pt x="4" y="773"/>
                  </a:lnTo>
                  <a:lnTo>
                    <a:pt x="0" y="773"/>
                  </a:lnTo>
                  <a:lnTo>
                    <a:pt x="0" y="757"/>
                  </a:lnTo>
                  <a:lnTo>
                    <a:pt x="4" y="757"/>
                  </a:lnTo>
                  <a:close/>
                  <a:moveTo>
                    <a:pt x="4" y="785"/>
                  </a:moveTo>
                  <a:lnTo>
                    <a:pt x="4" y="802"/>
                  </a:lnTo>
                  <a:lnTo>
                    <a:pt x="0" y="802"/>
                  </a:lnTo>
                  <a:lnTo>
                    <a:pt x="0" y="785"/>
                  </a:lnTo>
                  <a:lnTo>
                    <a:pt x="4" y="785"/>
                  </a:lnTo>
                  <a:close/>
                  <a:moveTo>
                    <a:pt x="4" y="814"/>
                  </a:moveTo>
                  <a:lnTo>
                    <a:pt x="4" y="830"/>
                  </a:lnTo>
                  <a:lnTo>
                    <a:pt x="0" y="830"/>
                  </a:lnTo>
                  <a:lnTo>
                    <a:pt x="0" y="814"/>
                  </a:lnTo>
                  <a:lnTo>
                    <a:pt x="4" y="814"/>
                  </a:lnTo>
                  <a:close/>
                  <a:moveTo>
                    <a:pt x="4" y="842"/>
                  </a:moveTo>
                  <a:lnTo>
                    <a:pt x="4" y="858"/>
                  </a:lnTo>
                  <a:lnTo>
                    <a:pt x="0" y="858"/>
                  </a:lnTo>
                  <a:lnTo>
                    <a:pt x="0" y="842"/>
                  </a:lnTo>
                  <a:lnTo>
                    <a:pt x="4" y="842"/>
                  </a:lnTo>
                  <a:close/>
                  <a:moveTo>
                    <a:pt x="4" y="870"/>
                  </a:moveTo>
                  <a:lnTo>
                    <a:pt x="4" y="886"/>
                  </a:lnTo>
                  <a:lnTo>
                    <a:pt x="0" y="886"/>
                  </a:lnTo>
                  <a:lnTo>
                    <a:pt x="0" y="870"/>
                  </a:lnTo>
                  <a:lnTo>
                    <a:pt x="4" y="870"/>
                  </a:lnTo>
                  <a:close/>
                  <a:moveTo>
                    <a:pt x="4" y="898"/>
                  </a:moveTo>
                  <a:lnTo>
                    <a:pt x="4" y="914"/>
                  </a:lnTo>
                  <a:lnTo>
                    <a:pt x="0" y="914"/>
                  </a:lnTo>
                  <a:lnTo>
                    <a:pt x="0" y="898"/>
                  </a:lnTo>
                  <a:lnTo>
                    <a:pt x="4" y="898"/>
                  </a:lnTo>
                  <a:close/>
                  <a:moveTo>
                    <a:pt x="4" y="926"/>
                  </a:moveTo>
                  <a:lnTo>
                    <a:pt x="4" y="942"/>
                  </a:lnTo>
                  <a:lnTo>
                    <a:pt x="0" y="942"/>
                  </a:lnTo>
                  <a:lnTo>
                    <a:pt x="0" y="926"/>
                  </a:lnTo>
                  <a:lnTo>
                    <a:pt x="4" y="926"/>
                  </a:lnTo>
                  <a:close/>
                  <a:moveTo>
                    <a:pt x="4" y="954"/>
                  </a:moveTo>
                  <a:lnTo>
                    <a:pt x="4" y="970"/>
                  </a:lnTo>
                  <a:lnTo>
                    <a:pt x="0" y="970"/>
                  </a:lnTo>
                  <a:lnTo>
                    <a:pt x="0" y="954"/>
                  </a:lnTo>
                  <a:lnTo>
                    <a:pt x="4" y="954"/>
                  </a:lnTo>
                  <a:close/>
                  <a:moveTo>
                    <a:pt x="4" y="982"/>
                  </a:moveTo>
                  <a:lnTo>
                    <a:pt x="4" y="998"/>
                  </a:lnTo>
                  <a:lnTo>
                    <a:pt x="0" y="998"/>
                  </a:lnTo>
                  <a:lnTo>
                    <a:pt x="0" y="982"/>
                  </a:lnTo>
                  <a:lnTo>
                    <a:pt x="4" y="982"/>
                  </a:lnTo>
                  <a:close/>
                  <a:moveTo>
                    <a:pt x="4" y="1010"/>
                  </a:moveTo>
                  <a:lnTo>
                    <a:pt x="4" y="1026"/>
                  </a:lnTo>
                  <a:lnTo>
                    <a:pt x="0" y="1026"/>
                  </a:lnTo>
                  <a:lnTo>
                    <a:pt x="0" y="1010"/>
                  </a:lnTo>
                  <a:lnTo>
                    <a:pt x="4" y="1010"/>
                  </a:lnTo>
                  <a:close/>
                  <a:moveTo>
                    <a:pt x="4" y="1038"/>
                  </a:moveTo>
                  <a:lnTo>
                    <a:pt x="4" y="1054"/>
                  </a:lnTo>
                  <a:lnTo>
                    <a:pt x="0" y="1054"/>
                  </a:lnTo>
                  <a:lnTo>
                    <a:pt x="0" y="1038"/>
                  </a:lnTo>
                  <a:lnTo>
                    <a:pt x="4" y="1038"/>
                  </a:lnTo>
                  <a:close/>
                  <a:moveTo>
                    <a:pt x="4" y="1066"/>
                  </a:moveTo>
                  <a:lnTo>
                    <a:pt x="4" y="1082"/>
                  </a:lnTo>
                  <a:lnTo>
                    <a:pt x="0" y="1082"/>
                  </a:lnTo>
                  <a:lnTo>
                    <a:pt x="0" y="1066"/>
                  </a:lnTo>
                  <a:lnTo>
                    <a:pt x="4" y="1066"/>
                  </a:lnTo>
                  <a:close/>
                  <a:moveTo>
                    <a:pt x="4" y="1094"/>
                  </a:moveTo>
                  <a:lnTo>
                    <a:pt x="4" y="1102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4" y="1094"/>
                  </a:lnTo>
                  <a:close/>
                </a:path>
              </a:pathLst>
            </a:custGeom>
            <a:solidFill>
              <a:srgbClr val="E46C0A"/>
            </a:solidFill>
            <a:ln w="0" cap="flat">
              <a:solidFill>
                <a:srgbClr val="E46C0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21"/>
            <p:cNvSpPr>
              <a:spLocks noEditPoints="1"/>
            </p:cNvSpPr>
            <p:nvPr/>
          </p:nvSpPr>
          <p:spPr bwMode="auto">
            <a:xfrm>
              <a:off x="2017" y="1566"/>
              <a:ext cx="4" cy="1102"/>
            </a:xfrm>
            <a:custGeom>
              <a:avLst/>
              <a:gdLst>
                <a:gd name="T0" fmla="*/ 0 w 4"/>
                <a:gd name="T1" fmla="*/ 0 h 1102"/>
                <a:gd name="T2" fmla="*/ 0 w 4"/>
                <a:gd name="T3" fmla="*/ 44 h 1102"/>
                <a:gd name="T4" fmla="*/ 4 w 4"/>
                <a:gd name="T5" fmla="*/ 72 h 1102"/>
                <a:gd name="T6" fmla="*/ 4 w 4"/>
                <a:gd name="T7" fmla="*/ 84 h 1102"/>
                <a:gd name="T8" fmla="*/ 4 w 4"/>
                <a:gd name="T9" fmla="*/ 84 h 1102"/>
                <a:gd name="T10" fmla="*/ 0 w 4"/>
                <a:gd name="T11" fmla="*/ 112 h 1102"/>
                <a:gd name="T12" fmla="*/ 0 w 4"/>
                <a:gd name="T13" fmla="*/ 157 h 1102"/>
                <a:gd name="T14" fmla="*/ 4 w 4"/>
                <a:gd name="T15" fmla="*/ 185 h 1102"/>
                <a:gd name="T16" fmla="*/ 4 w 4"/>
                <a:gd name="T17" fmla="*/ 197 h 1102"/>
                <a:gd name="T18" fmla="*/ 4 w 4"/>
                <a:gd name="T19" fmla="*/ 197 h 1102"/>
                <a:gd name="T20" fmla="*/ 0 w 4"/>
                <a:gd name="T21" fmla="*/ 225 h 1102"/>
                <a:gd name="T22" fmla="*/ 0 w 4"/>
                <a:gd name="T23" fmla="*/ 269 h 1102"/>
                <a:gd name="T24" fmla="*/ 4 w 4"/>
                <a:gd name="T25" fmla="*/ 297 h 1102"/>
                <a:gd name="T26" fmla="*/ 4 w 4"/>
                <a:gd name="T27" fmla="*/ 309 h 1102"/>
                <a:gd name="T28" fmla="*/ 4 w 4"/>
                <a:gd name="T29" fmla="*/ 309 h 1102"/>
                <a:gd name="T30" fmla="*/ 0 w 4"/>
                <a:gd name="T31" fmla="*/ 337 h 1102"/>
                <a:gd name="T32" fmla="*/ 0 w 4"/>
                <a:gd name="T33" fmla="*/ 381 h 1102"/>
                <a:gd name="T34" fmla="*/ 4 w 4"/>
                <a:gd name="T35" fmla="*/ 409 h 1102"/>
                <a:gd name="T36" fmla="*/ 4 w 4"/>
                <a:gd name="T37" fmla="*/ 421 h 1102"/>
                <a:gd name="T38" fmla="*/ 4 w 4"/>
                <a:gd name="T39" fmla="*/ 421 h 1102"/>
                <a:gd name="T40" fmla="*/ 0 w 4"/>
                <a:gd name="T41" fmla="*/ 449 h 1102"/>
                <a:gd name="T42" fmla="*/ 0 w 4"/>
                <a:gd name="T43" fmla="*/ 493 h 1102"/>
                <a:gd name="T44" fmla="*/ 4 w 4"/>
                <a:gd name="T45" fmla="*/ 521 h 1102"/>
                <a:gd name="T46" fmla="*/ 4 w 4"/>
                <a:gd name="T47" fmla="*/ 533 h 1102"/>
                <a:gd name="T48" fmla="*/ 4 w 4"/>
                <a:gd name="T49" fmla="*/ 533 h 1102"/>
                <a:gd name="T50" fmla="*/ 0 w 4"/>
                <a:gd name="T51" fmla="*/ 561 h 1102"/>
                <a:gd name="T52" fmla="*/ 0 w 4"/>
                <a:gd name="T53" fmla="*/ 605 h 1102"/>
                <a:gd name="T54" fmla="*/ 4 w 4"/>
                <a:gd name="T55" fmla="*/ 634 h 1102"/>
                <a:gd name="T56" fmla="*/ 4 w 4"/>
                <a:gd name="T57" fmla="*/ 646 h 1102"/>
                <a:gd name="T58" fmla="*/ 4 w 4"/>
                <a:gd name="T59" fmla="*/ 646 h 1102"/>
                <a:gd name="T60" fmla="*/ 0 w 4"/>
                <a:gd name="T61" fmla="*/ 674 h 1102"/>
                <a:gd name="T62" fmla="*/ 0 w 4"/>
                <a:gd name="T63" fmla="*/ 718 h 1102"/>
                <a:gd name="T64" fmla="*/ 4 w 4"/>
                <a:gd name="T65" fmla="*/ 746 h 1102"/>
                <a:gd name="T66" fmla="*/ 4 w 4"/>
                <a:gd name="T67" fmla="*/ 758 h 1102"/>
                <a:gd name="T68" fmla="*/ 4 w 4"/>
                <a:gd name="T69" fmla="*/ 758 h 1102"/>
                <a:gd name="T70" fmla="*/ 0 w 4"/>
                <a:gd name="T71" fmla="*/ 786 h 1102"/>
                <a:gd name="T72" fmla="*/ 0 w 4"/>
                <a:gd name="T73" fmla="*/ 830 h 1102"/>
                <a:gd name="T74" fmla="*/ 4 w 4"/>
                <a:gd name="T75" fmla="*/ 858 h 1102"/>
                <a:gd name="T76" fmla="*/ 4 w 4"/>
                <a:gd name="T77" fmla="*/ 870 h 1102"/>
                <a:gd name="T78" fmla="*/ 4 w 4"/>
                <a:gd name="T79" fmla="*/ 870 h 1102"/>
                <a:gd name="T80" fmla="*/ 0 w 4"/>
                <a:gd name="T81" fmla="*/ 898 h 1102"/>
                <a:gd name="T82" fmla="*/ 0 w 4"/>
                <a:gd name="T83" fmla="*/ 942 h 1102"/>
                <a:gd name="T84" fmla="*/ 4 w 4"/>
                <a:gd name="T85" fmla="*/ 970 h 1102"/>
                <a:gd name="T86" fmla="*/ 4 w 4"/>
                <a:gd name="T87" fmla="*/ 982 h 1102"/>
                <a:gd name="T88" fmla="*/ 4 w 4"/>
                <a:gd name="T89" fmla="*/ 982 h 1102"/>
                <a:gd name="T90" fmla="*/ 0 w 4"/>
                <a:gd name="T91" fmla="*/ 1010 h 1102"/>
                <a:gd name="T92" fmla="*/ 0 w 4"/>
                <a:gd name="T93" fmla="*/ 1054 h 1102"/>
                <a:gd name="T94" fmla="*/ 4 w 4"/>
                <a:gd name="T95" fmla="*/ 1082 h 1102"/>
                <a:gd name="T96" fmla="*/ 4 w 4"/>
                <a:gd name="T97" fmla="*/ 1094 h 1102"/>
                <a:gd name="T98" fmla="*/ 4 w 4"/>
                <a:gd name="T99" fmla="*/ 1094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" h="1102">
                  <a:moveTo>
                    <a:pt x="4" y="0"/>
                  </a:moveTo>
                  <a:lnTo>
                    <a:pt x="4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4" y="0"/>
                  </a:lnTo>
                  <a:close/>
                  <a:moveTo>
                    <a:pt x="4" y="28"/>
                  </a:moveTo>
                  <a:lnTo>
                    <a:pt x="4" y="44"/>
                  </a:lnTo>
                  <a:lnTo>
                    <a:pt x="0" y="44"/>
                  </a:lnTo>
                  <a:lnTo>
                    <a:pt x="0" y="28"/>
                  </a:lnTo>
                  <a:lnTo>
                    <a:pt x="4" y="28"/>
                  </a:lnTo>
                  <a:close/>
                  <a:moveTo>
                    <a:pt x="4" y="56"/>
                  </a:moveTo>
                  <a:lnTo>
                    <a:pt x="4" y="72"/>
                  </a:lnTo>
                  <a:lnTo>
                    <a:pt x="0" y="72"/>
                  </a:lnTo>
                  <a:lnTo>
                    <a:pt x="0" y="56"/>
                  </a:lnTo>
                  <a:lnTo>
                    <a:pt x="4" y="56"/>
                  </a:lnTo>
                  <a:close/>
                  <a:moveTo>
                    <a:pt x="4" y="84"/>
                  </a:moveTo>
                  <a:lnTo>
                    <a:pt x="4" y="100"/>
                  </a:lnTo>
                  <a:lnTo>
                    <a:pt x="0" y="100"/>
                  </a:lnTo>
                  <a:lnTo>
                    <a:pt x="0" y="84"/>
                  </a:lnTo>
                  <a:lnTo>
                    <a:pt x="4" y="84"/>
                  </a:lnTo>
                  <a:close/>
                  <a:moveTo>
                    <a:pt x="4" y="112"/>
                  </a:moveTo>
                  <a:lnTo>
                    <a:pt x="4" y="129"/>
                  </a:lnTo>
                  <a:lnTo>
                    <a:pt x="0" y="129"/>
                  </a:lnTo>
                  <a:lnTo>
                    <a:pt x="0" y="112"/>
                  </a:lnTo>
                  <a:lnTo>
                    <a:pt x="4" y="112"/>
                  </a:lnTo>
                  <a:close/>
                  <a:moveTo>
                    <a:pt x="4" y="141"/>
                  </a:moveTo>
                  <a:lnTo>
                    <a:pt x="4" y="157"/>
                  </a:lnTo>
                  <a:lnTo>
                    <a:pt x="0" y="157"/>
                  </a:lnTo>
                  <a:lnTo>
                    <a:pt x="0" y="141"/>
                  </a:lnTo>
                  <a:lnTo>
                    <a:pt x="4" y="141"/>
                  </a:lnTo>
                  <a:close/>
                  <a:moveTo>
                    <a:pt x="4" y="169"/>
                  </a:moveTo>
                  <a:lnTo>
                    <a:pt x="4" y="185"/>
                  </a:lnTo>
                  <a:lnTo>
                    <a:pt x="0" y="185"/>
                  </a:lnTo>
                  <a:lnTo>
                    <a:pt x="0" y="169"/>
                  </a:lnTo>
                  <a:lnTo>
                    <a:pt x="4" y="169"/>
                  </a:lnTo>
                  <a:close/>
                  <a:moveTo>
                    <a:pt x="4" y="197"/>
                  </a:moveTo>
                  <a:lnTo>
                    <a:pt x="4" y="213"/>
                  </a:lnTo>
                  <a:lnTo>
                    <a:pt x="0" y="213"/>
                  </a:lnTo>
                  <a:lnTo>
                    <a:pt x="0" y="197"/>
                  </a:lnTo>
                  <a:lnTo>
                    <a:pt x="4" y="197"/>
                  </a:lnTo>
                  <a:close/>
                  <a:moveTo>
                    <a:pt x="4" y="225"/>
                  </a:moveTo>
                  <a:lnTo>
                    <a:pt x="4" y="241"/>
                  </a:lnTo>
                  <a:lnTo>
                    <a:pt x="0" y="241"/>
                  </a:lnTo>
                  <a:lnTo>
                    <a:pt x="0" y="225"/>
                  </a:lnTo>
                  <a:lnTo>
                    <a:pt x="4" y="225"/>
                  </a:lnTo>
                  <a:close/>
                  <a:moveTo>
                    <a:pt x="4" y="253"/>
                  </a:moveTo>
                  <a:lnTo>
                    <a:pt x="4" y="269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4" y="253"/>
                  </a:lnTo>
                  <a:close/>
                  <a:moveTo>
                    <a:pt x="4" y="281"/>
                  </a:moveTo>
                  <a:lnTo>
                    <a:pt x="4" y="297"/>
                  </a:lnTo>
                  <a:lnTo>
                    <a:pt x="0" y="297"/>
                  </a:lnTo>
                  <a:lnTo>
                    <a:pt x="0" y="281"/>
                  </a:lnTo>
                  <a:lnTo>
                    <a:pt x="4" y="281"/>
                  </a:lnTo>
                  <a:close/>
                  <a:moveTo>
                    <a:pt x="4" y="309"/>
                  </a:moveTo>
                  <a:lnTo>
                    <a:pt x="4" y="325"/>
                  </a:lnTo>
                  <a:lnTo>
                    <a:pt x="0" y="325"/>
                  </a:lnTo>
                  <a:lnTo>
                    <a:pt x="0" y="309"/>
                  </a:lnTo>
                  <a:lnTo>
                    <a:pt x="4" y="309"/>
                  </a:lnTo>
                  <a:close/>
                  <a:moveTo>
                    <a:pt x="4" y="337"/>
                  </a:moveTo>
                  <a:lnTo>
                    <a:pt x="4" y="353"/>
                  </a:lnTo>
                  <a:lnTo>
                    <a:pt x="0" y="353"/>
                  </a:lnTo>
                  <a:lnTo>
                    <a:pt x="0" y="337"/>
                  </a:lnTo>
                  <a:lnTo>
                    <a:pt x="4" y="337"/>
                  </a:lnTo>
                  <a:close/>
                  <a:moveTo>
                    <a:pt x="4" y="365"/>
                  </a:moveTo>
                  <a:lnTo>
                    <a:pt x="4" y="381"/>
                  </a:lnTo>
                  <a:lnTo>
                    <a:pt x="0" y="381"/>
                  </a:lnTo>
                  <a:lnTo>
                    <a:pt x="0" y="365"/>
                  </a:lnTo>
                  <a:lnTo>
                    <a:pt x="4" y="365"/>
                  </a:lnTo>
                  <a:close/>
                  <a:moveTo>
                    <a:pt x="4" y="393"/>
                  </a:moveTo>
                  <a:lnTo>
                    <a:pt x="4" y="409"/>
                  </a:lnTo>
                  <a:lnTo>
                    <a:pt x="0" y="409"/>
                  </a:lnTo>
                  <a:lnTo>
                    <a:pt x="0" y="393"/>
                  </a:lnTo>
                  <a:lnTo>
                    <a:pt x="4" y="393"/>
                  </a:lnTo>
                  <a:close/>
                  <a:moveTo>
                    <a:pt x="4" y="421"/>
                  </a:moveTo>
                  <a:lnTo>
                    <a:pt x="4" y="437"/>
                  </a:lnTo>
                  <a:lnTo>
                    <a:pt x="0" y="437"/>
                  </a:lnTo>
                  <a:lnTo>
                    <a:pt x="0" y="421"/>
                  </a:lnTo>
                  <a:lnTo>
                    <a:pt x="4" y="421"/>
                  </a:lnTo>
                  <a:close/>
                  <a:moveTo>
                    <a:pt x="4" y="449"/>
                  </a:moveTo>
                  <a:lnTo>
                    <a:pt x="4" y="465"/>
                  </a:lnTo>
                  <a:lnTo>
                    <a:pt x="0" y="465"/>
                  </a:lnTo>
                  <a:lnTo>
                    <a:pt x="0" y="449"/>
                  </a:lnTo>
                  <a:lnTo>
                    <a:pt x="4" y="449"/>
                  </a:lnTo>
                  <a:close/>
                  <a:moveTo>
                    <a:pt x="4" y="477"/>
                  </a:moveTo>
                  <a:lnTo>
                    <a:pt x="4" y="493"/>
                  </a:lnTo>
                  <a:lnTo>
                    <a:pt x="0" y="493"/>
                  </a:lnTo>
                  <a:lnTo>
                    <a:pt x="0" y="477"/>
                  </a:lnTo>
                  <a:lnTo>
                    <a:pt x="4" y="477"/>
                  </a:lnTo>
                  <a:close/>
                  <a:moveTo>
                    <a:pt x="4" y="505"/>
                  </a:moveTo>
                  <a:lnTo>
                    <a:pt x="4" y="521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4" y="505"/>
                  </a:lnTo>
                  <a:close/>
                  <a:moveTo>
                    <a:pt x="4" y="533"/>
                  </a:moveTo>
                  <a:lnTo>
                    <a:pt x="4" y="549"/>
                  </a:lnTo>
                  <a:lnTo>
                    <a:pt x="0" y="549"/>
                  </a:lnTo>
                  <a:lnTo>
                    <a:pt x="0" y="533"/>
                  </a:lnTo>
                  <a:lnTo>
                    <a:pt x="4" y="533"/>
                  </a:lnTo>
                  <a:close/>
                  <a:moveTo>
                    <a:pt x="4" y="561"/>
                  </a:moveTo>
                  <a:lnTo>
                    <a:pt x="4" y="577"/>
                  </a:lnTo>
                  <a:lnTo>
                    <a:pt x="0" y="577"/>
                  </a:lnTo>
                  <a:lnTo>
                    <a:pt x="0" y="561"/>
                  </a:lnTo>
                  <a:lnTo>
                    <a:pt x="4" y="561"/>
                  </a:lnTo>
                  <a:close/>
                  <a:moveTo>
                    <a:pt x="4" y="589"/>
                  </a:moveTo>
                  <a:lnTo>
                    <a:pt x="4" y="605"/>
                  </a:lnTo>
                  <a:lnTo>
                    <a:pt x="0" y="605"/>
                  </a:lnTo>
                  <a:lnTo>
                    <a:pt x="0" y="589"/>
                  </a:lnTo>
                  <a:lnTo>
                    <a:pt x="4" y="589"/>
                  </a:lnTo>
                  <a:close/>
                  <a:moveTo>
                    <a:pt x="4" y="617"/>
                  </a:moveTo>
                  <a:lnTo>
                    <a:pt x="4" y="634"/>
                  </a:lnTo>
                  <a:lnTo>
                    <a:pt x="0" y="634"/>
                  </a:lnTo>
                  <a:lnTo>
                    <a:pt x="0" y="617"/>
                  </a:lnTo>
                  <a:lnTo>
                    <a:pt x="4" y="617"/>
                  </a:lnTo>
                  <a:close/>
                  <a:moveTo>
                    <a:pt x="4" y="646"/>
                  </a:moveTo>
                  <a:lnTo>
                    <a:pt x="4" y="662"/>
                  </a:lnTo>
                  <a:lnTo>
                    <a:pt x="0" y="662"/>
                  </a:lnTo>
                  <a:lnTo>
                    <a:pt x="0" y="646"/>
                  </a:lnTo>
                  <a:lnTo>
                    <a:pt x="4" y="646"/>
                  </a:lnTo>
                  <a:close/>
                  <a:moveTo>
                    <a:pt x="4" y="674"/>
                  </a:moveTo>
                  <a:lnTo>
                    <a:pt x="4" y="690"/>
                  </a:lnTo>
                  <a:lnTo>
                    <a:pt x="0" y="690"/>
                  </a:lnTo>
                  <a:lnTo>
                    <a:pt x="0" y="674"/>
                  </a:lnTo>
                  <a:lnTo>
                    <a:pt x="4" y="674"/>
                  </a:lnTo>
                  <a:close/>
                  <a:moveTo>
                    <a:pt x="4" y="702"/>
                  </a:moveTo>
                  <a:lnTo>
                    <a:pt x="4" y="718"/>
                  </a:lnTo>
                  <a:lnTo>
                    <a:pt x="0" y="718"/>
                  </a:lnTo>
                  <a:lnTo>
                    <a:pt x="0" y="702"/>
                  </a:lnTo>
                  <a:lnTo>
                    <a:pt x="4" y="702"/>
                  </a:lnTo>
                  <a:close/>
                  <a:moveTo>
                    <a:pt x="4" y="730"/>
                  </a:moveTo>
                  <a:lnTo>
                    <a:pt x="4" y="746"/>
                  </a:lnTo>
                  <a:lnTo>
                    <a:pt x="0" y="746"/>
                  </a:lnTo>
                  <a:lnTo>
                    <a:pt x="0" y="730"/>
                  </a:lnTo>
                  <a:lnTo>
                    <a:pt x="4" y="730"/>
                  </a:lnTo>
                  <a:close/>
                  <a:moveTo>
                    <a:pt x="4" y="758"/>
                  </a:moveTo>
                  <a:lnTo>
                    <a:pt x="4" y="774"/>
                  </a:lnTo>
                  <a:lnTo>
                    <a:pt x="0" y="774"/>
                  </a:lnTo>
                  <a:lnTo>
                    <a:pt x="0" y="758"/>
                  </a:lnTo>
                  <a:lnTo>
                    <a:pt x="4" y="758"/>
                  </a:lnTo>
                  <a:close/>
                  <a:moveTo>
                    <a:pt x="4" y="786"/>
                  </a:moveTo>
                  <a:lnTo>
                    <a:pt x="4" y="802"/>
                  </a:lnTo>
                  <a:lnTo>
                    <a:pt x="0" y="802"/>
                  </a:lnTo>
                  <a:lnTo>
                    <a:pt x="0" y="786"/>
                  </a:lnTo>
                  <a:lnTo>
                    <a:pt x="4" y="786"/>
                  </a:lnTo>
                  <a:close/>
                  <a:moveTo>
                    <a:pt x="4" y="814"/>
                  </a:moveTo>
                  <a:lnTo>
                    <a:pt x="4" y="830"/>
                  </a:lnTo>
                  <a:lnTo>
                    <a:pt x="0" y="830"/>
                  </a:lnTo>
                  <a:lnTo>
                    <a:pt x="0" y="814"/>
                  </a:lnTo>
                  <a:lnTo>
                    <a:pt x="4" y="814"/>
                  </a:lnTo>
                  <a:close/>
                  <a:moveTo>
                    <a:pt x="4" y="842"/>
                  </a:moveTo>
                  <a:lnTo>
                    <a:pt x="4" y="858"/>
                  </a:lnTo>
                  <a:lnTo>
                    <a:pt x="0" y="858"/>
                  </a:lnTo>
                  <a:lnTo>
                    <a:pt x="0" y="842"/>
                  </a:lnTo>
                  <a:lnTo>
                    <a:pt x="4" y="842"/>
                  </a:lnTo>
                  <a:close/>
                  <a:moveTo>
                    <a:pt x="4" y="870"/>
                  </a:moveTo>
                  <a:lnTo>
                    <a:pt x="4" y="886"/>
                  </a:lnTo>
                  <a:lnTo>
                    <a:pt x="0" y="886"/>
                  </a:lnTo>
                  <a:lnTo>
                    <a:pt x="0" y="870"/>
                  </a:lnTo>
                  <a:lnTo>
                    <a:pt x="4" y="870"/>
                  </a:lnTo>
                  <a:close/>
                  <a:moveTo>
                    <a:pt x="4" y="898"/>
                  </a:moveTo>
                  <a:lnTo>
                    <a:pt x="4" y="914"/>
                  </a:lnTo>
                  <a:lnTo>
                    <a:pt x="0" y="914"/>
                  </a:lnTo>
                  <a:lnTo>
                    <a:pt x="0" y="898"/>
                  </a:lnTo>
                  <a:lnTo>
                    <a:pt x="4" y="898"/>
                  </a:lnTo>
                  <a:close/>
                  <a:moveTo>
                    <a:pt x="4" y="926"/>
                  </a:moveTo>
                  <a:lnTo>
                    <a:pt x="4" y="942"/>
                  </a:lnTo>
                  <a:lnTo>
                    <a:pt x="0" y="942"/>
                  </a:lnTo>
                  <a:lnTo>
                    <a:pt x="0" y="926"/>
                  </a:lnTo>
                  <a:lnTo>
                    <a:pt x="4" y="926"/>
                  </a:lnTo>
                  <a:close/>
                  <a:moveTo>
                    <a:pt x="4" y="954"/>
                  </a:moveTo>
                  <a:lnTo>
                    <a:pt x="4" y="970"/>
                  </a:lnTo>
                  <a:lnTo>
                    <a:pt x="0" y="970"/>
                  </a:lnTo>
                  <a:lnTo>
                    <a:pt x="0" y="954"/>
                  </a:lnTo>
                  <a:lnTo>
                    <a:pt x="4" y="954"/>
                  </a:lnTo>
                  <a:close/>
                  <a:moveTo>
                    <a:pt x="4" y="982"/>
                  </a:moveTo>
                  <a:lnTo>
                    <a:pt x="4" y="998"/>
                  </a:lnTo>
                  <a:lnTo>
                    <a:pt x="0" y="998"/>
                  </a:lnTo>
                  <a:lnTo>
                    <a:pt x="0" y="982"/>
                  </a:lnTo>
                  <a:lnTo>
                    <a:pt x="4" y="982"/>
                  </a:lnTo>
                  <a:close/>
                  <a:moveTo>
                    <a:pt x="4" y="1010"/>
                  </a:moveTo>
                  <a:lnTo>
                    <a:pt x="4" y="1026"/>
                  </a:lnTo>
                  <a:lnTo>
                    <a:pt x="0" y="1026"/>
                  </a:lnTo>
                  <a:lnTo>
                    <a:pt x="0" y="1010"/>
                  </a:lnTo>
                  <a:lnTo>
                    <a:pt x="4" y="1010"/>
                  </a:lnTo>
                  <a:close/>
                  <a:moveTo>
                    <a:pt x="4" y="1038"/>
                  </a:moveTo>
                  <a:lnTo>
                    <a:pt x="4" y="1054"/>
                  </a:lnTo>
                  <a:lnTo>
                    <a:pt x="0" y="1054"/>
                  </a:lnTo>
                  <a:lnTo>
                    <a:pt x="0" y="1038"/>
                  </a:lnTo>
                  <a:lnTo>
                    <a:pt x="4" y="1038"/>
                  </a:lnTo>
                  <a:close/>
                  <a:moveTo>
                    <a:pt x="4" y="1066"/>
                  </a:moveTo>
                  <a:lnTo>
                    <a:pt x="4" y="1082"/>
                  </a:lnTo>
                  <a:lnTo>
                    <a:pt x="0" y="1082"/>
                  </a:lnTo>
                  <a:lnTo>
                    <a:pt x="0" y="1066"/>
                  </a:lnTo>
                  <a:lnTo>
                    <a:pt x="4" y="1066"/>
                  </a:lnTo>
                  <a:close/>
                  <a:moveTo>
                    <a:pt x="4" y="1094"/>
                  </a:moveTo>
                  <a:lnTo>
                    <a:pt x="4" y="1102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4" y="1094"/>
                  </a:lnTo>
                  <a:close/>
                </a:path>
              </a:pathLst>
            </a:custGeom>
            <a:solidFill>
              <a:srgbClr val="E46C0A"/>
            </a:solidFill>
            <a:ln w="0" cap="flat">
              <a:solidFill>
                <a:srgbClr val="E46C0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22"/>
            <p:cNvSpPr>
              <a:spLocks noEditPoints="1"/>
            </p:cNvSpPr>
            <p:nvPr/>
          </p:nvSpPr>
          <p:spPr bwMode="auto">
            <a:xfrm>
              <a:off x="2229" y="1528"/>
              <a:ext cx="4" cy="1102"/>
            </a:xfrm>
            <a:custGeom>
              <a:avLst/>
              <a:gdLst>
                <a:gd name="T0" fmla="*/ 0 w 4"/>
                <a:gd name="T1" fmla="*/ 0 h 1102"/>
                <a:gd name="T2" fmla="*/ 0 w 4"/>
                <a:gd name="T3" fmla="*/ 44 h 1102"/>
                <a:gd name="T4" fmla="*/ 4 w 4"/>
                <a:gd name="T5" fmla="*/ 72 h 1102"/>
                <a:gd name="T6" fmla="*/ 4 w 4"/>
                <a:gd name="T7" fmla="*/ 84 h 1102"/>
                <a:gd name="T8" fmla="*/ 4 w 4"/>
                <a:gd name="T9" fmla="*/ 84 h 1102"/>
                <a:gd name="T10" fmla="*/ 0 w 4"/>
                <a:gd name="T11" fmla="*/ 112 h 1102"/>
                <a:gd name="T12" fmla="*/ 0 w 4"/>
                <a:gd name="T13" fmla="*/ 156 h 1102"/>
                <a:gd name="T14" fmla="*/ 4 w 4"/>
                <a:gd name="T15" fmla="*/ 184 h 1102"/>
                <a:gd name="T16" fmla="*/ 4 w 4"/>
                <a:gd name="T17" fmla="*/ 196 h 1102"/>
                <a:gd name="T18" fmla="*/ 4 w 4"/>
                <a:gd name="T19" fmla="*/ 196 h 1102"/>
                <a:gd name="T20" fmla="*/ 0 w 4"/>
                <a:gd name="T21" fmla="*/ 224 h 1102"/>
                <a:gd name="T22" fmla="*/ 0 w 4"/>
                <a:gd name="T23" fmla="*/ 268 h 1102"/>
                <a:gd name="T24" fmla="*/ 4 w 4"/>
                <a:gd name="T25" fmla="*/ 296 h 1102"/>
                <a:gd name="T26" fmla="*/ 4 w 4"/>
                <a:gd name="T27" fmla="*/ 308 h 1102"/>
                <a:gd name="T28" fmla="*/ 4 w 4"/>
                <a:gd name="T29" fmla="*/ 308 h 1102"/>
                <a:gd name="T30" fmla="*/ 0 w 4"/>
                <a:gd name="T31" fmla="*/ 336 h 1102"/>
                <a:gd name="T32" fmla="*/ 0 w 4"/>
                <a:gd name="T33" fmla="*/ 380 h 1102"/>
                <a:gd name="T34" fmla="*/ 4 w 4"/>
                <a:gd name="T35" fmla="*/ 408 h 1102"/>
                <a:gd name="T36" fmla="*/ 4 w 4"/>
                <a:gd name="T37" fmla="*/ 420 h 1102"/>
                <a:gd name="T38" fmla="*/ 4 w 4"/>
                <a:gd name="T39" fmla="*/ 420 h 1102"/>
                <a:gd name="T40" fmla="*/ 0 w 4"/>
                <a:gd name="T41" fmla="*/ 448 h 1102"/>
                <a:gd name="T42" fmla="*/ 0 w 4"/>
                <a:gd name="T43" fmla="*/ 492 h 1102"/>
                <a:gd name="T44" fmla="*/ 4 w 4"/>
                <a:gd name="T45" fmla="*/ 521 h 1102"/>
                <a:gd name="T46" fmla="*/ 4 w 4"/>
                <a:gd name="T47" fmla="*/ 533 h 1102"/>
                <a:gd name="T48" fmla="*/ 4 w 4"/>
                <a:gd name="T49" fmla="*/ 533 h 1102"/>
                <a:gd name="T50" fmla="*/ 0 w 4"/>
                <a:gd name="T51" fmla="*/ 561 h 1102"/>
                <a:gd name="T52" fmla="*/ 0 w 4"/>
                <a:gd name="T53" fmla="*/ 605 h 1102"/>
                <a:gd name="T54" fmla="*/ 4 w 4"/>
                <a:gd name="T55" fmla="*/ 633 h 1102"/>
                <a:gd name="T56" fmla="*/ 4 w 4"/>
                <a:gd name="T57" fmla="*/ 645 h 1102"/>
                <a:gd name="T58" fmla="*/ 4 w 4"/>
                <a:gd name="T59" fmla="*/ 645 h 1102"/>
                <a:gd name="T60" fmla="*/ 0 w 4"/>
                <a:gd name="T61" fmla="*/ 673 h 1102"/>
                <a:gd name="T62" fmla="*/ 0 w 4"/>
                <a:gd name="T63" fmla="*/ 717 h 1102"/>
                <a:gd name="T64" fmla="*/ 4 w 4"/>
                <a:gd name="T65" fmla="*/ 745 h 1102"/>
                <a:gd name="T66" fmla="*/ 4 w 4"/>
                <a:gd name="T67" fmla="*/ 757 h 1102"/>
                <a:gd name="T68" fmla="*/ 4 w 4"/>
                <a:gd name="T69" fmla="*/ 757 h 1102"/>
                <a:gd name="T70" fmla="*/ 0 w 4"/>
                <a:gd name="T71" fmla="*/ 785 h 1102"/>
                <a:gd name="T72" fmla="*/ 0 w 4"/>
                <a:gd name="T73" fmla="*/ 829 h 1102"/>
                <a:gd name="T74" fmla="*/ 4 w 4"/>
                <a:gd name="T75" fmla="*/ 857 h 1102"/>
                <a:gd name="T76" fmla="*/ 4 w 4"/>
                <a:gd name="T77" fmla="*/ 869 h 1102"/>
                <a:gd name="T78" fmla="*/ 4 w 4"/>
                <a:gd name="T79" fmla="*/ 869 h 1102"/>
                <a:gd name="T80" fmla="*/ 0 w 4"/>
                <a:gd name="T81" fmla="*/ 897 h 1102"/>
                <a:gd name="T82" fmla="*/ 0 w 4"/>
                <a:gd name="T83" fmla="*/ 941 h 1102"/>
                <a:gd name="T84" fmla="*/ 4 w 4"/>
                <a:gd name="T85" fmla="*/ 969 h 1102"/>
                <a:gd name="T86" fmla="*/ 4 w 4"/>
                <a:gd name="T87" fmla="*/ 981 h 1102"/>
                <a:gd name="T88" fmla="*/ 4 w 4"/>
                <a:gd name="T89" fmla="*/ 981 h 1102"/>
                <a:gd name="T90" fmla="*/ 0 w 4"/>
                <a:gd name="T91" fmla="*/ 1010 h 1102"/>
                <a:gd name="T92" fmla="*/ 0 w 4"/>
                <a:gd name="T93" fmla="*/ 1054 h 1102"/>
                <a:gd name="T94" fmla="*/ 4 w 4"/>
                <a:gd name="T95" fmla="*/ 1082 h 1102"/>
                <a:gd name="T96" fmla="*/ 4 w 4"/>
                <a:gd name="T97" fmla="*/ 1094 h 1102"/>
                <a:gd name="T98" fmla="*/ 4 w 4"/>
                <a:gd name="T99" fmla="*/ 1094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" h="1102">
                  <a:moveTo>
                    <a:pt x="4" y="0"/>
                  </a:moveTo>
                  <a:lnTo>
                    <a:pt x="4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4" y="0"/>
                  </a:lnTo>
                  <a:close/>
                  <a:moveTo>
                    <a:pt x="4" y="28"/>
                  </a:moveTo>
                  <a:lnTo>
                    <a:pt x="4" y="44"/>
                  </a:lnTo>
                  <a:lnTo>
                    <a:pt x="0" y="44"/>
                  </a:lnTo>
                  <a:lnTo>
                    <a:pt x="0" y="28"/>
                  </a:lnTo>
                  <a:lnTo>
                    <a:pt x="4" y="28"/>
                  </a:lnTo>
                  <a:close/>
                  <a:moveTo>
                    <a:pt x="4" y="56"/>
                  </a:moveTo>
                  <a:lnTo>
                    <a:pt x="4" y="72"/>
                  </a:lnTo>
                  <a:lnTo>
                    <a:pt x="0" y="72"/>
                  </a:lnTo>
                  <a:lnTo>
                    <a:pt x="0" y="56"/>
                  </a:lnTo>
                  <a:lnTo>
                    <a:pt x="4" y="56"/>
                  </a:lnTo>
                  <a:close/>
                  <a:moveTo>
                    <a:pt x="4" y="84"/>
                  </a:moveTo>
                  <a:lnTo>
                    <a:pt x="4" y="100"/>
                  </a:lnTo>
                  <a:lnTo>
                    <a:pt x="0" y="100"/>
                  </a:lnTo>
                  <a:lnTo>
                    <a:pt x="0" y="84"/>
                  </a:lnTo>
                  <a:lnTo>
                    <a:pt x="4" y="84"/>
                  </a:lnTo>
                  <a:close/>
                  <a:moveTo>
                    <a:pt x="4" y="112"/>
                  </a:moveTo>
                  <a:lnTo>
                    <a:pt x="4" y="128"/>
                  </a:lnTo>
                  <a:lnTo>
                    <a:pt x="0" y="128"/>
                  </a:lnTo>
                  <a:lnTo>
                    <a:pt x="0" y="112"/>
                  </a:lnTo>
                  <a:lnTo>
                    <a:pt x="4" y="112"/>
                  </a:lnTo>
                  <a:close/>
                  <a:moveTo>
                    <a:pt x="4" y="140"/>
                  </a:moveTo>
                  <a:lnTo>
                    <a:pt x="4" y="15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40"/>
                  </a:lnTo>
                  <a:close/>
                  <a:moveTo>
                    <a:pt x="4" y="168"/>
                  </a:moveTo>
                  <a:lnTo>
                    <a:pt x="4" y="184"/>
                  </a:lnTo>
                  <a:lnTo>
                    <a:pt x="0" y="184"/>
                  </a:lnTo>
                  <a:lnTo>
                    <a:pt x="0" y="168"/>
                  </a:lnTo>
                  <a:lnTo>
                    <a:pt x="4" y="168"/>
                  </a:lnTo>
                  <a:close/>
                  <a:moveTo>
                    <a:pt x="4" y="196"/>
                  </a:moveTo>
                  <a:lnTo>
                    <a:pt x="4" y="212"/>
                  </a:lnTo>
                  <a:lnTo>
                    <a:pt x="0" y="212"/>
                  </a:lnTo>
                  <a:lnTo>
                    <a:pt x="0" y="196"/>
                  </a:lnTo>
                  <a:lnTo>
                    <a:pt x="4" y="196"/>
                  </a:lnTo>
                  <a:close/>
                  <a:moveTo>
                    <a:pt x="4" y="224"/>
                  </a:moveTo>
                  <a:lnTo>
                    <a:pt x="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4" y="224"/>
                  </a:lnTo>
                  <a:close/>
                  <a:moveTo>
                    <a:pt x="4" y="252"/>
                  </a:moveTo>
                  <a:lnTo>
                    <a:pt x="4" y="268"/>
                  </a:lnTo>
                  <a:lnTo>
                    <a:pt x="0" y="268"/>
                  </a:lnTo>
                  <a:lnTo>
                    <a:pt x="0" y="252"/>
                  </a:lnTo>
                  <a:lnTo>
                    <a:pt x="4" y="252"/>
                  </a:lnTo>
                  <a:close/>
                  <a:moveTo>
                    <a:pt x="4" y="280"/>
                  </a:moveTo>
                  <a:lnTo>
                    <a:pt x="4" y="296"/>
                  </a:lnTo>
                  <a:lnTo>
                    <a:pt x="0" y="296"/>
                  </a:lnTo>
                  <a:lnTo>
                    <a:pt x="0" y="280"/>
                  </a:lnTo>
                  <a:lnTo>
                    <a:pt x="4" y="280"/>
                  </a:lnTo>
                  <a:close/>
                  <a:moveTo>
                    <a:pt x="4" y="308"/>
                  </a:moveTo>
                  <a:lnTo>
                    <a:pt x="4" y="324"/>
                  </a:lnTo>
                  <a:lnTo>
                    <a:pt x="0" y="324"/>
                  </a:lnTo>
                  <a:lnTo>
                    <a:pt x="0" y="308"/>
                  </a:lnTo>
                  <a:lnTo>
                    <a:pt x="4" y="308"/>
                  </a:lnTo>
                  <a:close/>
                  <a:moveTo>
                    <a:pt x="4" y="336"/>
                  </a:moveTo>
                  <a:lnTo>
                    <a:pt x="4" y="352"/>
                  </a:lnTo>
                  <a:lnTo>
                    <a:pt x="0" y="352"/>
                  </a:lnTo>
                  <a:lnTo>
                    <a:pt x="0" y="336"/>
                  </a:lnTo>
                  <a:lnTo>
                    <a:pt x="4" y="336"/>
                  </a:lnTo>
                  <a:close/>
                  <a:moveTo>
                    <a:pt x="4" y="364"/>
                  </a:moveTo>
                  <a:lnTo>
                    <a:pt x="4" y="380"/>
                  </a:lnTo>
                  <a:lnTo>
                    <a:pt x="0" y="380"/>
                  </a:lnTo>
                  <a:lnTo>
                    <a:pt x="0" y="364"/>
                  </a:lnTo>
                  <a:lnTo>
                    <a:pt x="4" y="364"/>
                  </a:lnTo>
                  <a:close/>
                  <a:moveTo>
                    <a:pt x="4" y="392"/>
                  </a:moveTo>
                  <a:lnTo>
                    <a:pt x="4" y="408"/>
                  </a:lnTo>
                  <a:lnTo>
                    <a:pt x="0" y="408"/>
                  </a:lnTo>
                  <a:lnTo>
                    <a:pt x="0" y="392"/>
                  </a:lnTo>
                  <a:lnTo>
                    <a:pt x="4" y="392"/>
                  </a:lnTo>
                  <a:close/>
                  <a:moveTo>
                    <a:pt x="4" y="420"/>
                  </a:moveTo>
                  <a:lnTo>
                    <a:pt x="4" y="436"/>
                  </a:lnTo>
                  <a:lnTo>
                    <a:pt x="0" y="436"/>
                  </a:lnTo>
                  <a:lnTo>
                    <a:pt x="0" y="420"/>
                  </a:lnTo>
                  <a:lnTo>
                    <a:pt x="4" y="420"/>
                  </a:lnTo>
                  <a:close/>
                  <a:moveTo>
                    <a:pt x="4" y="448"/>
                  </a:moveTo>
                  <a:lnTo>
                    <a:pt x="4" y="464"/>
                  </a:lnTo>
                  <a:lnTo>
                    <a:pt x="0" y="464"/>
                  </a:lnTo>
                  <a:lnTo>
                    <a:pt x="0" y="448"/>
                  </a:lnTo>
                  <a:lnTo>
                    <a:pt x="4" y="448"/>
                  </a:lnTo>
                  <a:close/>
                  <a:moveTo>
                    <a:pt x="4" y="476"/>
                  </a:moveTo>
                  <a:lnTo>
                    <a:pt x="4" y="492"/>
                  </a:lnTo>
                  <a:lnTo>
                    <a:pt x="0" y="492"/>
                  </a:lnTo>
                  <a:lnTo>
                    <a:pt x="0" y="476"/>
                  </a:lnTo>
                  <a:lnTo>
                    <a:pt x="4" y="476"/>
                  </a:lnTo>
                  <a:close/>
                  <a:moveTo>
                    <a:pt x="4" y="505"/>
                  </a:moveTo>
                  <a:lnTo>
                    <a:pt x="4" y="521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4" y="505"/>
                  </a:lnTo>
                  <a:close/>
                  <a:moveTo>
                    <a:pt x="4" y="533"/>
                  </a:moveTo>
                  <a:lnTo>
                    <a:pt x="4" y="549"/>
                  </a:lnTo>
                  <a:lnTo>
                    <a:pt x="0" y="549"/>
                  </a:lnTo>
                  <a:lnTo>
                    <a:pt x="0" y="533"/>
                  </a:lnTo>
                  <a:lnTo>
                    <a:pt x="4" y="533"/>
                  </a:lnTo>
                  <a:close/>
                  <a:moveTo>
                    <a:pt x="4" y="561"/>
                  </a:moveTo>
                  <a:lnTo>
                    <a:pt x="4" y="577"/>
                  </a:lnTo>
                  <a:lnTo>
                    <a:pt x="0" y="577"/>
                  </a:lnTo>
                  <a:lnTo>
                    <a:pt x="0" y="561"/>
                  </a:lnTo>
                  <a:lnTo>
                    <a:pt x="4" y="561"/>
                  </a:lnTo>
                  <a:close/>
                  <a:moveTo>
                    <a:pt x="4" y="589"/>
                  </a:moveTo>
                  <a:lnTo>
                    <a:pt x="4" y="605"/>
                  </a:lnTo>
                  <a:lnTo>
                    <a:pt x="0" y="605"/>
                  </a:lnTo>
                  <a:lnTo>
                    <a:pt x="0" y="589"/>
                  </a:lnTo>
                  <a:lnTo>
                    <a:pt x="4" y="589"/>
                  </a:lnTo>
                  <a:close/>
                  <a:moveTo>
                    <a:pt x="4" y="617"/>
                  </a:moveTo>
                  <a:lnTo>
                    <a:pt x="4" y="633"/>
                  </a:lnTo>
                  <a:lnTo>
                    <a:pt x="0" y="633"/>
                  </a:lnTo>
                  <a:lnTo>
                    <a:pt x="0" y="617"/>
                  </a:lnTo>
                  <a:lnTo>
                    <a:pt x="4" y="617"/>
                  </a:lnTo>
                  <a:close/>
                  <a:moveTo>
                    <a:pt x="4" y="645"/>
                  </a:moveTo>
                  <a:lnTo>
                    <a:pt x="4" y="661"/>
                  </a:lnTo>
                  <a:lnTo>
                    <a:pt x="0" y="661"/>
                  </a:lnTo>
                  <a:lnTo>
                    <a:pt x="0" y="645"/>
                  </a:lnTo>
                  <a:lnTo>
                    <a:pt x="4" y="645"/>
                  </a:lnTo>
                  <a:close/>
                  <a:moveTo>
                    <a:pt x="4" y="673"/>
                  </a:moveTo>
                  <a:lnTo>
                    <a:pt x="4" y="689"/>
                  </a:lnTo>
                  <a:lnTo>
                    <a:pt x="0" y="689"/>
                  </a:lnTo>
                  <a:lnTo>
                    <a:pt x="0" y="673"/>
                  </a:lnTo>
                  <a:lnTo>
                    <a:pt x="4" y="673"/>
                  </a:lnTo>
                  <a:close/>
                  <a:moveTo>
                    <a:pt x="4" y="701"/>
                  </a:moveTo>
                  <a:lnTo>
                    <a:pt x="4" y="717"/>
                  </a:lnTo>
                  <a:lnTo>
                    <a:pt x="0" y="717"/>
                  </a:lnTo>
                  <a:lnTo>
                    <a:pt x="0" y="701"/>
                  </a:lnTo>
                  <a:lnTo>
                    <a:pt x="4" y="701"/>
                  </a:lnTo>
                  <a:close/>
                  <a:moveTo>
                    <a:pt x="4" y="729"/>
                  </a:moveTo>
                  <a:lnTo>
                    <a:pt x="4" y="745"/>
                  </a:lnTo>
                  <a:lnTo>
                    <a:pt x="0" y="745"/>
                  </a:lnTo>
                  <a:lnTo>
                    <a:pt x="0" y="729"/>
                  </a:lnTo>
                  <a:lnTo>
                    <a:pt x="4" y="729"/>
                  </a:lnTo>
                  <a:close/>
                  <a:moveTo>
                    <a:pt x="4" y="757"/>
                  </a:moveTo>
                  <a:lnTo>
                    <a:pt x="4" y="773"/>
                  </a:lnTo>
                  <a:lnTo>
                    <a:pt x="0" y="773"/>
                  </a:lnTo>
                  <a:lnTo>
                    <a:pt x="0" y="757"/>
                  </a:lnTo>
                  <a:lnTo>
                    <a:pt x="4" y="757"/>
                  </a:lnTo>
                  <a:close/>
                  <a:moveTo>
                    <a:pt x="4" y="785"/>
                  </a:moveTo>
                  <a:lnTo>
                    <a:pt x="4" y="801"/>
                  </a:lnTo>
                  <a:lnTo>
                    <a:pt x="0" y="801"/>
                  </a:lnTo>
                  <a:lnTo>
                    <a:pt x="0" y="785"/>
                  </a:lnTo>
                  <a:lnTo>
                    <a:pt x="4" y="785"/>
                  </a:lnTo>
                  <a:close/>
                  <a:moveTo>
                    <a:pt x="4" y="813"/>
                  </a:moveTo>
                  <a:lnTo>
                    <a:pt x="4" y="829"/>
                  </a:lnTo>
                  <a:lnTo>
                    <a:pt x="0" y="829"/>
                  </a:lnTo>
                  <a:lnTo>
                    <a:pt x="0" y="813"/>
                  </a:lnTo>
                  <a:lnTo>
                    <a:pt x="4" y="813"/>
                  </a:lnTo>
                  <a:close/>
                  <a:moveTo>
                    <a:pt x="4" y="841"/>
                  </a:moveTo>
                  <a:lnTo>
                    <a:pt x="4" y="857"/>
                  </a:lnTo>
                  <a:lnTo>
                    <a:pt x="0" y="857"/>
                  </a:lnTo>
                  <a:lnTo>
                    <a:pt x="0" y="841"/>
                  </a:lnTo>
                  <a:lnTo>
                    <a:pt x="4" y="841"/>
                  </a:lnTo>
                  <a:close/>
                  <a:moveTo>
                    <a:pt x="4" y="869"/>
                  </a:moveTo>
                  <a:lnTo>
                    <a:pt x="4" y="885"/>
                  </a:lnTo>
                  <a:lnTo>
                    <a:pt x="0" y="885"/>
                  </a:lnTo>
                  <a:lnTo>
                    <a:pt x="0" y="869"/>
                  </a:lnTo>
                  <a:lnTo>
                    <a:pt x="4" y="869"/>
                  </a:lnTo>
                  <a:close/>
                  <a:moveTo>
                    <a:pt x="4" y="897"/>
                  </a:moveTo>
                  <a:lnTo>
                    <a:pt x="4" y="913"/>
                  </a:lnTo>
                  <a:lnTo>
                    <a:pt x="0" y="913"/>
                  </a:lnTo>
                  <a:lnTo>
                    <a:pt x="0" y="897"/>
                  </a:lnTo>
                  <a:lnTo>
                    <a:pt x="4" y="897"/>
                  </a:lnTo>
                  <a:close/>
                  <a:moveTo>
                    <a:pt x="4" y="925"/>
                  </a:moveTo>
                  <a:lnTo>
                    <a:pt x="4" y="941"/>
                  </a:lnTo>
                  <a:lnTo>
                    <a:pt x="0" y="941"/>
                  </a:lnTo>
                  <a:lnTo>
                    <a:pt x="0" y="925"/>
                  </a:lnTo>
                  <a:lnTo>
                    <a:pt x="4" y="925"/>
                  </a:lnTo>
                  <a:close/>
                  <a:moveTo>
                    <a:pt x="4" y="953"/>
                  </a:moveTo>
                  <a:lnTo>
                    <a:pt x="4" y="969"/>
                  </a:lnTo>
                  <a:lnTo>
                    <a:pt x="0" y="969"/>
                  </a:lnTo>
                  <a:lnTo>
                    <a:pt x="0" y="953"/>
                  </a:lnTo>
                  <a:lnTo>
                    <a:pt x="4" y="953"/>
                  </a:lnTo>
                  <a:close/>
                  <a:moveTo>
                    <a:pt x="4" y="981"/>
                  </a:moveTo>
                  <a:lnTo>
                    <a:pt x="4" y="998"/>
                  </a:lnTo>
                  <a:lnTo>
                    <a:pt x="0" y="998"/>
                  </a:lnTo>
                  <a:lnTo>
                    <a:pt x="0" y="981"/>
                  </a:lnTo>
                  <a:lnTo>
                    <a:pt x="4" y="981"/>
                  </a:lnTo>
                  <a:close/>
                  <a:moveTo>
                    <a:pt x="4" y="1010"/>
                  </a:moveTo>
                  <a:lnTo>
                    <a:pt x="4" y="1026"/>
                  </a:lnTo>
                  <a:lnTo>
                    <a:pt x="0" y="1026"/>
                  </a:lnTo>
                  <a:lnTo>
                    <a:pt x="0" y="1010"/>
                  </a:lnTo>
                  <a:lnTo>
                    <a:pt x="4" y="1010"/>
                  </a:lnTo>
                  <a:close/>
                  <a:moveTo>
                    <a:pt x="4" y="1038"/>
                  </a:moveTo>
                  <a:lnTo>
                    <a:pt x="4" y="1054"/>
                  </a:lnTo>
                  <a:lnTo>
                    <a:pt x="0" y="1054"/>
                  </a:lnTo>
                  <a:lnTo>
                    <a:pt x="0" y="1038"/>
                  </a:lnTo>
                  <a:lnTo>
                    <a:pt x="4" y="1038"/>
                  </a:lnTo>
                  <a:close/>
                  <a:moveTo>
                    <a:pt x="4" y="1066"/>
                  </a:moveTo>
                  <a:lnTo>
                    <a:pt x="4" y="1082"/>
                  </a:lnTo>
                  <a:lnTo>
                    <a:pt x="0" y="1082"/>
                  </a:lnTo>
                  <a:lnTo>
                    <a:pt x="0" y="1066"/>
                  </a:lnTo>
                  <a:lnTo>
                    <a:pt x="4" y="1066"/>
                  </a:lnTo>
                  <a:close/>
                  <a:moveTo>
                    <a:pt x="4" y="1094"/>
                  </a:moveTo>
                  <a:lnTo>
                    <a:pt x="4" y="1102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4" y="1094"/>
                  </a:lnTo>
                  <a:close/>
                </a:path>
              </a:pathLst>
            </a:custGeom>
            <a:solidFill>
              <a:srgbClr val="E46C0A"/>
            </a:solidFill>
            <a:ln w="0" cap="flat">
              <a:solidFill>
                <a:srgbClr val="E46C0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23"/>
            <p:cNvSpPr>
              <a:spLocks noEditPoints="1"/>
            </p:cNvSpPr>
            <p:nvPr/>
          </p:nvSpPr>
          <p:spPr bwMode="auto">
            <a:xfrm>
              <a:off x="2457" y="1555"/>
              <a:ext cx="4" cy="1102"/>
            </a:xfrm>
            <a:custGeom>
              <a:avLst/>
              <a:gdLst>
                <a:gd name="T0" fmla="*/ 0 w 4"/>
                <a:gd name="T1" fmla="*/ 0 h 1102"/>
                <a:gd name="T2" fmla="*/ 0 w 4"/>
                <a:gd name="T3" fmla="*/ 44 h 1102"/>
                <a:gd name="T4" fmla="*/ 4 w 4"/>
                <a:gd name="T5" fmla="*/ 72 h 1102"/>
                <a:gd name="T6" fmla="*/ 4 w 4"/>
                <a:gd name="T7" fmla="*/ 84 h 1102"/>
                <a:gd name="T8" fmla="*/ 4 w 4"/>
                <a:gd name="T9" fmla="*/ 84 h 1102"/>
                <a:gd name="T10" fmla="*/ 0 w 4"/>
                <a:gd name="T11" fmla="*/ 112 h 1102"/>
                <a:gd name="T12" fmla="*/ 0 w 4"/>
                <a:gd name="T13" fmla="*/ 156 h 1102"/>
                <a:gd name="T14" fmla="*/ 4 w 4"/>
                <a:gd name="T15" fmla="*/ 184 h 1102"/>
                <a:gd name="T16" fmla="*/ 4 w 4"/>
                <a:gd name="T17" fmla="*/ 196 h 1102"/>
                <a:gd name="T18" fmla="*/ 4 w 4"/>
                <a:gd name="T19" fmla="*/ 196 h 1102"/>
                <a:gd name="T20" fmla="*/ 0 w 4"/>
                <a:gd name="T21" fmla="*/ 224 h 1102"/>
                <a:gd name="T22" fmla="*/ 0 w 4"/>
                <a:gd name="T23" fmla="*/ 268 h 1102"/>
                <a:gd name="T24" fmla="*/ 4 w 4"/>
                <a:gd name="T25" fmla="*/ 296 h 1102"/>
                <a:gd name="T26" fmla="*/ 4 w 4"/>
                <a:gd name="T27" fmla="*/ 309 h 1102"/>
                <a:gd name="T28" fmla="*/ 4 w 4"/>
                <a:gd name="T29" fmla="*/ 309 h 1102"/>
                <a:gd name="T30" fmla="*/ 0 w 4"/>
                <a:gd name="T31" fmla="*/ 337 h 1102"/>
                <a:gd name="T32" fmla="*/ 0 w 4"/>
                <a:gd name="T33" fmla="*/ 381 h 1102"/>
                <a:gd name="T34" fmla="*/ 4 w 4"/>
                <a:gd name="T35" fmla="*/ 409 h 1102"/>
                <a:gd name="T36" fmla="*/ 4 w 4"/>
                <a:gd name="T37" fmla="*/ 421 h 1102"/>
                <a:gd name="T38" fmla="*/ 4 w 4"/>
                <a:gd name="T39" fmla="*/ 421 h 1102"/>
                <a:gd name="T40" fmla="*/ 0 w 4"/>
                <a:gd name="T41" fmla="*/ 449 h 1102"/>
                <a:gd name="T42" fmla="*/ 0 w 4"/>
                <a:gd name="T43" fmla="*/ 493 h 1102"/>
                <a:gd name="T44" fmla="*/ 4 w 4"/>
                <a:gd name="T45" fmla="*/ 521 h 1102"/>
                <a:gd name="T46" fmla="*/ 4 w 4"/>
                <a:gd name="T47" fmla="*/ 533 h 1102"/>
                <a:gd name="T48" fmla="*/ 4 w 4"/>
                <a:gd name="T49" fmla="*/ 533 h 1102"/>
                <a:gd name="T50" fmla="*/ 0 w 4"/>
                <a:gd name="T51" fmla="*/ 561 h 1102"/>
                <a:gd name="T52" fmla="*/ 0 w 4"/>
                <a:gd name="T53" fmla="*/ 605 h 1102"/>
                <a:gd name="T54" fmla="*/ 4 w 4"/>
                <a:gd name="T55" fmla="*/ 633 h 1102"/>
                <a:gd name="T56" fmla="*/ 4 w 4"/>
                <a:gd name="T57" fmla="*/ 645 h 1102"/>
                <a:gd name="T58" fmla="*/ 4 w 4"/>
                <a:gd name="T59" fmla="*/ 645 h 1102"/>
                <a:gd name="T60" fmla="*/ 0 w 4"/>
                <a:gd name="T61" fmla="*/ 673 h 1102"/>
                <a:gd name="T62" fmla="*/ 0 w 4"/>
                <a:gd name="T63" fmla="*/ 717 h 1102"/>
                <a:gd name="T64" fmla="*/ 4 w 4"/>
                <a:gd name="T65" fmla="*/ 745 h 1102"/>
                <a:gd name="T66" fmla="*/ 4 w 4"/>
                <a:gd name="T67" fmla="*/ 757 h 1102"/>
                <a:gd name="T68" fmla="*/ 4 w 4"/>
                <a:gd name="T69" fmla="*/ 757 h 1102"/>
                <a:gd name="T70" fmla="*/ 0 w 4"/>
                <a:gd name="T71" fmla="*/ 785 h 1102"/>
                <a:gd name="T72" fmla="*/ 0 w 4"/>
                <a:gd name="T73" fmla="*/ 830 h 1102"/>
                <a:gd name="T74" fmla="*/ 4 w 4"/>
                <a:gd name="T75" fmla="*/ 858 h 1102"/>
                <a:gd name="T76" fmla="*/ 4 w 4"/>
                <a:gd name="T77" fmla="*/ 870 h 1102"/>
                <a:gd name="T78" fmla="*/ 4 w 4"/>
                <a:gd name="T79" fmla="*/ 870 h 1102"/>
                <a:gd name="T80" fmla="*/ 0 w 4"/>
                <a:gd name="T81" fmla="*/ 898 h 1102"/>
                <a:gd name="T82" fmla="*/ 0 w 4"/>
                <a:gd name="T83" fmla="*/ 942 h 1102"/>
                <a:gd name="T84" fmla="*/ 4 w 4"/>
                <a:gd name="T85" fmla="*/ 970 h 1102"/>
                <a:gd name="T86" fmla="*/ 4 w 4"/>
                <a:gd name="T87" fmla="*/ 982 h 1102"/>
                <a:gd name="T88" fmla="*/ 4 w 4"/>
                <a:gd name="T89" fmla="*/ 982 h 1102"/>
                <a:gd name="T90" fmla="*/ 0 w 4"/>
                <a:gd name="T91" fmla="*/ 1010 h 1102"/>
                <a:gd name="T92" fmla="*/ 0 w 4"/>
                <a:gd name="T93" fmla="*/ 1054 h 1102"/>
                <a:gd name="T94" fmla="*/ 4 w 4"/>
                <a:gd name="T95" fmla="*/ 1082 h 1102"/>
                <a:gd name="T96" fmla="*/ 4 w 4"/>
                <a:gd name="T97" fmla="*/ 1094 h 1102"/>
                <a:gd name="T98" fmla="*/ 4 w 4"/>
                <a:gd name="T99" fmla="*/ 1094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" h="1102">
                  <a:moveTo>
                    <a:pt x="4" y="0"/>
                  </a:moveTo>
                  <a:lnTo>
                    <a:pt x="4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4" y="0"/>
                  </a:lnTo>
                  <a:close/>
                  <a:moveTo>
                    <a:pt x="4" y="28"/>
                  </a:moveTo>
                  <a:lnTo>
                    <a:pt x="4" y="44"/>
                  </a:lnTo>
                  <a:lnTo>
                    <a:pt x="0" y="44"/>
                  </a:lnTo>
                  <a:lnTo>
                    <a:pt x="0" y="28"/>
                  </a:lnTo>
                  <a:lnTo>
                    <a:pt x="4" y="28"/>
                  </a:lnTo>
                  <a:close/>
                  <a:moveTo>
                    <a:pt x="4" y="56"/>
                  </a:moveTo>
                  <a:lnTo>
                    <a:pt x="4" y="72"/>
                  </a:lnTo>
                  <a:lnTo>
                    <a:pt x="0" y="72"/>
                  </a:lnTo>
                  <a:lnTo>
                    <a:pt x="0" y="56"/>
                  </a:lnTo>
                  <a:lnTo>
                    <a:pt x="4" y="56"/>
                  </a:lnTo>
                  <a:close/>
                  <a:moveTo>
                    <a:pt x="4" y="84"/>
                  </a:moveTo>
                  <a:lnTo>
                    <a:pt x="4" y="100"/>
                  </a:lnTo>
                  <a:lnTo>
                    <a:pt x="0" y="100"/>
                  </a:lnTo>
                  <a:lnTo>
                    <a:pt x="0" y="84"/>
                  </a:lnTo>
                  <a:lnTo>
                    <a:pt x="4" y="84"/>
                  </a:lnTo>
                  <a:close/>
                  <a:moveTo>
                    <a:pt x="4" y="112"/>
                  </a:moveTo>
                  <a:lnTo>
                    <a:pt x="4" y="128"/>
                  </a:lnTo>
                  <a:lnTo>
                    <a:pt x="0" y="128"/>
                  </a:lnTo>
                  <a:lnTo>
                    <a:pt x="0" y="112"/>
                  </a:lnTo>
                  <a:lnTo>
                    <a:pt x="4" y="112"/>
                  </a:lnTo>
                  <a:close/>
                  <a:moveTo>
                    <a:pt x="4" y="140"/>
                  </a:moveTo>
                  <a:lnTo>
                    <a:pt x="4" y="15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40"/>
                  </a:lnTo>
                  <a:close/>
                  <a:moveTo>
                    <a:pt x="4" y="168"/>
                  </a:moveTo>
                  <a:lnTo>
                    <a:pt x="4" y="184"/>
                  </a:lnTo>
                  <a:lnTo>
                    <a:pt x="0" y="184"/>
                  </a:lnTo>
                  <a:lnTo>
                    <a:pt x="0" y="168"/>
                  </a:lnTo>
                  <a:lnTo>
                    <a:pt x="4" y="168"/>
                  </a:lnTo>
                  <a:close/>
                  <a:moveTo>
                    <a:pt x="4" y="196"/>
                  </a:moveTo>
                  <a:lnTo>
                    <a:pt x="4" y="212"/>
                  </a:lnTo>
                  <a:lnTo>
                    <a:pt x="0" y="212"/>
                  </a:lnTo>
                  <a:lnTo>
                    <a:pt x="0" y="196"/>
                  </a:lnTo>
                  <a:lnTo>
                    <a:pt x="4" y="196"/>
                  </a:lnTo>
                  <a:close/>
                  <a:moveTo>
                    <a:pt x="4" y="224"/>
                  </a:moveTo>
                  <a:lnTo>
                    <a:pt x="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4" y="224"/>
                  </a:lnTo>
                  <a:close/>
                  <a:moveTo>
                    <a:pt x="4" y="252"/>
                  </a:moveTo>
                  <a:lnTo>
                    <a:pt x="4" y="268"/>
                  </a:lnTo>
                  <a:lnTo>
                    <a:pt x="0" y="268"/>
                  </a:lnTo>
                  <a:lnTo>
                    <a:pt x="0" y="252"/>
                  </a:lnTo>
                  <a:lnTo>
                    <a:pt x="4" y="252"/>
                  </a:lnTo>
                  <a:close/>
                  <a:moveTo>
                    <a:pt x="4" y="280"/>
                  </a:moveTo>
                  <a:lnTo>
                    <a:pt x="4" y="296"/>
                  </a:lnTo>
                  <a:lnTo>
                    <a:pt x="0" y="296"/>
                  </a:lnTo>
                  <a:lnTo>
                    <a:pt x="0" y="280"/>
                  </a:lnTo>
                  <a:lnTo>
                    <a:pt x="4" y="280"/>
                  </a:lnTo>
                  <a:close/>
                  <a:moveTo>
                    <a:pt x="4" y="309"/>
                  </a:moveTo>
                  <a:lnTo>
                    <a:pt x="4" y="325"/>
                  </a:lnTo>
                  <a:lnTo>
                    <a:pt x="0" y="325"/>
                  </a:lnTo>
                  <a:lnTo>
                    <a:pt x="0" y="309"/>
                  </a:lnTo>
                  <a:lnTo>
                    <a:pt x="4" y="309"/>
                  </a:lnTo>
                  <a:close/>
                  <a:moveTo>
                    <a:pt x="4" y="337"/>
                  </a:moveTo>
                  <a:lnTo>
                    <a:pt x="4" y="353"/>
                  </a:lnTo>
                  <a:lnTo>
                    <a:pt x="0" y="353"/>
                  </a:lnTo>
                  <a:lnTo>
                    <a:pt x="0" y="337"/>
                  </a:lnTo>
                  <a:lnTo>
                    <a:pt x="4" y="337"/>
                  </a:lnTo>
                  <a:close/>
                  <a:moveTo>
                    <a:pt x="4" y="365"/>
                  </a:moveTo>
                  <a:lnTo>
                    <a:pt x="4" y="381"/>
                  </a:lnTo>
                  <a:lnTo>
                    <a:pt x="0" y="381"/>
                  </a:lnTo>
                  <a:lnTo>
                    <a:pt x="0" y="365"/>
                  </a:lnTo>
                  <a:lnTo>
                    <a:pt x="4" y="365"/>
                  </a:lnTo>
                  <a:close/>
                  <a:moveTo>
                    <a:pt x="4" y="393"/>
                  </a:moveTo>
                  <a:lnTo>
                    <a:pt x="4" y="409"/>
                  </a:lnTo>
                  <a:lnTo>
                    <a:pt x="0" y="409"/>
                  </a:lnTo>
                  <a:lnTo>
                    <a:pt x="0" y="393"/>
                  </a:lnTo>
                  <a:lnTo>
                    <a:pt x="4" y="393"/>
                  </a:lnTo>
                  <a:close/>
                  <a:moveTo>
                    <a:pt x="4" y="421"/>
                  </a:moveTo>
                  <a:lnTo>
                    <a:pt x="4" y="437"/>
                  </a:lnTo>
                  <a:lnTo>
                    <a:pt x="0" y="437"/>
                  </a:lnTo>
                  <a:lnTo>
                    <a:pt x="0" y="421"/>
                  </a:lnTo>
                  <a:lnTo>
                    <a:pt x="4" y="421"/>
                  </a:lnTo>
                  <a:close/>
                  <a:moveTo>
                    <a:pt x="4" y="449"/>
                  </a:moveTo>
                  <a:lnTo>
                    <a:pt x="4" y="465"/>
                  </a:lnTo>
                  <a:lnTo>
                    <a:pt x="0" y="465"/>
                  </a:lnTo>
                  <a:lnTo>
                    <a:pt x="0" y="449"/>
                  </a:lnTo>
                  <a:lnTo>
                    <a:pt x="4" y="449"/>
                  </a:lnTo>
                  <a:close/>
                  <a:moveTo>
                    <a:pt x="4" y="477"/>
                  </a:moveTo>
                  <a:lnTo>
                    <a:pt x="4" y="493"/>
                  </a:lnTo>
                  <a:lnTo>
                    <a:pt x="0" y="493"/>
                  </a:lnTo>
                  <a:lnTo>
                    <a:pt x="0" y="477"/>
                  </a:lnTo>
                  <a:lnTo>
                    <a:pt x="4" y="477"/>
                  </a:lnTo>
                  <a:close/>
                  <a:moveTo>
                    <a:pt x="4" y="505"/>
                  </a:moveTo>
                  <a:lnTo>
                    <a:pt x="4" y="521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4" y="505"/>
                  </a:lnTo>
                  <a:close/>
                  <a:moveTo>
                    <a:pt x="4" y="533"/>
                  </a:moveTo>
                  <a:lnTo>
                    <a:pt x="4" y="549"/>
                  </a:lnTo>
                  <a:lnTo>
                    <a:pt x="0" y="549"/>
                  </a:lnTo>
                  <a:lnTo>
                    <a:pt x="0" y="533"/>
                  </a:lnTo>
                  <a:lnTo>
                    <a:pt x="4" y="533"/>
                  </a:lnTo>
                  <a:close/>
                  <a:moveTo>
                    <a:pt x="4" y="561"/>
                  </a:moveTo>
                  <a:lnTo>
                    <a:pt x="4" y="577"/>
                  </a:lnTo>
                  <a:lnTo>
                    <a:pt x="0" y="577"/>
                  </a:lnTo>
                  <a:lnTo>
                    <a:pt x="0" y="561"/>
                  </a:lnTo>
                  <a:lnTo>
                    <a:pt x="4" y="561"/>
                  </a:lnTo>
                  <a:close/>
                  <a:moveTo>
                    <a:pt x="4" y="589"/>
                  </a:moveTo>
                  <a:lnTo>
                    <a:pt x="4" y="605"/>
                  </a:lnTo>
                  <a:lnTo>
                    <a:pt x="0" y="605"/>
                  </a:lnTo>
                  <a:lnTo>
                    <a:pt x="0" y="589"/>
                  </a:lnTo>
                  <a:lnTo>
                    <a:pt x="4" y="589"/>
                  </a:lnTo>
                  <a:close/>
                  <a:moveTo>
                    <a:pt x="4" y="617"/>
                  </a:moveTo>
                  <a:lnTo>
                    <a:pt x="4" y="633"/>
                  </a:lnTo>
                  <a:lnTo>
                    <a:pt x="0" y="633"/>
                  </a:lnTo>
                  <a:lnTo>
                    <a:pt x="0" y="617"/>
                  </a:lnTo>
                  <a:lnTo>
                    <a:pt x="4" y="617"/>
                  </a:lnTo>
                  <a:close/>
                  <a:moveTo>
                    <a:pt x="4" y="645"/>
                  </a:moveTo>
                  <a:lnTo>
                    <a:pt x="4" y="661"/>
                  </a:lnTo>
                  <a:lnTo>
                    <a:pt x="0" y="661"/>
                  </a:lnTo>
                  <a:lnTo>
                    <a:pt x="0" y="645"/>
                  </a:lnTo>
                  <a:lnTo>
                    <a:pt x="4" y="645"/>
                  </a:lnTo>
                  <a:close/>
                  <a:moveTo>
                    <a:pt x="4" y="673"/>
                  </a:moveTo>
                  <a:lnTo>
                    <a:pt x="4" y="689"/>
                  </a:lnTo>
                  <a:lnTo>
                    <a:pt x="0" y="689"/>
                  </a:lnTo>
                  <a:lnTo>
                    <a:pt x="0" y="673"/>
                  </a:lnTo>
                  <a:lnTo>
                    <a:pt x="4" y="673"/>
                  </a:lnTo>
                  <a:close/>
                  <a:moveTo>
                    <a:pt x="4" y="701"/>
                  </a:moveTo>
                  <a:lnTo>
                    <a:pt x="4" y="717"/>
                  </a:lnTo>
                  <a:lnTo>
                    <a:pt x="0" y="717"/>
                  </a:lnTo>
                  <a:lnTo>
                    <a:pt x="0" y="701"/>
                  </a:lnTo>
                  <a:lnTo>
                    <a:pt x="4" y="701"/>
                  </a:lnTo>
                  <a:close/>
                  <a:moveTo>
                    <a:pt x="4" y="729"/>
                  </a:moveTo>
                  <a:lnTo>
                    <a:pt x="4" y="745"/>
                  </a:lnTo>
                  <a:lnTo>
                    <a:pt x="0" y="745"/>
                  </a:lnTo>
                  <a:lnTo>
                    <a:pt x="0" y="729"/>
                  </a:lnTo>
                  <a:lnTo>
                    <a:pt x="4" y="729"/>
                  </a:lnTo>
                  <a:close/>
                  <a:moveTo>
                    <a:pt x="4" y="757"/>
                  </a:moveTo>
                  <a:lnTo>
                    <a:pt x="4" y="773"/>
                  </a:lnTo>
                  <a:lnTo>
                    <a:pt x="0" y="773"/>
                  </a:lnTo>
                  <a:lnTo>
                    <a:pt x="0" y="757"/>
                  </a:lnTo>
                  <a:lnTo>
                    <a:pt x="4" y="757"/>
                  </a:lnTo>
                  <a:close/>
                  <a:moveTo>
                    <a:pt x="4" y="785"/>
                  </a:moveTo>
                  <a:lnTo>
                    <a:pt x="4" y="802"/>
                  </a:lnTo>
                  <a:lnTo>
                    <a:pt x="0" y="802"/>
                  </a:lnTo>
                  <a:lnTo>
                    <a:pt x="0" y="785"/>
                  </a:lnTo>
                  <a:lnTo>
                    <a:pt x="4" y="785"/>
                  </a:lnTo>
                  <a:close/>
                  <a:moveTo>
                    <a:pt x="4" y="814"/>
                  </a:moveTo>
                  <a:lnTo>
                    <a:pt x="4" y="830"/>
                  </a:lnTo>
                  <a:lnTo>
                    <a:pt x="0" y="830"/>
                  </a:lnTo>
                  <a:lnTo>
                    <a:pt x="0" y="814"/>
                  </a:lnTo>
                  <a:lnTo>
                    <a:pt x="4" y="814"/>
                  </a:lnTo>
                  <a:close/>
                  <a:moveTo>
                    <a:pt x="4" y="842"/>
                  </a:moveTo>
                  <a:lnTo>
                    <a:pt x="4" y="858"/>
                  </a:lnTo>
                  <a:lnTo>
                    <a:pt x="0" y="858"/>
                  </a:lnTo>
                  <a:lnTo>
                    <a:pt x="0" y="842"/>
                  </a:lnTo>
                  <a:lnTo>
                    <a:pt x="4" y="842"/>
                  </a:lnTo>
                  <a:close/>
                  <a:moveTo>
                    <a:pt x="4" y="870"/>
                  </a:moveTo>
                  <a:lnTo>
                    <a:pt x="4" y="886"/>
                  </a:lnTo>
                  <a:lnTo>
                    <a:pt x="0" y="886"/>
                  </a:lnTo>
                  <a:lnTo>
                    <a:pt x="0" y="870"/>
                  </a:lnTo>
                  <a:lnTo>
                    <a:pt x="4" y="870"/>
                  </a:lnTo>
                  <a:close/>
                  <a:moveTo>
                    <a:pt x="4" y="898"/>
                  </a:moveTo>
                  <a:lnTo>
                    <a:pt x="4" y="914"/>
                  </a:lnTo>
                  <a:lnTo>
                    <a:pt x="0" y="914"/>
                  </a:lnTo>
                  <a:lnTo>
                    <a:pt x="0" y="898"/>
                  </a:lnTo>
                  <a:lnTo>
                    <a:pt x="4" y="898"/>
                  </a:lnTo>
                  <a:close/>
                  <a:moveTo>
                    <a:pt x="4" y="926"/>
                  </a:moveTo>
                  <a:lnTo>
                    <a:pt x="4" y="942"/>
                  </a:lnTo>
                  <a:lnTo>
                    <a:pt x="0" y="942"/>
                  </a:lnTo>
                  <a:lnTo>
                    <a:pt x="0" y="926"/>
                  </a:lnTo>
                  <a:lnTo>
                    <a:pt x="4" y="926"/>
                  </a:lnTo>
                  <a:close/>
                  <a:moveTo>
                    <a:pt x="4" y="954"/>
                  </a:moveTo>
                  <a:lnTo>
                    <a:pt x="4" y="970"/>
                  </a:lnTo>
                  <a:lnTo>
                    <a:pt x="0" y="970"/>
                  </a:lnTo>
                  <a:lnTo>
                    <a:pt x="0" y="954"/>
                  </a:lnTo>
                  <a:lnTo>
                    <a:pt x="4" y="954"/>
                  </a:lnTo>
                  <a:close/>
                  <a:moveTo>
                    <a:pt x="4" y="982"/>
                  </a:moveTo>
                  <a:lnTo>
                    <a:pt x="4" y="998"/>
                  </a:lnTo>
                  <a:lnTo>
                    <a:pt x="0" y="998"/>
                  </a:lnTo>
                  <a:lnTo>
                    <a:pt x="0" y="982"/>
                  </a:lnTo>
                  <a:lnTo>
                    <a:pt x="4" y="982"/>
                  </a:lnTo>
                  <a:close/>
                  <a:moveTo>
                    <a:pt x="4" y="1010"/>
                  </a:moveTo>
                  <a:lnTo>
                    <a:pt x="4" y="1026"/>
                  </a:lnTo>
                  <a:lnTo>
                    <a:pt x="0" y="1026"/>
                  </a:lnTo>
                  <a:lnTo>
                    <a:pt x="0" y="1010"/>
                  </a:lnTo>
                  <a:lnTo>
                    <a:pt x="4" y="1010"/>
                  </a:lnTo>
                  <a:close/>
                  <a:moveTo>
                    <a:pt x="4" y="1038"/>
                  </a:moveTo>
                  <a:lnTo>
                    <a:pt x="4" y="1054"/>
                  </a:lnTo>
                  <a:lnTo>
                    <a:pt x="0" y="1054"/>
                  </a:lnTo>
                  <a:lnTo>
                    <a:pt x="0" y="1038"/>
                  </a:lnTo>
                  <a:lnTo>
                    <a:pt x="4" y="1038"/>
                  </a:lnTo>
                  <a:close/>
                  <a:moveTo>
                    <a:pt x="4" y="1066"/>
                  </a:moveTo>
                  <a:lnTo>
                    <a:pt x="4" y="1082"/>
                  </a:lnTo>
                  <a:lnTo>
                    <a:pt x="0" y="1082"/>
                  </a:lnTo>
                  <a:lnTo>
                    <a:pt x="0" y="1066"/>
                  </a:lnTo>
                  <a:lnTo>
                    <a:pt x="4" y="1066"/>
                  </a:lnTo>
                  <a:close/>
                  <a:moveTo>
                    <a:pt x="4" y="1094"/>
                  </a:moveTo>
                  <a:lnTo>
                    <a:pt x="4" y="1102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4" y="1094"/>
                  </a:lnTo>
                  <a:close/>
                </a:path>
              </a:pathLst>
            </a:custGeom>
            <a:solidFill>
              <a:srgbClr val="E46C0A"/>
            </a:solidFill>
            <a:ln w="0" cap="flat">
              <a:solidFill>
                <a:srgbClr val="E46C0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2025" y="993"/>
              <a:ext cx="1941" cy="167"/>
            </a:xfrm>
            <a:custGeom>
              <a:avLst/>
              <a:gdLst>
                <a:gd name="T0" fmla="*/ 0 w 11600"/>
                <a:gd name="T1" fmla="*/ 167 h 1000"/>
                <a:gd name="T2" fmla="*/ 167 w 11600"/>
                <a:gd name="T3" fmla="*/ 0 h 1000"/>
                <a:gd name="T4" fmla="*/ 11434 w 11600"/>
                <a:gd name="T5" fmla="*/ 0 h 1000"/>
                <a:gd name="T6" fmla="*/ 11600 w 11600"/>
                <a:gd name="T7" fmla="*/ 167 h 1000"/>
                <a:gd name="T8" fmla="*/ 11600 w 11600"/>
                <a:gd name="T9" fmla="*/ 834 h 1000"/>
                <a:gd name="T10" fmla="*/ 11434 w 11600"/>
                <a:gd name="T11" fmla="*/ 1000 h 1000"/>
                <a:gd name="T12" fmla="*/ 167 w 11600"/>
                <a:gd name="T13" fmla="*/ 1000 h 1000"/>
                <a:gd name="T14" fmla="*/ 0 w 11600"/>
                <a:gd name="T15" fmla="*/ 834 h 1000"/>
                <a:gd name="T16" fmla="*/ 0 w 11600"/>
                <a:gd name="T17" fmla="*/ 167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00" h="1000">
                  <a:moveTo>
                    <a:pt x="0" y="167"/>
                  </a:moveTo>
                  <a:cubicBezTo>
                    <a:pt x="0" y="75"/>
                    <a:pt x="75" y="0"/>
                    <a:pt x="167" y="0"/>
                  </a:cubicBezTo>
                  <a:lnTo>
                    <a:pt x="11434" y="0"/>
                  </a:lnTo>
                  <a:cubicBezTo>
                    <a:pt x="11526" y="0"/>
                    <a:pt x="11600" y="75"/>
                    <a:pt x="11600" y="167"/>
                  </a:cubicBezTo>
                  <a:lnTo>
                    <a:pt x="11600" y="834"/>
                  </a:lnTo>
                  <a:cubicBezTo>
                    <a:pt x="11600" y="926"/>
                    <a:pt x="11526" y="1000"/>
                    <a:pt x="11434" y="1000"/>
                  </a:cubicBezTo>
                  <a:lnTo>
                    <a:pt x="167" y="1000"/>
                  </a:lnTo>
                  <a:cubicBezTo>
                    <a:pt x="75" y="1000"/>
                    <a:pt x="0" y="926"/>
                    <a:pt x="0" y="834"/>
                  </a:cubicBezTo>
                  <a:lnTo>
                    <a:pt x="0" y="167"/>
                  </a:lnTo>
                  <a:close/>
                </a:path>
              </a:pathLst>
            </a:custGeom>
            <a:solidFill>
              <a:srgbClr val="4BACC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2025" y="993"/>
              <a:ext cx="1941" cy="167"/>
            </a:xfrm>
            <a:custGeom>
              <a:avLst/>
              <a:gdLst>
                <a:gd name="T0" fmla="*/ 0 w 11600"/>
                <a:gd name="T1" fmla="*/ 167 h 1000"/>
                <a:gd name="T2" fmla="*/ 167 w 11600"/>
                <a:gd name="T3" fmla="*/ 0 h 1000"/>
                <a:gd name="T4" fmla="*/ 11434 w 11600"/>
                <a:gd name="T5" fmla="*/ 0 h 1000"/>
                <a:gd name="T6" fmla="*/ 11600 w 11600"/>
                <a:gd name="T7" fmla="*/ 167 h 1000"/>
                <a:gd name="T8" fmla="*/ 11600 w 11600"/>
                <a:gd name="T9" fmla="*/ 834 h 1000"/>
                <a:gd name="T10" fmla="*/ 11434 w 11600"/>
                <a:gd name="T11" fmla="*/ 1000 h 1000"/>
                <a:gd name="T12" fmla="*/ 167 w 11600"/>
                <a:gd name="T13" fmla="*/ 1000 h 1000"/>
                <a:gd name="T14" fmla="*/ 0 w 11600"/>
                <a:gd name="T15" fmla="*/ 834 h 1000"/>
                <a:gd name="T16" fmla="*/ 0 w 11600"/>
                <a:gd name="T17" fmla="*/ 167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00" h="1000">
                  <a:moveTo>
                    <a:pt x="0" y="167"/>
                  </a:moveTo>
                  <a:cubicBezTo>
                    <a:pt x="0" y="75"/>
                    <a:pt x="75" y="0"/>
                    <a:pt x="167" y="0"/>
                  </a:cubicBezTo>
                  <a:lnTo>
                    <a:pt x="11434" y="0"/>
                  </a:lnTo>
                  <a:cubicBezTo>
                    <a:pt x="11526" y="0"/>
                    <a:pt x="11600" y="75"/>
                    <a:pt x="11600" y="167"/>
                  </a:cubicBezTo>
                  <a:lnTo>
                    <a:pt x="11600" y="834"/>
                  </a:lnTo>
                  <a:cubicBezTo>
                    <a:pt x="11600" y="926"/>
                    <a:pt x="11526" y="1000"/>
                    <a:pt x="11434" y="1000"/>
                  </a:cubicBezTo>
                  <a:lnTo>
                    <a:pt x="167" y="1000"/>
                  </a:lnTo>
                  <a:cubicBezTo>
                    <a:pt x="75" y="1000"/>
                    <a:pt x="0" y="926"/>
                    <a:pt x="0" y="834"/>
                  </a:cubicBezTo>
                  <a:lnTo>
                    <a:pt x="0" y="167"/>
                  </a:lnTo>
                  <a:close/>
                </a:path>
              </a:pathLst>
            </a:custGeom>
            <a:noFill/>
            <a:ln w="17463" cap="flat">
              <a:solidFill>
                <a:srgbClr val="357D9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2810" y="1015"/>
              <a:ext cx="44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Segoe UI Light" panose="020B0502040204020203" pitchFamily="34" charset="0"/>
                </a:rPr>
                <a:t>Release N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2025" y="1194"/>
              <a:ext cx="636" cy="167"/>
            </a:xfrm>
            <a:custGeom>
              <a:avLst/>
              <a:gdLst>
                <a:gd name="T0" fmla="*/ 0 w 7600"/>
                <a:gd name="T1" fmla="*/ 334 h 2000"/>
                <a:gd name="T2" fmla="*/ 334 w 7600"/>
                <a:gd name="T3" fmla="*/ 0 h 2000"/>
                <a:gd name="T4" fmla="*/ 7267 w 7600"/>
                <a:gd name="T5" fmla="*/ 0 h 2000"/>
                <a:gd name="T6" fmla="*/ 7600 w 7600"/>
                <a:gd name="T7" fmla="*/ 334 h 2000"/>
                <a:gd name="T8" fmla="*/ 7600 w 7600"/>
                <a:gd name="T9" fmla="*/ 1667 h 2000"/>
                <a:gd name="T10" fmla="*/ 7267 w 7600"/>
                <a:gd name="T11" fmla="*/ 2000 h 2000"/>
                <a:gd name="T12" fmla="*/ 334 w 7600"/>
                <a:gd name="T13" fmla="*/ 2000 h 2000"/>
                <a:gd name="T14" fmla="*/ 0 w 7600"/>
                <a:gd name="T15" fmla="*/ 1667 h 2000"/>
                <a:gd name="T16" fmla="*/ 0 w 7600"/>
                <a:gd name="T17" fmla="*/ 334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00" h="2000">
                  <a:moveTo>
                    <a:pt x="0" y="334"/>
                  </a:moveTo>
                  <a:cubicBezTo>
                    <a:pt x="0" y="150"/>
                    <a:pt x="150" y="0"/>
                    <a:pt x="334" y="0"/>
                  </a:cubicBezTo>
                  <a:lnTo>
                    <a:pt x="7267" y="0"/>
                  </a:lnTo>
                  <a:cubicBezTo>
                    <a:pt x="7451" y="0"/>
                    <a:pt x="7600" y="150"/>
                    <a:pt x="7600" y="334"/>
                  </a:cubicBezTo>
                  <a:lnTo>
                    <a:pt x="7600" y="1667"/>
                  </a:lnTo>
                  <a:cubicBezTo>
                    <a:pt x="7600" y="1851"/>
                    <a:pt x="7451" y="2000"/>
                    <a:pt x="7267" y="2000"/>
                  </a:cubicBezTo>
                  <a:lnTo>
                    <a:pt x="334" y="2000"/>
                  </a:lnTo>
                  <a:cubicBezTo>
                    <a:pt x="150" y="2000"/>
                    <a:pt x="0" y="1851"/>
                    <a:pt x="0" y="1667"/>
                  </a:cubicBezTo>
                  <a:lnTo>
                    <a:pt x="0" y="334"/>
                  </a:lnTo>
                  <a:close/>
                </a:path>
              </a:pathLst>
            </a:custGeom>
            <a:solidFill>
              <a:srgbClr val="9BBB5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2025" y="1194"/>
              <a:ext cx="636" cy="167"/>
            </a:xfrm>
            <a:custGeom>
              <a:avLst/>
              <a:gdLst>
                <a:gd name="T0" fmla="*/ 0 w 7600"/>
                <a:gd name="T1" fmla="*/ 334 h 2000"/>
                <a:gd name="T2" fmla="*/ 334 w 7600"/>
                <a:gd name="T3" fmla="*/ 0 h 2000"/>
                <a:gd name="T4" fmla="*/ 7267 w 7600"/>
                <a:gd name="T5" fmla="*/ 0 h 2000"/>
                <a:gd name="T6" fmla="*/ 7600 w 7600"/>
                <a:gd name="T7" fmla="*/ 334 h 2000"/>
                <a:gd name="T8" fmla="*/ 7600 w 7600"/>
                <a:gd name="T9" fmla="*/ 1667 h 2000"/>
                <a:gd name="T10" fmla="*/ 7267 w 7600"/>
                <a:gd name="T11" fmla="*/ 2000 h 2000"/>
                <a:gd name="T12" fmla="*/ 334 w 7600"/>
                <a:gd name="T13" fmla="*/ 2000 h 2000"/>
                <a:gd name="T14" fmla="*/ 0 w 7600"/>
                <a:gd name="T15" fmla="*/ 1667 h 2000"/>
                <a:gd name="T16" fmla="*/ 0 w 7600"/>
                <a:gd name="T17" fmla="*/ 334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00" h="2000">
                  <a:moveTo>
                    <a:pt x="0" y="334"/>
                  </a:moveTo>
                  <a:cubicBezTo>
                    <a:pt x="0" y="150"/>
                    <a:pt x="150" y="0"/>
                    <a:pt x="334" y="0"/>
                  </a:cubicBezTo>
                  <a:lnTo>
                    <a:pt x="7267" y="0"/>
                  </a:lnTo>
                  <a:cubicBezTo>
                    <a:pt x="7451" y="0"/>
                    <a:pt x="7600" y="150"/>
                    <a:pt x="7600" y="334"/>
                  </a:cubicBezTo>
                  <a:lnTo>
                    <a:pt x="7600" y="1667"/>
                  </a:lnTo>
                  <a:cubicBezTo>
                    <a:pt x="7600" y="1851"/>
                    <a:pt x="7451" y="2000"/>
                    <a:pt x="7267" y="2000"/>
                  </a:cubicBezTo>
                  <a:lnTo>
                    <a:pt x="334" y="2000"/>
                  </a:lnTo>
                  <a:cubicBezTo>
                    <a:pt x="150" y="2000"/>
                    <a:pt x="0" y="1851"/>
                    <a:pt x="0" y="1667"/>
                  </a:cubicBezTo>
                  <a:lnTo>
                    <a:pt x="0" y="334"/>
                  </a:lnTo>
                  <a:close/>
                </a:path>
              </a:pathLst>
            </a:custGeom>
            <a:noFill/>
            <a:ln w="17463" cap="flat">
              <a:solidFill>
                <a:srgbClr val="7189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2207" y="1217"/>
              <a:ext cx="313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Segoe UI Light" panose="020B0502040204020203" pitchFamily="34" charset="0"/>
                </a:rPr>
                <a:t>Sprint 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2683" y="1194"/>
              <a:ext cx="636" cy="167"/>
            </a:xfrm>
            <a:custGeom>
              <a:avLst/>
              <a:gdLst>
                <a:gd name="T0" fmla="*/ 0 w 3800"/>
                <a:gd name="T1" fmla="*/ 167 h 1000"/>
                <a:gd name="T2" fmla="*/ 167 w 3800"/>
                <a:gd name="T3" fmla="*/ 0 h 1000"/>
                <a:gd name="T4" fmla="*/ 3634 w 3800"/>
                <a:gd name="T5" fmla="*/ 0 h 1000"/>
                <a:gd name="T6" fmla="*/ 3800 w 3800"/>
                <a:gd name="T7" fmla="*/ 167 h 1000"/>
                <a:gd name="T8" fmla="*/ 3800 w 3800"/>
                <a:gd name="T9" fmla="*/ 834 h 1000"/>
                <a:gd name="T10" fmla="*/ 3634 w 3800"/>
                <a:gd name="T11" fmla="*/ 1000 h 1000"/>
                <a:gd name="T12" fmla="*/ 167 w 3800"/>
                <a:gd name="T13" fmla="*/ 1000 h 1000"/>
                <a:gd name="T14" fmla="*/ 0 w 3800"/>
                <a:gd name="T15" fmla="*/ 834 h 1000"/>
                <a:gd name="T16" fmla="*/ 0 w 3800"/>
                <a:gd name="T17" fmla="*/ 167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00" h="1000">
                  <a:moveTo>
                    <a:pt x="0" y="167"/>
                  </a:moveTo>
                  <a:cubicBezTo>
                    <a:pt x="0" y="75"/>
                    <a:pt x="75" y="0"/>
                    <a:pt x="167" y="0"/>
                  </a:cubicBezTo>
                  <a:lnTo>
                    <a:pt x="3634" y="0"/>
                  </a:lnTo>
                  <a:cubicBezTo>
                    <a:pt x="3726" y="0"/>
                    <a:pt x="3800" y="75"/>
                    <a:pt x="3800" y="167"/>
                  </a:cubicBezTo>
                  <a:lnTo>
                    <a:pt x="3800" y="834"/>
                  </a:lnTo>
                  <a:cubicBezTo>
                    <a:pt x="3800" y="926"/>
                    <a:pt x="3726" y="1000"/>
                    <a:pt x="3634" y="1000"/>
                  </a:cubicBezTo>
                  <a:lnTo>
                    <a:pt x="167" y="1000"/>
                  </a:lnTo>
                  <a:cubicBezTo>
                    <a:pt x="75" y="1000"/>
                    <a:pt x="0" y="926"/>
                    <a:pt x="0" y="834"/>
                  </a:cubicBezTo>
                  <a:lnTo>
                    <a:pt x="0" y="167"/>
                  </a:lnTo>
                  <a:close/>
                </a:path>
              </a:pathLst>
            </a:custGeom>
            <a:solidFill>
              <a:srgbClr val="9BBB5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31"/>
            <p:cNvSpPr>
              <a:spLocks/>
            </p:cNvSpPr>
            <p:nvPr/>
          </p:nvSpPr>
          <p:spPr bwMode="auto">
            <a:xfrm>
              <a:off x="2683" y="1194"/>
              <a:ext cx="636" cy="167"/>
            </a:xfrm>
            <a:custGeom>
              <a:avLst/>
              <a:gdLst>
                <a:gd name="T0" fmla="*/ 0 w 3800"/>
                <a:gd name="T1" fmla="*/ 167 h 1000"/>
                <a:gd name="T2" fmla="*/ 167 w 3800"/>
                <a:gd name="T3" fmla="*/ 0 h 1000"/>
                <a:gd name="T4" fmla="*/ 3634 w 3800"/>
                <a:gd name="T5" fmla="*/ 0 h 1000"/>
                <a:gd name="T6" fmla="*/ 3800 w 3800"/>
                <a:gd name="T7" fmla="*/ 167 h 1000"/>
                <a:gd name="T8" fmla="*/ 3800 w 3800"/>
                <a:gd name="T9" fmla="*/ 834 h 1000"/>
                <a:gd name="T10" fmla="*/ 3634 w 3800"/>
                <a:gd name="T11" fmla="*/ 1000 h 1000"/>
                <a:gd name="T12" fmla="*/ 167 w 3800"/>
                <a:gd name="T13" fmla="*/ 1000 h 1000"/>
                <a:gd name="T14" fmla="*/ 0 w 3800"/>
                <a:gd name="T15" fmla="*/ 834 h 1000"/>
                <a:gd name="T16" fmla="*/ 0 w 3800"/>
                <a:gd name="T17" fmla="*/ 167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00" h="1000">
                  <a:moveTo>
                    <a:pt x="0" y="167"/>
                  </a:moveTo>
                  <a:cubicBezTo>
                    <a:pt x="0" y="75"/>
                    <a:pt x="75" y="0"/>
                    <a:pt x="167" y="0"/>
                  </a:cubicBezTo>
                  <a:lnTo>
                    <a:pt x="3634" y="0"/>
                  </a:lnTo>
                  <a:cubicBezTo>
                    <a:pt x="3726" y="0"/>
                    <a:pt x="3800" y="75"/>
                    <a:pt x="3800" y="167"/>
                  </a:cubicBezTo>
                  <a:lnTo>
                    <a:pt x="3800" y="834"/>
                  </a:lnTo>
                  <a:cubicBezTo>
                    <a:pt x="3800" y="926"/>
                    <a:pt x="3726" y="1000"/>
                    <a:pt x="3634" y="1000"/>
                  </a:cubicBezTo>
                  <a:lnTo>
                    <a:pt x="167" y="1000"/>
                  </a:lnTo>
                  <a:cubicBezTo>
                    <a:pt x="75" y="1000"/>
                    <a:pt x="0" y="926"/>
                    <a:pt x="0" y="834"/>
                  </a:cubicBezTo>
                  <a:lnTo>
                    <a:pt x="0" y="167"/>
                  </a:lnTo>
                  <a:close/>
                </a:path>
              </a:pathLst>
            </a:custGeom>
            <a:noFill/>
            <a:ln w="17463" cap="flat">
              <a:solidFill>
                <a:srgbClr val="7189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Rectangle 32"/>
            <p:cNvSpPr>
              <a:spLocks noChangeArrowheads="1"/>
            </p:cNvSpPr>
            <p:nvPr/>
          </p:nvSpPr>
          <p:spPr bwMode="auto">
            <a:xfrm>
              <a:off x="2858" y="1217"/>
              <a:ext cx="327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Segoe UI Light" panose="020B0502040204020203" pitchFamily="34" charset="0"/>
                </a:rPr>
                <a:t>Sprint 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3336" y="1194"/>
              <a:ext cx="636" cy="167"/>
            </a:xfrm>
            <a:custGeom>
              <a:avLst/>
              <a:gdLst>
                <a:gd name="T0" fmla="*/ 0 w 3800"/>
                <a:gd name="T1" fmla="*/ 167 h 1000"/>
                <a:gd name="T2" fmla="*/ 167 w 3800"/>
                <a:gd name="T3" fmla="*/ 0 h 1000"/>
                <a:gd name="T4" fmla="*/ 3634 w 3800"/>
                <a:gd name="T5" fmla="*/ 0 h 1000"/>
                <a:gd name="T6" fmla="*/ 3800 w 3800"/>
                <a:gd name="T7" fmla="*/ 167 h 1000"/>
                <a:gd name="T8" fmla="*/ 3800 w 3800"/>
                <a:gd name="T9" fmla="*/ 834 h 1000"/>
                <a:gd name="T10" fmla="*/ 3634 w 3800"/>
                <a:gd name="T11" fmla="*/ 1000 h 1000"/>
                <a:gd name="T12" fmla="*/ 167 w 3800"/>
                <a:gd name="T13" fmla="*/ 1000 h 1000"/>
                <a:gd name="T14" fmla="*/ 0 w 3800"/>
                <a:gd name="T15" fmla="*/ 834 h 1000"/>
                <a:gd name="T16" fmla="*/ 0 w 3800"/>
                <a:gd name="T17" fmla="*/ 167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00" h="1000">
                  <a:moveTo>
                    <a:pt x="0" y="167"/>
                  </a:moveTo>
                  <a:cubicBezTo>
                    <a:pt x="0" y="75"/>
                    <a:pt x="75" y="0"/>
                    <a:pt x="167" y="0"/>
                  </a:cubicBezTo>
                  <a:lnTo>
                    <a:pt x="3634" y="0"/>
                  </a:lnTo>
                  <a:cubicBezTo>
                    <a:pt x="3726" y="0"/>
                    <a:pt x="3800" y="75"/>
                    <a:pt x="3800" y="167"/>
                  </a:cubicBezTo>
                  <a:lnTo>
                    <a:pt x="3800" y="834"/>
                  </a:lnTo>
                  <a:cubicBezTo>
                    <a:pt x="3800" y="926"/>
                    <a:pt x="3726" y="1000"/>
                    <a:pt x="3634" y="1000"/>
                  </a:cubicBezTo>
                  <a:lnTo>
                    <a:pt x="167" y="1000"/>
                  </a:lnTo>
                  <a:cubicBezTo>
                    <a:pt x="75" y="1000"/>
                    <a:pt x="0" y="926"/>
                    <a:pt x="0" y="834"/>
                  </a:cubicBezTo>
                  <a:lnTo>
                    <a:pt x="0" y="167"/>
                  </a:lnTo>
                  <a:close/>
                </a:path>
              </a:pathLst>
            </a:custGeom>
            <a:solidFill>
              <a:srgbClr val="9BBB5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34"/>
            <p:cNvSpPr>
              <a:spLocks/>
            </p:cNvSpPr>
            <p:nvPr/>
          </p:nvSpPr>
          <p:spPr bwMode="auto">
            <a:xfrm>
              <a:off x="3336" y="1194"/>
              <a:ext cx="636" cy="167"/>
            </a:xfrm>
            <a:custGeom>
              <a:avLst/>
              <a:gdLst>
                <a:gd name="T0" fmla="*/ 0 w 3800"/>
                <a:gd name="T1" fmla="*/ 167 h 1000"/>
                <a:gd name="T2" fmla="*/ 167 w 3800"/>
                <a:gd name="T3" fmla="*/ 0 h 1000"/>
                <a:gd name="T4" fmla="*/ 3634 w 3800"/>
                <a:gd name="T5" fmla="*/ 0 h 1000"/>
                <a:gd name="T6" fmla="*/ 3800 w 3800"/>
                <a:gd name="T7" fmla="*/ 167 h 1000"/>
                <a:gd name="T8" fmla="*/ 3800 w 3800"/>
                <a:gd name="T9" fmla="*/ 834 h 1000"/>
                <a:gd name="T10" fmla="*/ 3634 w 3800"/>
                <a:gd name="T11" fmla="*/ 1000 h 1000"/>
                <a:gd name="T12" fmla="*/ 167 w 3800"/>
                <a:gd name="T13" fmla="*/ 1000 h 1000"/>
                <a:gd name="T14" fmla="*/ 0 w 3800"/>
                <a:gd name="T15" fmla="*/ 834 h 1000"/>
                <a:gd name="T16" fmla="*/ 0 w 3800"/>
                <a:gd name="T17" fmla="*/ 167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00" h="1000">
                  <a:moveTo>
                    <a:pt x="0" y="167"/>
                  </a:moveTo>
                  <a:cubicBezTo>
                    <a:pt x="0" y="75"/>
                    <a:pt x="75" y="0"/>
                    <a:pt x="167" y="0"/>
                  </a:cubicBezTo>
                  <a:lnTo>
                    <a:pt x="3634" y="0"/>
                  </a:lnTo>
                  <a:cubicBezTo>
                    <a:pt x="3726" y="0"/>
                    <a:pt x="3800" y="75"/>
                    <a:pt x="3800" y="167"/>
                  </a:cubicBezTo>
                  <a:lnTo>
                    <a:pt x="3800" y="834"/>
                  </a:lnTo>
                  <a:cubicBezTo>
                    <a:pt x="3800" y="926"/>
                    <a:pt x="3726" y="1000"/>
                    <a:pt x="3634" y="1000"/>
                  </a:cubicBezTo>
                  <a:lnTo>
                    <a:pt x="167" y="1000"/>
                  </a:lnTo>
                  <a:cubicBezTo>
                    <a:pt x="75" y="1000"/>
                    <a:pt x="0" y="926"/>
                    <a:pt x="0" y="834"/>
                  </a:cubicBezTo>
                  <a:lnTo>
                    <a:pt x="0" y="167"/>
                  </a:lnTo>
                  <a:close/>
                </a:path>
              </a:pathLst>
            </a:custGeom>
            <a:noFill/>
            <a:ln w="17463" cap="flat">
              <a:solidFill>
                <a:srgbClr val="7189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Rectangle 35"/>
            <p:cNvSpPr>
              <a:spLocks noChangeArrowheads="1"/>
            </p:cNvSpPr>
            <p:nvPr/>
          </p:nvSpPr>
          <p:spPr bwMode="auto">
            <a:xfrm>
              <a:off x="3510" y="1217"/>
              <a:ext cx="32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Segoe UI Light" panose="020B0502040204020203" pitchFamily="34" charset="0"/>
                </a:rPr>
                <a:t>Sprint 3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2025" y="1394"/>
              <a:ext cx="201" cy="167"/>
            </a:xfrm>
            <a:custGeom>
              <a:avLst/>
              <a:gdLst>
                <a:gd name="T0" fmla="*/ 0 w 2400"/>
                <a:gd name="T1" fmla="*/ 334 h 2000"/>
                <a:gd name="T2" fmla="*/ 334 w 2400"/>
                <a:gd name="T3" fmla="*/ 0 h 2000"/>
                <a:gd name="T4" fmla="*/ 2067 w 2400"/>
                <a:gd name="T5" fmla="*/ 0 h 2000"/>
                <a:gd name="T6" fmla="*/ 2400 w 2400"/>
                <a:gd name="T7" fmla="*/ 334 h 2000"/>
                <a:gd name="T8" fmla="*/ 2400 w 2400"/>
                <a:gd name="T9" fmla="*/ 1667 h 2000"/>
                <a:gd name="T10" fmla="*/ 2067 w 2400"/>
                <a:gd name="T11" fmla="*/ 2000 h 2000"/>
                <a:gd name="T12" fmla="*/ 334 w 2400"/>
                <a:gd name="T13" fmla="*/ 2000 h 2000"/>
                <a:gd name="T14" fmla="*/ 0 w 2400"/>
                <a:gd name="T15" fmla="*/ 1667 h 2000"/>
                <a:gd name="T16" fmla="*/ 0 w 2400"/>
                <a:gd name="T17" fmla="*/ 334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0" h="2000">
                  <a:moveTo>
                    <a:pt x="0" y="334"/>
                  </a:moveTo>
                  <a:cubicBezTo>
                    <a:pt x="0" y="150"/>
                    <a:pt x="150" y="0"/>
                    <a:pt x="334" y="0"/>
                  </a:cubicBezTo>
                  <a:lnTo>
                    <a:pt x="2067" y="0"/>
                  </a:lnTo>
                  <a:cubicBezTo>
                    <a:pt x="2251" y="0"/>
                    <a:pt x="2400" y="150"/>
                    <a:pt x="2400" y="334"/>
                  </a:cubicBezTo>
                  <a:lnTo>
                    <a:pt x="2400" y="1667"/>
                  </a:lnTo>
                  <a:cubicBezTo>
                    <a:pt x="2400" y="1851"/>
                    <a:pt x="2251" y="2000"/>
                    <a:pt x="2067" y="2000"/>
                  </a:cubicBezTo>
                  <a:lnTo>
                    <a:pt x="334" y="2000"/>
                  </a:lnTo>
                  <a:cubicBezTo>
                    <a:pt x="150" y="2000"/>
                    <a:pt x="0" y="1851"/>
                    <a:pt x="0" y="1667"/>
                  </a:cubicBezTo>
                  <a:lnTo>
                    <a:pt x="0" y="334"/>
                  </a:lnTo>
                  <a:close/>
                </a:path>
              </a:pathLst>
            </a:custGeom>
            <a:solidFill>
              <a:srgbClr val="C0504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2025" y="1394"/>
              <a:ext cx="201" cy="167"/>
            </a:xfrm>
            <a:custGeom>
              <a:avLst/>
              <a:gdLst>
                <a:gd name="T0" fmla="*/ 0 w 2400"/>
                <a:gd name="T1" fmla="*/ 334 h 2000"/>
                <a:gd name="T2" fmla="*/ 334 w 2400"/>
                <a:gd name="T3" fmla="*/ 0 h 2000"/>
                <a:gd name="T4" fmla="*/ 2067 w 2400"/>
                <a:gd name="T5" fmla="*/ 0 h 2000"/>
                <a:gd name="T6" fmla="*/ 2400 w 2400"/>
                <a:gd name="T7" fmla="*/ 334 h 2000"/>
                <a:gd name="T8" fmla="*/ 2400 w 2400"/>
                <a:gd name="T9" fmla="*/ 1667 h 2000"/>
                <a:gd name="T10" fmla="*/ 2067 w 2400"/>
                <a:gd name="T11" fmla="*/ 2000 h 2000"/>
                <a:gd name="T12" fmla="*/ 334 w 2400"/>
                <a:gd name="T13" fmla="*/ 2000 h 2000"/>
                <a:gd name="T14" fmla="*/ 0 w 2400"/>
                <a:gd name="T15" fmla="*/ 1667 h 2000"/>
                <a:gd name="T16" fmla="*/ 0 w 2400"/>
                <a:gd name="T17" fmla="*/ 334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0" h="2000">
                  <a:moveTo>
                    <a:pt x="0" y="334"/>
                  </a:moveTo>
                  <a:cubicBezTo>
                    <a:pt x="0" y="150"/>
                    <a:pt x="150" y="0"/>
                    <a:pt x="334" y="0"/>
                  </a:cubicBezTo>
                  <a:lnTo>
                    <a:pt x="2067" y="0"/>
                  </a:lnTo>
                  <a:cubicBezTo>
                    <a:pt x="2251" y="0"/>
                    <a:pt x="2400" y="150"/>
                    <a:pt x="2400" y="334"/>
                  </a:cubicBezTo>
                  <a:lnTo>
                    <a:pt x="2400" y="1667"/>
                  </a:lnTo>
                  <a:cubicBezTo>
                    <a:pt x="2400" y="1851"/>
                    <a:pt x="2251" y="2000"/>
                    <a:pt x="2067" y="2000"/>
                  </a:cubicBezTo>
                  <a:lnTo>
                    <a:pt x="334" y="2000"/>
                  </a:lnTo>
                  <a:cubicBezTo>
                    <a:pt x="150" y="2000"/>
                    <a:pt x="0" y="1851"/>
                    <a:pt x="0" y="1667"/>
                  </a:cubicBezTo>
                  <a:lnTo>
                    <a:pt x="0" y="334"/>
                  </a:lnTo>
                  <a:close/>
                </a:path>
              </a:pathLst>
            </a:custGeom>
            <a:noFill/>
            <a:ln w="17463" cap="flat">
              <a:solidFill>
                <a:srgbClr val="8C38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Rectangle 38"/>
            <p:cNvSpPr>
              <a:spLocks noChangeArrowheads="1"/>
            </p:cNvSpPr>
            <p:nvPr/>
          </p:nvSpPr>
          <p:spPr bwMode="auto">
            <a:xfrm>
              <a:off x="2083" y="1430"/>
              <a:ext cx="12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Segoe UI Light" panose="020B0502040204020203" pitchFamily="34" charset="0"/>
                </a:rPr>
                <a:t>W1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2254" y="1394"/>
              <a:ext cx="200" cy="167"/>
            </a:xfrm>
            <a:custGeom>
              <a:avLst/>
              <a:gdLst>
                <a:gd name="T0" fmla="*/ 0 w 2400"/>
                <a:gd name="T1" fmla="*/ 334 h 2000"/>
                <a:gd name="T2" fmla="*/ 334 w 2400"/>
                <a:gd name="T3" fmla="*/ 0 h 2000"/>
                <a:gd name="T4" fmla="*/ 2067 w 2400"/>
                <a:gd name="T5" fmla="*/ 0 h 2000"/>
                <a:gd name="T6" fmla="*/ 2400 w 2400"/>
                <a:gd name="T7" fmla="*/ 334 h 2000"/>
                <a:gd name="T8" fmla="*/ 2400 w 2400"/>
                <a:gd name="T9" fmla="*/ 1667 h 2000"/>
                <a:gd name="T10" fmla="*/ 2067 w 2400"/>
                <a:gd name="T11" fmla="*/ 2000 h 2000"/>
                <a:gd name="T12" fmla="*/ 334 w 2400"/>
                <a:gd name="T13" fmla="*/ 2000 h 2000"/>
                <a:gd name="T14" fmla="*/ 0 w 2400"/>
                <a:gd name="T15" fmla="*/ 1667 h 2000"/>
                <a:gd name="T16" fmla="*/ 0 w 2400"/>
                <a:gd name="T17" fmla="*/ 334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0" h="2000">
                  <a:moveTo>
                    <a:pt x="0" y="334"/>
                  </a:moveTo>
                  <a:cubicBezTo>
                    <a:pt x="0" y="150"/>
                    <a:pt x="150" y="0"/>
                    <a:pt x="334" y="0"/>
                  </a:cubicBezTo>
                  <a:lnTo>
                    <a:pt x="2067" y="0"/>
                  </a:lnTo>
                  <a:cubicBezTo>
                    <a:pt x="2251" y="0"/>
                    <a:pt x="2400" y="150"/>
                    <a:pt x="2400" y="334"/>
                  </a:cubicBezTo>
                  <a:lnTo>
                    <a:pt x="2400" y="1667"/>
                  </a:lnTo>
                  <a:cubicBezTo>
                    <a:pt x="2400" y="1851"/>
                    <a:pt x="2251" y="2000"/>
                    <a:pt x="2067" y="2000"/>
                  </a:cubicBezTo>
                  <a:lnTo>
                    <a:pt x="334" y="2000"/>
                  </a:lnTo>
                  <a:cubicBezTo>
                    <a:pt x="150" y="2000"/>
                    <a:pt x="0" y="1851"/>
                    <a:pt x="0" y="1667"/>
                  </a:cubicBezTo>
                  <a:lnTo>
                    <a:pt x="0" y="334"/>
                  </a:lnTo>
                  <a:close/>
                </a:path>
              </a:pathLst>
            </a:custGeom>
            <a:solidFill>
              <a:srgbClr val="C0504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0"/>
            <p:cNvSpPr>
              <a:spLocks/>
            </p:cNvSpPr>
            <p:nvPr/>
          </p:nvSpPr>
          <p:spPr bwMode="auto">
            <a:xfrm>
              <a:off x="2254" y="1394"/>
              <a:ext cx="200" cy="167"/>
            </a:xfrm>
            <a:custGeom>
              <a:avLst/>
              <a:gdLst>
                <a:gd name="T0" fmla="*/ 0 w 2400"/>
                <a:gd name="T1" fmla="*/ 334 h 2000"/>
                <a:gd name="T2" fmla="*/ 334 w 2400"/>
                <a:gd name="T3" fmla="*/ 0 h 2000"/>
                <a:gd name="T4" fmla="*/ 2067 w 2400"/>
                <a:gd name="T5" fmla="*/ 0 h 2000"/>
                <a:gd name="T6" fmla="*/ 2400 w 2400"/>
                <a:gd name="T7" fmla="*/ 334 h 2000"/>
                <a:gd name="T8" fmla="*/ 2400 w 2400"/>
                <a:gd name="T9" fmla="*/ 1667 h 2000"/>
                <a:gd name="T10" fmla="*/ 2067 w 2400"/>
                <a:gd name="T11" fmla="*/ 2000 h 2000"/>
                <a:gd name="T12" fmla="*/ 334 w 2400"/>
                <a:gd name="T13" fmla="*/ 2000 h 2000"/>
                <a:gd name="T14" fmla="*/ 0 w 2400"/>
                <a:gd name="T15" fmla="*/ 1667 h 2000"/>
                <a:gd name="T16" fmla="*/ 0 w 2400"/>
                <a:gd name="T17" fmla="*/ 334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0" h="2000">
                  <a:moveTo>
                    <a:pt x="0" y="334"/>
                  </a:moveTo>
                  <a:cubicBezTo>
                    <a:pt x="0" y="150"/>
                    <a:pt x="150" y="0"/>
                    <a:pt x="334" y="0"/>
                  </a:cubicBezTo>
                  <a:lnTo>
                    <a:pt x="2067" y="0"/>
                  </a:lnTo>
                  <a:cubicBezTo>
                    <a:pt x="2251" y="0"/>
                    <a:pt x="2400" y="150"/>
                    <a:pt x="2400" y="334"/>
                  </a:cubicBezTo>
                  <a:lnTo>
                    <a:pt x="2400" y="1667"/>
                  </a:lnTo>
                  <a:cubicBezTo>
                    <a:pt x="2400" y="1851"/>
                    <a:pt x="2251" y="2000"/>
                    <a:pt x="2067" y="2000"/>
                  </a:cubicBezTo>
                  <a:lnTo>
                    <a:pt x="334" y="2000"/>
                  </a:lnTo>
                  <a:cubicBezTo>
                    <a:pt x="150" y="2000"/>
                    <a:pt x="0" y="1851"/>
                    <a:pt x="0" y="1667"/>
                  </a:cubicBezTo>
                  <a:lnTo>
                    <a:pt x="0" y="334"/>
                  </a:lnTo>
                  <a:close/>
                </a:path>
              </a:pathLst>
            </a:custGeom>
            <a:noFill/>
            <a:ln w="17463" cap="flat">
              <a:solidFill>
                <a:srgbClr val="8C38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Rectangle 41"/>
            <p:cNvSpPr>
              <a:spLocks noChangeArrowheads="1"/>
            </p:cNvSpPr>
            <p:nvPr/>
          </p:nvSpPr>
          <p:spPr bwMode="auto">
            <a:xfrm>
              <a:off x="2306" y="1430"/>
              <a:ext cx="13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Segoe UI Light" panose="020B0502040204020203" pitchFamily="34" charset="0"/>
                </a:rPr>
                <a:t>W2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2466" y="1394"/>
              <a:ext cx="201" cy="167"/>
            </a:xfrm>
            <a:custGeom>
              <a:avLst/>
              <a:gdLst>
                <a:gd name="T0" fmla="*/ 0 w 2400"/>
                <a:gd name="T1" fmla="*/ 334 h 2000"/>
                <a:gd name="T2" fmla="*/ 334 w 2400"/>
                <a:gd name="T3" fmla="*/ 0 h 2000"/>
                <a:gd name="T4" fmla="*/ 2067 w 2400"/>
                <a:gd name="T5" fmla="*/ 0 h 2000"/>
                <a:gd name="T6" fmla="*/ 2400 w 2400"/>
                <a:gd name="T7" fmla="*/ 334 h 2000"/>
                <a:gd name="T8" fmla="*/ 2400 w 2400"/>
                <a:gd name="T9" fmla="*/ 1667 h 2000"/>
                <a:gd name="T10" fmla="*/ 2067 w 2400"/>
                <a:gd name="T11" fmla="*/ 2000 h 2000"/>
                <a:gd name="T12" fmla="*/ 334 w 2400"/>
                <a:gd name="T13" fmla="*/ 2000 h 2000"/>
                <a:gd name="T14" fmla="*/ 0 w 2400"/>
                <a:gd name="T15" fmla="*/ 1667 h 2000"/>
                <a:gd name="T16" fmla="*/ 0 w 2400"/>
                <a:gd name="T17" fmla="*/ 334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0" h="2000">
                  <a:moveTo>
                    <a:pt x="0" y="334"/>
                  </a:moveTo>
                  <a:cubicBezTo>
                    <a:pt x="0" y="150"/>
                    <a:pt x="150" y="0"/>
                    <a:pt x="334" y="0"/>
                  </a:cubicBezTo>
                  <a:lnTo>
                    <a:pt x="2067" y="0"/>
                  </a:lnTo>
                  <a:cubicBezTo>
                    <a:pt x="2251" y="0"/>
                    <a:pt x="2400" y="150"/>
                    <a:pt x="2400" y="334"/>
                  </a:cubicBezTo>
                  <a:lnTo>
                    <a:pt x="2400" y="1667"/>
                  </a:lnTo>
                  <a:cubicBezTo>
                    <a:pt x="2400" y="1851"/>
                    <a:pt x="2251" y="2000"/>
                    <a:pt x="2067" y="2000"/>
                  </a:cubicBezTo>
                  <a:lnTo>
                    <a:pt x="334" y="2000"/>
                  </a:lnTo>
                  <a:cubicBezTo>
                    <a:pt x="150" y="2000"/>
                    <a:pt x="0" y="1851"/>
                    <a:pt x="0" y="1667"/>
                  </a:cubicBezTo>
                  <a:lnTo>
                    <a:pt x="0" y="334"/>
                  </a:lnTo>
                  <a:close/>
                </a:path>
              </a:pathLst>
            </a:custGeom>
            <a:solidFill>
              <a:srgbClr val="C0504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43"/>
            <p:cNvSpPr>
              <a:spLocks/>
            </p:cNvSpPr>
            <p:nvPr/>
          </p:nvSpPr>
          <p:spPr bwMode="auto">
            <a:xfrm>
              <a:off x="2466" y="1394"/>
              <a:ext cx="201" cy="167"/>
            </a:xfrm>
            <a:custGeom>
              <a:avLst/>
              <a:gdLst>
                <a:gd name="T0" fmla="*/ 0 w 2400"/>
                <a:gd name="T1" fmla="*/ 334 h 2000"/>
                <a:gd name="T2" fmla="*/ 334 w 2400"/>
                <a:gd name="T3" fmla="*/ 0 h 2000"/>
                <a:gd name="T4" fmla="*/ 2067 w 2400"/>
                <a:gd name="T5" fmla="*/ 0 h 2000"/>
                <a:gd name="T6" fmla="*/ 2400 w 2400"/>
                <a:gd name="T7" fmla="*/ 334 h 2000"/>
                <a:gd name="T8" fmla="*/ 2400 w 2400"/>
                <a:gd name="T9" fmla="*/ 1667 h 2000"/>
                <a:gd name="T10" fmla="*/ 2067 w 2400"/>
                <a:gd name="T11" fmla="*/ 2000 h 2000"/>
                <a:gd name="T12" fmla="*/ 334 w 2400"/>
                <a:gd name="T13" fmla="*/ 2000 h 2000"/>
                <a:gd name="T14" fmla="*/ 0 w 2400"/>
                <a:gd name="T15" fmla="*/ 1667 h 2000"/>
                <a:gd name="T16" fmla="*/ 0 w 2400"/>
                <a:gd name="T17" fmla="*/ 334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0" h="2000">
                  <a:moveTo>
                    <a:pt x="0" y="334"/>
                  </a:moveTo>
                  <a:cubicBezTo>
                    <a:pt x="0" y="150"/>
                    <a:pt x="150" y="0"/>
                    <a:pt x="334" y="0"/>
                  </a:cubicBezTo>
                  <a:lnTo>
                    <a:pt x="2067" y="0"/>
                  </a:lnTo>
                  <a:cubicBezTo>
                    <a:pt x="2251" y="0"/>
                    <a:pt x="2400" y="150"/>
                    <a:pt x="2400" y="334"/>
                  </a:cubicBezTo>
                  <a:lnTo>
                    <a:pt x="2400" y="1667"/>
                  </a:lnTo>
                  <a:cubicBezTo>
                    <a:pt x="2400" y="1851"/>
                    <a:pt x="2251" y="2000"/>
                    <a:pt x="2067" y="2000"/>
                  </a:cubicBezTo>
                  <a:lnTo>
                    <a:pt x="334" y="2000"/>
                  </a:lnTo>
                  <a:cubicBezTo>
                    <a:pt x="150" y="2000"/>
                    <a:pt x="0" y="1851"/>
                    <a:pt x="0" y="1667"/>
                  </a:cubicBezTo>
                  <a:lnTo>
                    <a:pt x="0" y="334"/>
                  </a:lnTo>
                  <a:close/>
                </a:path>
              </a:pathLst>
            </a:custGeom>
            <a:noFill/>
            <a:ln w="17463" cap="flat">
              <a:solidFill>
                <a:srgbClr val="8C38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Rectangle 44"/>
            <p:cNvSpPr>
              <a:spLocks noChangeArrowheads="1"/>
            </p:cNvSpPr>
            <p:nvPr/>
          </p:nvSpPr>
          <p:spPr bwMode="auto">
            <a:xfrm>
              <a:off x="2518" y="1430"/>
              <a:ext cx="13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Segoe UI Light" panose="020B0502040204020203" pitchFamily="34" charset="0"/>
                </a:rPr>
                <a:t>W3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Freeform 45"/>
            <p:cNvSpPr>
              <a:spLocks/>
            </p:cNvSpPr>
            <p:nvPr/>
          </p:nvSpPr>
          <p:spPr bwMode="auto">
            <a:xfrm>
              <a:off x="2689" y="1394"/>
              <a:ext cx="200" cy="167"/>
            </a:xfrm>
            <a:custGeom>
              <a:avLst/>
              <a:gdLst>
                <a:gd name="T0" fmla="*/ 0 w 2400"/>
                <a:gd name="T1" fmla="*/ 334 h 2000"/>
                <a:gd name="T2" fmla="*/ 334 w 2400"/>
                <a:gd name="T3" fmla="*/ 0 h 2000"/>
                <a:gd name="T4" fmla="*/ 2067 w 2400"/>
                <a:gd name="T5" fmla="*/ 0 h 2000"/>
                <a:gd name="T6" fmla="*/ 2400 w 2400"/>
                <a:gd name="T7" fmla="*/ 334 h 2000"/>
                <a:gd name="T8" fmla="*/ 2400 w 2400"/>
                <a:gd name="T9" fmla="*/ 1667 h 2000"/>
                <a:gd name="T10" fmla="*/ 2067 w 2400"/>
                <a:gd name="T11" fmla="*/ 2000 h 2000"/>
                <a:gd name="T12" fmla="*/ 334 w 2400"/>
                <a:gd name="T13" fmla="*/ 2000 h 2000"/>
                <a:gd name="T14" fmla="*/ 0 w 2400"/>
                <a:gd name="T15" fmla="*/ 1667 h 2000"/>
                <a:gd name="T16" fmla="*/ 0 w 2400"/>
                <a:gd name="T17" fmla="*/ 334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0" h="2000">
                  <a:moveTo>
                    <a:pt x="0" y="334"/>
                  </a:moveTo>
                  <a:cubicBezTo>
                    <a:pt x="0" y="150"/>
                    <a:pt x="150" y="0"/>
                    <a:pt x="334" y="0"/>
                  </a:cubicBezTo>
                  <a:lnTo>
                    <a:pt x="2067" y="0"/>
                  </a:lnTo>
                  <a:cubicBezTo>
                    <a:pt x="2251" y="0"/>
                    <a:pt x="2400" y="150"/>
                    <a:pt x="2400" y="334"/>
                  </a:cubicBezTo>
                  <a:lnTo>
                    <a:pt x="2400" y="1667"/>
                  </a:lnTo>
                  <a:cubicBezTo>
                    <a:pt x="2400" y="1851"/>
                    <a:pt x="2251" y="2000"/>
                    <a:pt x="2067" y="2000"/>
                  </a:cubicBezTo>
                  <a:lnTo>
                    <a:pt x="334" y="2000"/>
                  </a:lnTo>
                  <a:cubicBezTo>
                    <a:pt x="150" y="2000"/>
                    <a:pt x="0" y="1851"/>
                    <a:pt x="0" y="1667"/>
                  </a:cubicBezTo>
                  <a:lnTo>
                    <a:pt x="0" y="334"/>
                  </a:lnTo>
                  <a:close/>
                </a:path>
              </a:pathLst>
            </a:custGeom>
            <a:solidFill>
              <a:srgbClr val="C0504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46"/>
            <p:cNvSpPr>
              <a:spLocks/>
            </p:cNvSpPr>
            <p:nvPr/>
          </p:nvSpPr>
          <p:spPr bwMode="auto">
            <a:xfrm>
              <a:off x="2689" y="1394"/>
              <a:ext cx="200" cy="167"/>
            </a:xfrm>
            <a:custGeom>
              <a:avLst/>
              <a:gdLst>
                <a:gd name="T0" fmla="*/ 0 w 2400"/>
                <a:gd name="T1" fmla="*/ 334 h 2000"/>
                <a:gd name="T2" fmla="*/ 334 w 2400"/>
                <a:gd name="T3" fmla="*/ 0 h 2000"/>
                <a:gd name="T4" fmla="*/ 2067 w 2400"/>
                <a:gd name="T5" fmla="*/ 0 h 2000"/>
                <a:gd name="T6" fmla="*/ 2400 w 2400"/>
                <a:gd name="T7" fmla="*/ 334 h 2000"/>
                <a:gd name="T8" fmla="*/ 2400 w 2400"/>
                <a:gd name="T9" fmla="*/ 1667 h 2000"/>
                <a:gd name="T10" fmla="*/ 2067 w 2400"/>
                <a:gd name="T11" fmla="*/ 2000 h 2000"/>
                <a:gd name="T12" fmla="*/ 334 w 2400"/>
                <a:gd name="T13" fmla="*/ 2000 h 2000"/>
                <a:gd name="T14" fmla="*/ 0 w 2400"/>
                <a:gd name="T15" fmla="*/ 1667 h 2000"/>
                <a:gd name="T16" fmla="*/ 0 w 2400"/>
                <a:gd name="T17" fmla="*/ 334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0" h="2000">
                  <a:moveTo>
                    <a:pt x="0" y="334"/>
                  </a:moveTo>
                  <a:cubicBezTo>
                    <a:pt x="0" y="150"/>
                    <a:pt x="150" y="0"/>
                    <a:pt x="334" y="0"/>
                  </a:cubicBezTo>
                  <a:lnTo>
                    <a:pt x="2067" y="0"/>
                  </a:lnTo>
                  <a:cubicBezTo>
                    <a:pt x="2251" y="0"/>
                    <a:pt x="2400" y="150"/>
                    <a:pt x="2400" y="334"/>
                  </a:cubicBezTo>
                  <a:lnTo>
                    <a:pt x="2400" y="1667"/>
                  </a:lnTo>
                  <a:cubicBezTo>
                    <a:pt x="2400" y="1851"/>
                    <a:pt x="2251" y="2000"/>
                    <a:pt x="2067" y="2000"/>
                  </a:cubicBezTo>
                  <a:lnTo>
                    <a:pt x="334" y="2000"/>
                  </a:lnTo>
                  <a:cubicBezTo>
                    <a:pt x="150" y="2000"/>
                    <a:pt x="0" y="1851"/>
                    <a:pt x="0" y="1667"/>
                  </a:cubicBezTo>
                  <a:lnTo>
                    <a:pt x="0" y="334"/>
                  </a:lnTo>
                  <a:close/>
                </a:path>
              </a:pathLst>
            </a:custGeom>
            <a:noFill/>
            <a:ln w="17463" cap="flat">
              <a:solidFill>
                <a:srgbClr val="8C38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Rectangle 47"/>
            <p:cNvSpPr>
              <a:spLocks noChangeArrowheads="1"/>
            </p:cNvSpPr>
            <p:nvPr/>
          </p:nvSpPr>
          <p:spPr bwMode="auto">
            <a:xfrm>
              <a:off x="2746" y="1430"/>
              <a:ext cx="12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Segoe UI Light" panose="020B0502040204020203" pitchFamily="34" charset="0"/>
                </a:rPr>
                <a:t>W1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Freeform 48"/>
            <p:cNvSpPr>
              <a:spLocks/>
            </p:cNvSpPr>
            <p:nvPr/>
          </p:nvSpPr>
          <p:spPr bwMode="auto">
            <a:xfrm>
              <a:off x="2912" y="1394"/>
              <a:ext cx="200" cy="167"/>
            </a:xfrm>
            <a:custGeom>
              <a:avLst/>
              <a:gdLst>
                <a:gd name="T0" fmla="*/ 0 w 1200"/>
                <a:gd name="T1" fmla="*/ 167 h 1000"/>
                <a:gd name="T2" fmla="*/ 167 w 1200"/>
                <a:gd name="T3" fmla="*/ 0 h 1000"/>
                <a:gd name="T4" fmla="*/ 1034 w 1200"/>
                <a:gd name="T5" fmla="*/ 0 h 1000"/>
                <a:gd name="T6" fmla="*/ 1200 w 1200"/>
                <a:gd name="T7" fmla="*/ 167 h 1000"/>
                <a:gd name="T8" fmla="*/ 1200 w 1200"/>
                <a:gd name="T9" fmla="*/ 834 h 1000"/>
                <a:gd name="T10" fmla="*/ 1034 w 1200"/>
                <a:gd name="T11" fmla="*/ 1000 h 1000"/>
                <a:gd name="T12" fmla="*/ 167 w 1200"/>
                <a:gd name="T13" fmla="*/ 1000 h 1000"/>
                <a:gd name="T14" fmla="*/ 0 w 1200"/>
                <a:gd name="T15" fmla="*/ 834 h 1000"/>
                <a:gd name="T16" fmla="*/ 0 w 1200"/>
                <a:gd name="T17" fmla="*/ 167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0" h="1000">
                  <a:moveTo>
                    <a:pt x="0" y="167"/>
                  </a:moveTo>
                  <a:cubicBezTo>
                    <a:pt x="0" y="75"/>
                    <a:pt x="75" y="0"/>
                    <a:pt x="167" y="0"/>
                  </a:cubicBezTo>
                  <a:lnTo>
                    <a:pt x="1034" y="0"/>
                  </a:lnTo>
                  <a:cubicBezTo>
                    <a:pt x="1126" y="0"/>
                    <a:pt x="1200" y="75"/>
                    <a:pt x="1200" y="167"/>
                  </a:cubicBezTo>
                  <a:lnTo>
                    <a:pt x="1200" y="834"/>
                  </a:lnTo>
                  <a:cubicBezTo>
                    <a:pt x="1200" y="926"/>
                    <a:pt x="1126" y="1000"/>
                    <a:pt x="1034" y="1000"/>
                  </a:cubicBezTo>
                  <a:lnTo>
                    <a:pt x="167" y="1000"/>
                  </a:lnTo>
                  <a:cubicBezTo>
                    <a:pt x="75" y="1000"/>
                    <a:pt x="0" y="926"/>
                    <a:pt x="0" y="834"/>
                  </a:cubicBezTo>
                  <a:lnTo>
                    <a:pt x="0" y="167"/>
                  </a:lnTo>
                  <a:close/>
                </a:path>
              </a:pathLst>
            </a:custGeom>
            <a:solidFill>
              <a:srgbClr val="C0504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49"/>
            <p:cNvSpPr>
              <a:spLocks/>
            </p:cNvSpPr>
            <p:nvPr/>
          </p:nvSpPr>
          <p:spPr bwMode="auto">
            <a:xfrm>
              <a:off x="2911" y="1394"/>
              <a:ext cx="201" cy="167"/>
            </a:xfrm>
            <a:custGeom>
              <a:avLst/>
              <a:gdLst>
                <a:gd name="T0" fmla="*/ 0 w 1200"/>
                <a:gd name="T1" fmla="*/ 167 h 1000"/>
                <a:gd name="T2" fmla="*/ 167 w 1200"/>
                <a:gd name="T3" fmla="*/ 0 h 1000"/>
                <a:gd name="T4" fmla="*/ 1034 w 1200"/>
                <a:gd name="T5" fmla="*/ 0 h 1000"/>
                <a:gd name="T6" fmla="*/ 1200 w 1200"/>
                <a:gd name="T7" fmla="*/ 167 h 1000"/>
                <a:gd name="T8" fmla="*/ 1200 w 1200"/>
                <a:gd name="T9" fmla="*/ 834 h 1000"/>
                <a:gd name="T10" fmla="*/ 1034 w 1200"/>
                <a:gd name="T11" fmla="*/ 1000 h 1000"/>
                <a:gd name="T12" fmla="*/ 167 w 1200"/>
                <a:gd name="T13" fmla="*/ 1000 h 1000"/>
                <a:gd name="T14" fmla="*/ 0 w 1200"/>
                <a:gd name="T15" fmla="*/ 834 h 1000"/>
                <a:gd name="T16" fmla="*/ 0 w 1200"/>
                <a:gd name="T17" fmla="*/ 167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0" h="1000">
                  <a:moveTo>
                    <a:pt x="0" y="167"/>
                  </a:moveTo>
                  <a:cubicBezTo>
                    <a:pt x="0" y="75"/>
                    <a:pt x="75" y="0"/>
                    <a:pt x="167" y="0"/>
                  </a:cubicBezTo>
                  <a:lnTo>
                    <a:pt x="1034" y="0"/>
                  </a:lnTo>
                  <a:cubicBezTo>
                    <a:pt x="1126" y="0"/>
                    <a:pt x="1200" y="75"/>
                    <a:pt x="1200" y="167"/>
                  </a:cubicBezTo>
                  <a:lnTo>
                    <a:pt x="1200" y="834"/>
                  </a:lnTo>
                  <a:cubicBezTo>
                    <a:pt x="1200" y="926"/>
                    <a:pt x="1126" y="1000"/>
                    <a:pt x="1034" y="1000"/>
                  </a:cubicBezTo>
                  <a:lnTo>
                    <a:pt x="167" y="1000"/>
                  </a:lnTo>
                  <a:cubicBezTo>
                    <a:pt x="75" y="1000"/>
                    <a:pt x="0" y="926"/>
                    <a:pt x="0" y="834"/>
                  </a:cubicBezTo>
                  <a:lnTo>
                    <a:pt x="0" y="167"/>
                  </a:lnTo>
                  <a:close/>
                </a:path>
              </a:pathLst>
            </a:custGeom>
            <a:noFill/>
            <a:ln w="17463" cap="flat">
              <a:solidFill>
                <a:srgbClr val="8C38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50"/>
            <p:cNvSpPr>
              <a:spLocks noChangeArrowheads="1"/>
            </p:cNvSpPr>
            <p:nvPr/>
          </p:nvSpPr>
          <p:spPr bwMode="auto">
            <a:xfrm>
              <a:off x="2964" y="1430"/>
              <a:ext cx="13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Segoe UI Light" panose="020B0502040204020203" pitchFamily="34" charset="0"/>
                </a:rPr>
                <a:t>W2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Freeform 51"/>
            <p:cNvSpPr>
              <a:spLocks/>
            </p:cNvSpPr>
            <p:nvPr/>
          </p:nvSpPr>
          <p:spPr bwMode="auto">
            <a:xfrm>
              <a:off x="3129" y="1394"/>
              <a:ext cx="201" cy="167"/>
            </a:xfrm>
            <a:custGeom>
              <a:avLst/>
              <a:gdLst>
                <a:gd name="T0" fmla="*/ 0 w 1200"/>
                <a:gd name="T1" fmla="*/ 167 h 1000"/>
                <a:gd name="T2" fmla="*/ 167 w 1200"/>
                <a:gd name="T3" fmla="*/ 0 h 1000"/>
                <a:gd name="T4" fmla="*/ 1034 w 1200"/>
                <a:gd name="T5" fmla="*/ 0 h 1000"/>
                <a:gd name="T6" fmla="*/ 1200 w 1200"/>
                <a:gd name="T7" fmla="*/ 167 h 1000"/>
                <a:gd name="T8" fmla="*/ 1200 w 1200"/>
                <a:gd name="T9" fmla="*/ 834 h 1000"/>
                <a:gd name="T10" fmla="*/ 1034 w 1200"/>
                <a:gd name="T11" fmla="*/ 1000 h 1000"/>
                <a:gd name="T12" fmla="*/ 167 w 1200"/>
                <a:gd name="T13" fmla="*/ 1000 h 1000"/>
                <a:gd name="T14" fmla="*/ 0 w 1200"/>
                <a:gd name="T15" fmla="*/ 834 h 1000"/>
                <a:gd name="T16" fmla="*/ 0 w 1200"/>
                <a:gd name="T17" fmla="*/ 167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0" h="1000">
                  <a:moveTo>
                    <a:pt x="0" y="167"/>
                  </a:moveTo>
                  <a:cubicBezTo>
                    <a:pt x="0" y="75"/>
                    <a:pt x="75" y="0"/>
                    <a:pt x="167" y="0"/>
                  </a:cubicBezTo>
                  <a:lnTo>
                    <a:pt x="1034" y="0"/>
                  </a:lnTo>
                  <a:cubicBezTo>
                    <a:pt x="1126" y="0"/>
                    <a:pt x="1200" y="75"/>
                    <a:pt x="1200" y="167"/>
                  </a:cubicBezTo>
                  <a:lnTo>
                    <a:pt x="1200" y="834"/>
                  </a:lnTo>
                  <a:cubicBezTo>
                    <a:pt x="1200" y="926"/>
                    <a:pt x="1126" y="1000"/>
                    <a:pt x="1034" y="1000"/>
                  </a:cubicBezTo>
                  <a:lnTo>
                    <a:pt x="167" y="1000"/>
                  </a:lnTo>
                  <a:cubicBezTo>
                    <a:pt x="75" y="1000"/>
                    <a:pt x="0" y="926"/>
                    <a:pt x="0" y="834"/>
                  </a:cubicBezTo>
                  <a:lnTo>
                    <a:pt x="0" y="167"/>
                  </a:lnTo>
                  <a:close/>
                </a:path>
              </a:pathLst>
            </a:custGeom>
            <a:solidFill>
              <a:srgbClr val="C0504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2"/>
            <p:cNvSpPr>
              <a:spLocks/>
            </p:cNvSpPr>
            <p:nvPr/>
          </p:nvSpPr>
          <p:spPr bwMode="auto">
            <a:xfrm>
              <a:off x="3129" y="1394"/>
              <a:ext cx="201" cy="167"/>
            </a:xfrm>
            <a:custGeom>
              <a:avLst/>
              <a:gdLst>
                <a:gd name="T0" fmla="*/ 0 w 1200"/>
                <a:gd name="T1" fmla="*/ 167 h 1000"/>
                <a:gd name="T2" fmla="*/ 167 w 1200"/>
                <a:gd name="T3" fmla="*/ 0 h 1000"/>
                <a:gd name="T4" fmla="*/ 1034 w 1200"/>
                <a:gd name="T5" fmla="*/ 0 h 1000"/>
                <a:gd name="T6" fmla="*/ 1200 w 1200"/>
                <a:gd name="T7" fmla="*/ 167 h 1000"/>
                <a:gd name="T8" fmla="*/ 1200 w 1200"/>
                <a:gd name="T9" fmla="*/ 834 h 1000"/>
                <a:gd name="T10" fmla="*/ 1034 w 1200"/>
                <a:gd name="T11" fmla="*/ 1000 h 1000"/>
                <a:gd name="T12" fmla="*/ 167 w 1200"/>
                <a:gd name="T13" fmla="*/ 1000 h 1000"/>
                <a:gd name="T14" fmla="*/ 0 w 1200"/>
                <a:gd name="T15" fmla="*/ 834 h 1000"/>
                <a:gd name="T16" fmla="*/ 0 w 1200"/>
                <a:gd name="T17" fmla="*/ 167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0" h="1000">
                  <a:moveTo>
                    <a:pt x="0" y="167"/>
                  </a:moveTo>
                  <a:cubicBezTo>
                    <a:pt x="0" y="75"/>
                    <a:pt x="75" y="0"/>
                    <a:pt x="167" y="0"/>
                  </a:cubicBezTo>
                  <a:lnTo>
                    <a:pt x="1034" y="0"/>
                  </a:lnTo>
                  <a:cubicBezTo>
                    <a:pt x="1126" y="0"/>
                    <a:pt x="1200" y="75"/>
                    <a:pt x="1200" y="167"/>
                  </a:cubicBezTo>
                  <a:lnTo>
                    <a:pt x="1200" y="834"/>
                  </a:lnTo>
                  <a:cubicBezTo>
                    <a:pt x="1200" y="926"/>
                    <a:pt x="1126" y="1000"/>
                    <a:pt x="1034" y="1000"/>
                  </a:cubicBezTo>
                  <a:lnTo>
                    <a:pt x="167" y="1000"/>
                  </a:lnTo>
                  <a:cubicBezTo>
                    <a:pt x="75" y="1000"/>
                    <a:pt x="0" y="926"/>
                    <a:pt x="0" y="834"/>
                  </a:cubicBezTo>
                  <a:lnTo>
                    <a:pt x="0" y="167"/>
                  </a:lnTo>
                  <a:close/>
                </a:path>
              </a:pathLst>
            </a:custGeom>
            <a:noFill/>
            <a:ln w="17463" cap="flat">
              <a:solidFill>
                <a:srgbClr val="8C38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Rectangle 53"/>
            <p:cNvSpPr>
              <a:spLocks noChangeArrowheads="1"/>
            </p:cNvSpPr>
            <p:nvPr/>
          </p:nvSpPr>
          <p:spPr bwMode="auto">
            <a:xfrm>
              <a:off x="3182" y="1430"/>
              <a:ext cx="13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Segoe UI Light" panose="020B0502040204020203" pitchFamily="34" charset="0"/>
                </a:rPr>
                <a:t>W3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Freeform 54"/>
            <p:cNvSpPr>
              <a:spLocks/>
            </p:cNvSpPr>
            <p:nvPr/>
          </p:nvSpPr>
          <p:spPr bwMode="auto">
            <a:xfrm>
              <a:off x="3347" y="1394"/>
              <a:ext cx="200" cy="167"/>
            </a:xfrm>
            <a:custGeom>
              <a:avLst/>
              <a:gdLst>
                <a:gd name="T0" fmla="*/ 0 w 1200"/>
                <a:gd name="T1" fmla="*/ 167 h 1000"/>
                <a:gd name="T2" fmla="*/ 167 w 1200"/>
                <a:gd name="T3" fmla="*/ 0 h 1000"/>
                <a:gd name="T4" fmla="*/ 1034 w 1200"/>
                <a:gd name="T5" fmla="*/ 0 h 1000"/>
                <a:gd name="T6" fmla="*/ 1200 w 1200"/>
                <a:gd name="T7" fmla="*/ 167 h 1000"/>
                <a:gd name="T8" fmla="*/ 1200 w 1200"/>
                <a:gd name="T9" fmla="*/ 834 h 1000"/>
                <a:gd name="T10" fmla="*/ 1034 w 1200"/>
                <a:gd name="T11" fmla="*/ 1000 h 1000"/>
                <a:gd name="T12" fmla="*/ 167 w 1200"/>
                <a:gd name="T13" fmla="*/ 1000 h 1000"/>
                <a:gd name="T14" fmla="*/ 0 w 1200"/>
                <a:gd name="T15" fmla="*/ 834 h 1000"/>
                <a:gd name="T16" fmla="*/ 0 w 1200"/>
                <a:gd name="T17" fmla="*/ 167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0" h="1000">
                  <a:moveTo>
                    <a:pt x="0" y="167"/>
                  </a:moveTo>
                  <a:cubicBezTo>
                    <a:pt x="0" y="75"/>
                    <a:pt x="75" y="0"/>
                    <a:pt x="167" y="0"/>
                  </a:cubicBezTo>
                  <a:lnTo>
                    <a:pt x="1034" y="0"/>
                  </a:lnTo>
                  <a:cubicBezTo>
                    <a:pt x="1126" y="0"/>
                    <a:pt x="1200" y="75"/>
                    <a:pt x="1200" y="167"/>
                  </a:cubicBezTo>
                  <a:lnTo>
                    <a:pt x="1200" y="834"/>
                  </a:lnTo>
                  <a:cubicBezTo>
                    <a:pt x="1200" y="926"/>
                    <a:pt x="1126" y="1000"/>
                    <a:pt x="1034" y="1000"/>
                  </a:cubicBezTo>
                  <a:lnTo>
                    <a:pt x="167" y="1000"/>
                  </a:lnTo>
                  <a:cubicBezTo>
                    <a:pt x="75" y="1000"/>
                    <a:pt x="0" y="926"/>
                    <a:pt x="0" y="834"/>
                  </a:cubicBezTo>
                  <a:lnTo>
                    <a:pt x="0" y="167"/>
                  </a:lnTo>
                  <a:close/>
                </a:path>
              </a:pathLst>
            </a:custGeom>
            <a:solidFill>
              <a:srgbClr val="C0504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5"/>
            <p:cNvSpPr>
              <a:spLocks/>
            </p:cNvSpPr>
            <p:nvPr/>
          </p:nvSpPr>
          <p:spPr bwMode="auto">
            <a:xfrm>
              <a:off x="3346" y="1394"/>
              <a:ext cx="201" cy="167"/>
            </a:xfrm>
            <a:custGeom>
              <a:avLst/>
              <a:gdLst>
                <a:gd name="T0" fmla="*/ 0 w 1200"/>
                <a:gd name="T1" fmla="*/ 167 h 1000"/>
                <a:gd name="T2" fmla="*/ 167 w 1200"/>
                <a:gd name="T3" fmla="*/ 0 h 1000"/>
                <a:gd name="T4" fmla="*/ 1034 w 1200"/>
                <a:gd name="T5" fmla="*/ 0 h 1000"/>
                <a:gd name="T6" fmla="*/ 1200 w 1200"/>
                <a:gd name="T7" fmla="*/ 167 h 1000"/>
                <a:gd name="T8" fmla="*/ 1200 w 1200"/>
                <a:gd name="T9" fmla="*/ 834 h 1000"/>
                <a:gd name="T10" fmla="*/ 1034 w 1200"/>
                <a:gd name="T11" fmla="*/ 1000 h 1000"/>
                <a:gd name="T12" fmla="*/ 167 w 1200"/>
                <a:gd name="T13" fmla="*/ 1000 h 1000"/>
                <a:gd name="T14" fmla="*/ 0 w 1200"/>
                <a:gd name="T15" fmla="*/ 834 h 1000"/>
                <a:gd name="T16" fmla="*/ 0 w 1200"/>
                <a:gd name="T17" fmla="*/ 167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0" h="1000">
                  <a:moveTo>
                    <a:pt x="0" y="167"/>
                  </a:moveTo>
                  <a:cubicBezTo>
                    <a:pt x="0" y="75"/>
                    <a:pt x="75" y="0"/>
                    <a:pt x="167" y="0"/>
                  </a:cubicBezTo>
                  <a:lnTo>
                    <a:pt x="1034" y="0"/>
                  </a:lnTo>
                  <a:cubicBezTo>
                    <a:pt x="1126" y="0"/>
                    <a:pt x="1200" y="75"/>
                    <a:pt x="1200" y="167"/>
                  </a:cubicBezTo>
                  <a:lnTo>
                    <a:pt x="1200" y="834"/>
                  </a:lnTo>
                  <a:cubicBezTo>
                    <a:pt x="1200" y="926"/>
                    <a:pt x="1126" y="1000"/>
                    <a:pt x="1034" y="1000"/>
                  </a:cubicBezTo>
                  <a:lnTo>
                    <a:pt x="167" y="1000"/>
                  </a:lnTo>
                  <a:cubicBezTo>
                    <a:pt x="75" y="1000"/>
                    <a:pt x="0" y="926"/>
                    <a:pt x="0" y="834"/>
                  </a:cubicBezTo>
                  <a:lnTo>
                    <a:pt x="0" y="167"/>
                  </a:lnTo>
                  <a:close/>
                </a:path>
              </a:pathLst>
            </a:custGeom>
            <a:noFill/>
            <a:ln w="17463" cap="flat">
              <a:solidFill>
                <a:srgbClr val="8C38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Rectangle 56"/>
            <p:cNvSpPr>
              <a:spLocks noChangeArrowheads="1"/>
            </p:cNvSpPr>
            <p:nvPr/>
          </p:nvSpPr>
          <p:spPr bwMode="auto">
            <a:xfrm>
              <a:off x="3404" y="1430"/>
              <a:ext cx="12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Segoe UI Light" panose="020B0502040204020203" pitchFamily="34" charset="0"/>
                </a:rPr>
                <a:t>W1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Freeform 57"/>
            <p:cNvSpPr>
              <a:spLocks/>
            </p:cNvSpPr>
            <p:nvPr/>
          </p:nvSpPr>
          <p:spPr bwMode="auto">
            <a:xfrm>
              <a:off x="3569" y="1394"/>
              <a:ext cx="201" cy="167"/>
            </a:xfrm>
            <a:custGeom>
              <a:avLst/>
              <a:gdLst>
                <a:gd name="T0" fmla="*/ 0 w 1200"/>
                <a:gd name="T1" fmla="*/ 167 h 1000"/>
                <a:gd name="T2" fmla="*/ 167 w 1200"/>
                <a:gd name="T3" fmla="*/ 0 h 1000"/>
                <a:gd name="T4" fmla="*/ 1034 w 1200"/>
                <a:gd name="T5" fmla="*/ 0 h 1000"/>
                <a:gd name="T6" fmla="*/ 1200 w 1200"/>
                <a:gd name="T7" fmla="*/ 167 h 1000"/>
                <a:gd name="T8" fmla="*/ 1200 w 1200"/>
                <a:gd name="T9" fmla="*/ 834 h 1000"/>
                <a:gd name="T10" fmla="*/ 1034 w 1200"/>
                <a:gd name="T11" fmla="*/ 1000 h 1000"/>
                <a:gd name="T12" fmla="*/ 167 w 1200"/>
                <a:gd name="T13" fmla="*/ 1000 h 1000"/>
                <a:gd name="T14" fmla="*/ 0 w 1200"/>
                <a:gd name="T15" fmla="*/ 834 h 1000"/>
                <a:gd name="T16" fmla="*/ 0 w 1200"/>
                <a:gd name="T17" fmla="*/ 167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0" h="1000">
                  <a:moveTo>
                    <a:pt x="0" y="167"/>
                  </a:moveTo>
                  <a:cubicBezTo>
                    <a:pt x="0" y="75"/>
                    <a:pt x="75" y="0"/>
                    <a:pt x="167" y="0"/>
                  </a:cubicBezTo>
                  <a:lnTo>
                    <a:pt x="1034" y="0"/>
                  </a:lnTo>
                  <a:cubicBezTo>
                    <a:pt x="1126" y="0"/>
                    <a:pt x="1200" y="75"/>
                    <a:pt x="1200" y="167"/>
                  </a:cubicBezTo>
                  <a:lnTo>
                    <a:pt x="1200" y="834"/>
                  </a:lnTo>
                  <a:cubicBezTo>
                    <a:pt x="1200" y="926"/>
                    <a:pt x="1126" y="1000"/>
                    <a:pt x="1034" y="1000"/>
                  </a:cubicBezTo>
                  <a:lnTo>
                    <a:pt x="167" y="1000"/>
                  </a:lnTo>
                  <a:cubicBezTo>
                    <a:pt x="75" y="1000"/>
                    <a:pt x="0" y="926"/>
                    <a:pt x="0" y="834"/>
                  </a:cubicBezTo>
                  <a:lnTo>
                    <a:pt x="0" y="167"/>
                  </a:lnTo>
                  <a:close/>
                </a:path>
              </a:pathLst>
            </a:custGeom>
            <a:solidFill>
              <a:srgbClr val="C0504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58"/>
            <p:cNvSpPr>
              <a:spLocks/>
            </p:cNvSpPr>
            <p:nvPr/>
          </p:nvSpPr>
          <p:spPr bwMode="auto">
            <a:xfrm>
              <a:off x="3569" y="1394"/>
              <a:ext cx="201" cy="167"/>
            </a:xfrm>
            <a:custGeom>
              <a:avLst/>
              <a:gdLst>
                <a:gd name="T0" fmla="*/ 0 w 1200"/>
                <a:gd name="T1" fmla="*/ 167 h 1000"/>
                <a:gd name="T2" fmla="*/ 167 w 1200"/>
                <a:gd name="T3" fmla="*/ 0 h 1000"/>
                <a:gd name="T4" fmla="*/ 1034 w 1200"/>
                <a:gd name="T5" fmla="*/ 0 h 1000"/>
                <a:gd name="T6" fmla="*/ 1200 w 1200"/>
                <a:gd name="T7" fmla="*/ 167 h 1000"/>
                <a:gd name="T8" fmla="*/ 1200 w 1200"/>
                <a:gd name="T9" fmla="*/ 834 h 1000"/>
                <a:gd name="T10" fmla="*/ 1034 w 1200"/>
                <a:gd name="T11" fmla="*/ 1000 h 1000"/>
                <a:gd name="T12" fmla="*/ 167 w 1200"/>
                <a:gd name="T13" fmla="*/ 1000 h 1000"/>
                <a:gd name="T14" fmla="*/ 0 w 1200"/>
                <a:gd name="T15" fmla="*/ 834 h 1000"/>
                <a:gd name="T16" fmla="*/ 0 w 1200"/>
                <a:gd name="T17" fmla="*/ 167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0" h="1000">
                  <a:moveTo>
                    <a:pt x="0" y="167"/>
                  </a:moveTo>
                  <a:cubicBezTo>
                    <a:pt x="0" y="75"/>
                    <a:pt x="75" y="0"/>
                    <a:pt x="167" y="0"/>
                  </a:cubicBezTo>
                  <a:lnTo>
                    <a:pt x="1034" y="0"/>
                  </a:lnTo>
                  <a:cubicBezTo>
                    <a:pt x="1126" y="0"/>
                    <a:pt x="1200" y="75"/>
                    <a:pt x="1200" y="167"/>
                  </a:cubicBezTo>
                  <a:lnTo>
                    <a:pt x="1200" y="834"/>
                  </a:lnTo>
                  <a:cubicBezTo>
                    <a:pt x="1200" y="926"/>
                    <a:pt x="1126" y="1000"/>
                    <a:pt x="1034" y="1000"/>
                  </a:cubicBezTo>
                  <a:lnTo>
                    <a:pt x="167" y="1000"/>
                  </a:lnTo>
                  <a:cubicBezTo>
                    <a:pt x="75" y="1000"/>
                    <a:pt x="0" y="926"/>
                    <a:pt x="0" y="834"/>
                  </a:cubicBezTo>
                  <a:lnTo>
                    <a:pt x="0" y="167"/>
                  </a:lnTo>
                  <a:close/>
                </a:path>
              </a:pathLst>
            </a:custGeom>
            <a:noFill/>
            <a:ln w="17463" cap="flat">
              <a:solidFill>
                <a:srgbClr val="8C38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Rectangle 59"/>
            <p:cNvSpPr>
              <a:spLocks noChangeArrowheads="1"/>
            </p:cNvSpPr>
            <p:nvPr/>
          </p:nvSpPr>
          <p:spPr bwMode="auto">
            <a:xfrm>
              <a:off x="3622" y="1430"/>
              <a:ext cx="13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Segoe UI Light" panose="020B0502040204020203" pitchFamily="34" charset="0"/>
                </a:rPr>
                <a:t>W2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Freeform 60"/>
            <p:cNvSpPr>
              <a:spLocks/>
            </p:cNvSpPr>
            <p:nvPr/>
          </p:nvSpPr>
          <p:spPr bwMode="auto">
            <a:xfrm>
              <a:off x="3787" y="1394"/>
              <a:ext cx="201" cy="167"/>
            </a:xfrm>
            <a:custGeom>
              <a:avLst/>
              <a:gdLst>
                <a:gd name="T0" fmla="*/ 0 w 1200"/>
                <a:gd name="T1" fmla="*/ 167 h 1000"/>
                <a:gd name="T2" fmla="*/ 167 w 1200"/>
                <a:gd name="T3" fmla="*/ 0 h 1000"/>
                <a:gd name="T4" fmla="*/ 1034 w 1200"/>
                <a:gd name="T5" fmla="*/ 0 h 1000"/>
                <a:gd name="T6" fmla="*/ 1200 w 1200"/>
                <a:gd name="T7" fmla="*/ 167 h 1000"/>
                <a:gd name="T8" fmla="*/ 1200 w 1200"/>
                <a:gd name="T9" fmla="*/ 834 h 1000"/>
                <a:gd name="T10" fmla="*/ 1034 w 1200"/>
                <a:gd name="T11" fmla="*/ 1000 h 1000"/>
                <a:gd name="T12" fmla="*/ 167 w 1200"/>
                <a:gd name="T13" fmla="*/ 1000 h 1000"/>
                <a:gd name="T14" fmla="*/ 0 w 1200"/>
                <a:gd name="T15" fmla="*/ 834 h 1000"/>
                <a:gd name="T16" fmla="*/ 0 w 1200"/>
                <a:gd name="T17" fmla="*/ 167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0" h="1000">
                  <a:moveTo>
                    <a:pt x="0" y="167"/>
                  </a:moveTo>
                  <a:cubicBezTo>
                    <a:pt x="0" y="75"/>
                    <a:pt x="75" y="0"/>
                    <a:pt x="167" y="0"/>
                  </a:cubicBezTo>
                  <a:lnTo>
                    <a:pt x="1034" y="0"/>
                  </a:lnTo>
                  <a:cubicBezTo>
                    <a:pt x="1126" y="0"/>
                    <a:pt x="1200" y="75"/>
                    <a:pt x="1200" y="167"/>
                  </a:cubicBezTo>
                  <a:lnTo>
                    <a:pt x="1200" y="834"/>
                  </a:lnTo>
                  <a:cubicBezTo>
                    <a:pt x="1200" y="926"/>
                    <a:pt x="1126" y="1000"/>
                    <a:pt x="1034" y="1000"/>
                  </a:cubicBezTo>
                  <a:lnTo>
                    <a:pt x="167" y="1000"/>
                  </a:lnTo>
                  <a:cubicBezTo>
                    <a:pt x="75" y="1000"/>
                    <a:pt x="0" y="926"/>
                    <a:pt x="0" y="834"/>
                  </a:cubicBezTo>
                  <a:lnTo>
                    <a:pt x="0" y="167"/>
                  </a:lnTo>
                  <a:close/>
                </a:path>
              </a:pathLst>
            </a:custGeom>
            <a:solidFill>
              <a:srgbClr val="C0504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61"/>
            <p:cNvSpPr>
              <a:spLocks/>
            </p:cNvSpPr>
            <p:nvPr/>
          </p:nvSpPr>
          <p:spPr bwMode="auto">
            <a:xfrm>
              <a:off x="3787" y="1394"/>
              <a:ext cx="201" cy="167"/>
            </a:xfrm>
            <a:custGeom>
              <a:avLst/>
              <a:gdLst>
                <a:gd name="T0" fmla="*/ 0 w 1200"/>
                <a:gd name="T1" fmla="*/ 167 h 1000"/>
                <a:gd name="T2" fmla="*/ 167 w 1200"/>
                <a:gd name="T3" fmla="*/ 0 h 1000"/>
                <a:gd name="T4" fmla="*/ 1034 w 1200"/>
                <a:gd name="T5" fmla="*/ 0 h 1000"/>
                <a:gd name="T6" fmla="*/ 1200 w 1200"/>
                <a:gd name="T7" fmla="*/ 167 h 1000"/>
                <a:gd name="T8" fmla="*/ 1200 w 1200"/>
                <a:gd name="T9" fmla="*/ 834 h 1000"/>
                <a:gd name="T10" fmla="*/ 1034 w 1200"/>
                <a:gd name="T11" fmla="*/ 1000 h 1000"/>
                <a:gd name="T12" fmla="*/ 167 w 1200"/>
                <a:gd name="T13" fmla="*/ 1000 h 1000"/>
                <a:gd name="T14" fmla="*/ 0 w 1200"/>
                <a:gd name="T15" fmla="*/ 834 h 1000"/>
                <a:gd name="T16" fmla="*/ 0 w 1200"/>
                <a:gd name="T17" fmla="*/ 167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0" h="1000">
                  <a:moveTo>
                    <a:pt x="0" y="167"/>
                  </a:moveTo>
                  <a:cubicBezTo>
                    <a:pt x="0" y="75"/>
                    <a:pt x="75" y="0"/>
                    <a:pt x="167" y="0"/>
                  </a:cubicBezTo>
                  <a:lnTo>
                    <a:pt x="1034" y="0"/>
                  </a:lnTo>
                  <a:cubicBezTo>
                    <a:pt x="1126" y="0"/>
                    <a:pt x="1200" y="75"/>
                    <a:pt x="1200" y="167"/>
                  </a:cubicBezTo>
                  <a:lnTo>
                    <a:pt x="1200" y="834"/>
                  </a:lnTo>
                  <a:cubicBezTo>
                    <a:pt x="1200" y="926"/>
                    <a:pt x="1126" y="1000"/>
                    <a:pt x="1034" y="1000"/>
                  </a:cubicBezTo>
                  <a:lnTo>
                    <a:pt x="167" y="1000"/>
                  </a:lnTo>
                  <a:cubicBezTo>
                    <a:pt x="75" y="1000"/>
                    <a:pt x="0" y="926"/>
                    <a:pt x="0" y="834"/>
                  </a:cubicBezTo>
                  <a:lnTo>
                    <a:pt x="0" y="167"/>
                  </a:lnTo>
                  <a:close/>
                </a:path>
              </a:pathLst>
            </a:custGeom>
            <a:noFill/>
            <a:ln w="17463" cap="flat">
              <a:solidFill>
                <a:srgbClr val="8C38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Rectangle 62"/>
            <p:cNvSpPr>
              <a:spLocks noChangeArrowheads="1"/>
            </p:cNvSpPr>
            <p:nvPr/>
          </p:nvSpPr>
          <p:spPr bwMode="auto">
            <a:xfrm>
              <a:off x="3839" y="1430"/>
              <a:ext cx="14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Segoe UI Light" panose="020B0502040204020203" pitchFamily="34" charset="0"/>
                </a:rPr>
                <a:t>W3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Freeform 63"/>
            <p:cNvSpPr>
              <a:spLocks/>
            </p:cNvSpPr>
            <p:nvPr/>
          </p:nvSpPr>
          <p:spPr bwMode="auto">
            <a:xfrm>
              <a:off x="2025" y="1663"/>
              <a:ext cx="636" cy="67"/>
            </a:xfrm>
            <a:custGeom>
              <a:avLst/>
              <a:gdLst>
                <a:gd name="T0" fmla="*/ 0 w 7600"/>
                <a:gd name="T1" fmla="*/ 134 h 800"/>
                <a:gd name="T2" fmla="*/ 134 w 7600"/>
                <a:gd name="T3" fmla="*/ 0 h 800"/>
                <a:gd name="T4" fmla="*/ 7467 w 7600"/>
                <a:gd name="T5" fmla="*/ 0 h 800"/>
                <a:gd name="T6" fmla="*/ 7600 w 7600"/>
                <a:gd name="T7" fmla="*/ 134 h 800"/>
                <a:gd name="T8" fmla="*/ 7600 w 7600"/>
                <a:gd name="T9" fmla="*/ 667 h 800"/>
                <a:gd name="T10" fmla="*/ 7467 w 7600"/>
                <a:gd name="T11" fmla="*/ 800 h 800"/>
                <a:gd name="T12" fmla="*/ 134 w 7600"/>
                <a:gd name="T13" fmla="*/ 800 h 800"/>
                <a:gd name="T14" fmla="*/ 0 w 7600"/>
                <a:gd name="T15" fmla="*/ 667 h 800"/>
                <a:gd name="T16" fmla="*/ 0 w 7600"/>
                <a:gd name="T17" fmla="*/ 134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00" h="800">
                  <a:moveTo>
                    <a:pt x="0" y="134"/>
                  </a:moveTo>
                  <a:cubicBezTo>
                    <a:pt x="0" y="60"/>
                    <a:pt x="60" y="0"/>
                    <a:pt x="134" y="0"/>
                  </a:cubicBezTo>
                  <a:lnTo>
                    <a:pt x="7467" y="0"/>
                  </a:lnTo>
                  <a:cubicBezTo>
                    <a:pt x="7541" y="0"/>
                    <a:pt x="7600" y="60"/>
                    <a:pt x="7600" y="134"/>
                  </a:cubicBezTo>
                  <a:lnTo>
                    <a:pt x="7600" y="667"/>
                  </a:lnTo>
                  <a:cubicBezTo>
                    <a:pt x="7600" y="741"/>
                    <a:pt x="7541" y="800"/>
                    <a:pt x="7467" y="800"/>
                  </a:cubicBezTo>
                  <a:lnTo>
                    <a:pt x="134" y="800"/>
                  </a:lnTo>
                  <a:cubicBezTo>
                    <a:pt x="60" y="800"/>
                    <a:pt x="0" y="741"/>
                    <a:pt x="0" y="667"/>
                  </a:cubicBezTo>
                  <a:lnTo>
                    <a:pt x="0" y="134"/>
                  </a:lnTo>
                  <a:close/>
                </a:path>
              </a:pathLst>
            </a:custGeom>
            <a:solidFill>
              <a:srgbClr val="FFC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64"/>
            <p:cNvSpPr>
              <a:spLocks/>
            </p:cNvSpPr>
            <p:nvPr/>
          </p:nvSpPr>
          <p:spPr bwMode="auto">
            <a:xfrm>
              <a:off x="2025" y="1663"/>
              <a:ext cx="636" cy="67"/>
            </a:xfrm>
            <a:custGeom>
              <a:avLst/>
              <a:gdLst>
                <a:gd name="T0" fmla="*/ 0 w 7600"/>
                <a:gd name="T1" fmla="*/ 134 h 800"/>
                <a:gd name="T2" fmla="*/ 134 w 7600"/>
                <a:gd name="T3" fmla="*/ 0 h 800"/>
                <a:gd name="T4" fmla="*/ 7467 w 7600"/>
                <a:gd name="T5" fmla="*/ 0 h 800"/>
                <a:gd name="T6" fmla="*/ 7600 w 7600"/>
                <a:gd name="T7" fmla="*/ 134 h 800"/>
                <a:gd name="T8" fmla="*/ 7600 w 7600"/>
                <a:gd name="T9" fmla="*/ 667 h 800"/>
                <a:gd name="T10" fmla="*/ 7467 w 7600"/>
                <a:gd name="T11" fmla="*/ 800 h 800"/>
                <a:gd name="T12" fmla="*/ 134 w 7600"/>
                <a:gd name="T13" fmla="*/ 800 h 800"/>
                <a:gd name="T14" fmla="*/ 0 w 7600"/>
                <a:gd name="T15" fmla="*/ 667 h 800"/>
                <a:gd name="T16" fmla="*/ 0 w 7600"/>
                <a:gd name="T17" fmla="*/ 134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00" h="800">
                  <a:moveTo>
                    <a:pt x="0" y="134"/>
                  </a:moveTo>
                  <a:cubicBezTo>
                    <a:pt x="0" y="60"/>
                    <a:pt x="60" y="0"/>
                    <a:pt x="134" y="0"/>
                  </a:cubicBezTo>
                  <a:lnTo>
                    <a:pt x="7467" y="0"/>
                  </a:lnTo>
                  <a:cubicBezTo>
                    <a:pt x="7541" y="0"/>
                    <a:pt x="7600" y="60"/>
                    <a:pt x="7600" y="134"/>
                  </a:cubicBezTo>
                  <a:lnTo>
                    <a:pt x="7600" y="667"/>
                  </a:lnTo>
                  <a:cubicBezTo>
                    <a:pt x="7600" y="741"/>
                    <a:pt x="7541" y="800"/>
                    <a:pt x="7467" y="800"/>
                  </a:cubicBezTo>
                  <a:lnTo>
                    <a:pt x="134" y="800"/>
                  </a:lnTo>
                  <a:cubicBezTo>
                    <a:pt x="60" y="800"/>
                    <a:pt x="0" y="741"/>
                    <a:pt x="0" y="667"/>
                  </a:cubicBezTo>
                  <a:lnTo>
                    <a:pt x="0" y="134"/>
                  </a:lnTo>
                  <a:close/>
                </a:path>
              </a:pathLst>
            </a:custGeom>
            <a:noFill/>
            <a:ln w="17463" cap="flat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65"/>
            <p:cNvSpPr>
              <a:spLocks/>
            </p:cNvSpPr>
            <p:nvPr/>
          </p:nvSpPr>
          <p:spPr bwMode="auto">
            <a:xfrm>
              <a:off x="2694" y="1663"/>
              <a:ext cx="636" cy="67"/>
            </a:xfrm>
            <a:custGeom>
              <a:avLst/>
              <a:gdLst>
                <a:gd name="T0" fmla="*/ 0 w 3800"/>
                <a:gd name="T1" fmla="*/ 67 h 400"/>
                <a:gd name="T2" fmla="*/ 67 w 3800"/>
                <a:gd name="T3" fmla="*/ 0 h 400"/>
                <a:gd name="T4" fmla="*/ 3734 w 3800"/>
                <a:gd name="T5" fmla="*/ 0 h 400"/>
                <a:gd name="T6" fmla="*/ 3800 w 3800"/>
                <a:gd name="T7" fmla="*/ 67 h 400"/>
                <a:gd name="T8" fmla="*/ 3800 w 3800"/>
                <a:gd name="T9" fmla="*/ 334 h 400"/>
                <a:gd name="T10" fmla="*/ 3734 w 3800"/>
                <a:gd name="T11" fmla="*/ 400 h 400"/>
                <a:gd name="T12" fmla="*/ 67 w 3800"/>
                <a:gd name="T13" fmla="*/ 400 h 400"/>
                <a:gd name="T14" fmla="*/ 0 w 3800"/>
                <a:gd name="T15" fmla="*/ 334 h 400"/>
                <a:gd name="T16" fmla="*/ 0 w 3800"/>
                <a:gd name="T17" fmla="*/ 6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00" h="400">
                  <a:moveTo>
                    <a:pt x="0" y="67"/>
                  </a:moveTo>
                  <a:cubicBezTo>
                    <a:pt x="0" y="30"/>
                    <a:pt x="30" y="0"/>
                    <a:pt x="67" y="0"/>
                  </a:cubicBezTo>
                  <a:lnTo>
                    <a:pt x="3734" y="0"/>
                  </a:lnTo>
                  <a:cubicBezTo>
                    <a:pt x="3771" y="0"/>
                    <a:pt x="3800" y="30"/>
                    <a:pt x="3800" y="67"/>
                  </a:cubicBezTo>
                  <a:lnTo>
                    <a:pt x="3800" y="334"/>
                  </a:lnTo>
                  <a:cubicBezTo>
                    <a:pt x="3800" y="371"/>
                    <a:pt x="3771" y="400"/>
                    <a:pt x="3734" y="400"/>
                  </a:cubicBezTo>
                  <a:lnTo>
                    <a:pt x="67" y="400"/>
                  </a:lnTo>
                  <a:cubicBezTo>
                    <a:pt x="30" y="400"/>
                    <a:pt x="0" y="371"/>
                    <a:pt x="0" y="334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rgbClr val="FFC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66"/>
            <p:cNvSpPr>
              <a:spLocks/>
            </p:cNvSpPr>
            <p:nvPr/>
          </p:nvSpPr>
          <p:spPr bwMode="auto">
            <a:xfrm>
              <a:off x="2694" y="1663"/>
              <a:ext cx="636" cy="67"/>
            </a:xfrm>
            <a:custGeom>
              <a:avLst/>
              <a:gdLst>
                <a:gd name="T0" fmla="*/ 0 w 3800"/>
                <a:gd name="T1" fmla="*/ 67 h 400"/>
                <a:gd name="T2" fmla="*/ 67 w 3800"/>
                <a:gd name="T3" fmla="*/ 0 h 400"/>
                <a:gd name="T4" fmla="*/ 3734 w 3800"/>
                <a:gd name="T5" fmla="*/ 0 h 400"/>
                <a:gd name="T6" fmla="*/ 3800 w 3800"/>
                <a:gd name="T7" fmla="*/ 67 h 400"/>
                <a:gd name="T8" fmla="*/ 3800 w 3800"/>
                <a:gd name="T9" fmla="*/ 334 h 400"/>
                <a:gd name="T10" fmla="*/ 3734 w 3800"/>
                <a:gd name="T11" fmla="*/ 400 h 400"/>
                <a:gd name="T12" fmla="*/ 67 w 3800"/>
                <a:gd name="T13" fmla="*/ 400 h 400"/>
                <a:gd name="T14" fmla="*/ 0 w 3800"/>
                <a:gd name="T15" fmla="*/ 334 h 400"/>
                <a:gd name="T16" fmla="*/ 0 w 3800"/>
                <a:gd name="T17" fmla="*/ 6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00" h="400">
                  <a:moveTo>
                    <a:pt x="0" y="67"/>
                  </a:moveTo>
                  <a:cubicBezTo>
                    <a:pt x="0" y="30"/>
                    <a:pt x="30" y="0"/>
                    <a:pt x="67" y="0"/>
                  </a:cubicBezTo>
                  <a:lnTo>
                    <a:pt x="3734" y="0"/>
                  </a:lnTo>
                  <a:cubicBezTo>
                    <a:pt x="3771" y="0"/>
                    <a:pt x="3800" y="30"/>
                    <a:pt x="3800" y="67"/>
                  </a:cubicBezTo>
                  <a:lnTo>
                    <a:pt x="3800" y="334"/>
                  </a:lnTo>
                  <a:cubicBezTo>
                    <a:pt x="3800" y="371"/>
                    <a:pt x="3771" y="400"/>
                    <a:pt x="3734" y="400"/>
                  </a:cubicBezTo>
                  <a:lnTo>
                    <a:pt x="67" y="400"/>
                  </a:lnTo>
                  <a:cubicBezTo>
                    <a:pt x="30" y="400"/>
                    <a:pt x="0" y="371"/>
                    <a:pt x="0" y="334"/>
                  </a:cubicBezTo>
                  <a:lnTo>
                    <a:pt x="0" y="67"/>
                  </a:lnTo>
                  <a:close/>
                </a:path>
              </a:pathLst>
            </a:custGeom>
            <a:noFill/>
            <a:ln w="17463" cap="flat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67"/>
            <p:cNvSpPr>
              <a:spLocks/>
            </p:cNvSpPr>
            <p:nvPr/>
          </p:nvSpPr>
          <p:spPr bwMode="auto">
            <a:xfrm>
              <a:off x="3358" y="1663"/>
              <a:ext cx="614" cy="67"/>
            </a:xfrm>
            <a:custGeom>
              <a:avLst/>
              <a:gdLst>
                <a:gd name="T0" fmla="*/ 0 w 3668"/>
                <a:gd name="T1" fmla="*/ 67 h 400"/>
                <a:gd name="T2" fmla="*/ 67 w 3668"/>
                <a:gd name="T3" fmla="*/ 0 h 400"/>
                <a:gd name="T4" fmla="*/ 3602 w 3668"/>
                <a:gd name="T5" fmla="*/ 0 h 400"/>
                <a:gd name="T6" fmla="*/ 3668 w 3668"/>
                <a:gd name="T7" fmla="*/ 67 h 400"/>
                <a:gd name="T8" fmla="*/ 3668 w 3668"/>
                <a:gd name="T9" fmla="*/ 334 h 400"/>
                <a:gd name="T10" fmla="*/ 3602 w 3668"/>
                <a:gd name="T11" fmla="*/ 400 h 400"/>
                <a:gd name="T12" fmla="*/ 67 w 3668"/>
                <a:gd name="T13" fmla="*/ 400 h 400"/>
                <a:gd name="T14" fmla="*/ 0 w 3668"/>
                <a:gd name="T15" fmla="*/ 334 h 400"/>
                <a:gd name="T16" fmla="*/ 0 w 3668"/>
                <a:gd name="T17" fmla="*/ 6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68" h="400">
                  <a:moveTo>
                    <a:pt x="0" y="67"/>
                  </a:moveTo>
                  <a:cubicBezTo>
                    <a:pt x="0" y="30"/>
                    <a:pt x="30" y="0"/>
                    <a:pt x="67" y="0"/>
                  </a:cubicBezTo>
                  <a:lnTo>
                    <a:pt x="3602" y="0"/>
                  </a:lnTo>
                  <a:cubicBezTo>
                    <a:pt x="3639" y="0"/>
                    <a:pt x="3668" y="30"/>
                    <a:pt x="3668" y="67"/>
                  </a:cubicBezTo>
                  <a:lnTo>
                    <a:pt x="3668" y="334"/>
                  </a:lnTo>
                  <a:cubicBezTo>
                    <a:pt x="3668" y="371"/>
                    <a:pt x="3639" y="400"/>
                    <a:pt x="3602" y="400"/>
                  </a:cubicBezTo>
                  <a:lnTo>
                    <a:pt x="67" y="400"/>
                  </a:lnTo>
                  <a:cubicBezTo>
                    <a:pt x="30" y="400"/>
                    <a:pt x="0" y="371"/>
                    <a:pt x="0" y="334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rgbClr val="FFC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8"/>
            <p:cNvSpPr>
              <a:spLocks/>
            </p:cNvSpPr>
            <p:nvPr/>
          </p:nvSpPr>
          <p:spPr bwMode="auto">
            <a:xfrm>
              <a:off x="3358" y="1663"/>
              <a:ext cx="614" cy="67"/>
            </a:xfrm>
            <a:custGeom>
              <a:avLst/>
              <a:gdLst>
                <a:gd name="T0" fmla="*/ 0 w 3668"/>
                <a:gd name="T1" fmla="*/ 67 h 400"/>
                <a:gd name="T2" fmla="*/ 67 w 3668"/>
                <a:gd name="T3" fmla="*/ 0 h 400"/>
                <a:gd name="T4" fmla="*/ 3602 w 3668"/>
                <a:gd name="T5" fmla="*/ 0 h 400"/>
                <a:gd name="T6" fmla="*/ 3668 w 3668"/>
                <a:gd name="T7" fmla="*/ 67 h 400"/>
                <a:gd name="T8" fmla="*/ 3668 w 3668"/>
                <a:gd name="T9" fmla="*/ 334 h 400"/>
                <a:gd name="T10" fmla="*/ 3602 w 3668"/>
                <a:gd name="T11" fmla="*/ 400 h 400"/>
                <a:gd name="T12" fmla="*/ 67 w 3668"/>
                <a:gd name="T13" fmla="*/ 400 h 400"/>
                <a:gd name="T14" fmla="*/ 0 w 3668"/>
                <a:gd name="T15" fmla="*/ 334 h 400"/>
                <a:gd name="T16" fmla="*/ 0 w 3668"/>
                <a:gd name="T17" fmla="*/ 6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68" h="400">
                  <a:moveTo>
                    <a:pt x="0" y="67"/>
                  </a:moveTo>
                  <a:cubicBezTo>
                    <a:pt x="0" y="30"/>
                    <a:pt x="30" y="0"/>
                    <a:pt x="67" y="0"/>
                  </a:cubicBezTo>
                  <a:lnTo>
                    <a:pt x="3602" y="0"/>
                  </a:lnTo>
                  <a:cubicBezTo>
                    <a:pt x="3639" y="0"/>
                    <a:pt x="3668" y="30"/>
                    <a:pt x="3668" y="67"/>
                  </a:cubicBezTo>
                  <a:lnTo>
                    <a:pt x="3668" y="334"/>
                  </a:lnTo>
                  <a:cubicBezTo>
                    <a:pt x="3668" y="371"/>
                    <a:pt x="3639" y="400"/>
                    <a:pt x="3602" y="400"/>
                  </a:cubicBezTo>
                  <a:lnTo>
                    <a:pt x="67" y="400"/>
                  </a:lnTo>
                  <a:cubicBezTo>
                    <a:pt x="30" y="400"/>
                    <a:pt x="0" y="371"/>
                    <a:pt x="0" y="334"/>
                  </a:cubicBezTo>
                  <a:lnTo>
                    <a:pt x="0" y="67"/>
                  </a:lnTo>
                  <a:close/>
                </a:path>
              </a:pathLst>
            </a:custGeom>
            <a:noFill/>
            <a:ln w="17463" cap="flat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69"/>
            <p:cNvSpPr>
              <a:spLocks/>
            </p:cNvSpPr>
            <p:nvPr/>
          </p:nvSpPr>
          <p:spPr bwMode="auto">
            <a:xfrm>
              <a:off x="2025" y="1782"/>
              <a:ext cx="318" cy="40"/>
            </a:xfrm>
            <a:custGeom>
              <a:avLst/>
              <a:gdLst>
                <a:gd name="T0" fmla="*/ 0 w 3800"/>
                <a:gd name="T1" fmla="*/ 80 h 480"/>
                <a:gd name="T2" fmla="*/ 80 w 3800"/>
                <a:gd name="T3" fmla="*/ 0 h 480"/>
                <a:gd name="T4" fmla="*/ 3720 w 3800"/>
                <a:gd name="T5" fmla="*/ 0 h 480"/>
                <a:gd name="T6" fmla="*/ 3800 w 3800"/>
                <a:gd name="T7" fmla="*/ 80 h 480"/>
                <a:gd name="T8" fmla="*/ 3800 w 3800"/>
                <a:gd name="T9" fmla="*/ 400 h 480"/>
                <a:gd name="T10" fmla="*/ 3720 w 3800"/>
                <a:gd name="T11" fmla="*/ 480 h 480"/>
                <a:gd name="T12" fmla="*/ 80 w 3800"/>
                <a:gd name="T13" fmla="*/ 480 h 480"/>
                <a:gd name="T14" fmla="*/ 0 w 3800"/>
                <a:gd name="T15" fmla="*/ 400 h 480"/>
                <a:gd name="T16" fmla="*/ 0 w 3800"/>
                <a:gd name="T17" fmla="*/ 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00" h="480">
                  <a:moveTo>
                    <a:pt x="0" y="80"/>
                  </a:moveTo>
                  <a:cubicBezTo>
                    <a:pt x="0" y="36"/>
                    <a:pt x="36" y="0"/>
                    <a:pt x="80" y="0"/>
                  </a:cubicBezTo>
                  <a:lnTo>
                    <a:pt x="3720" y="0"/>
                  </a:lnTo>
                  <a:cubicBezTo>
                    <a:pt x="3765" y="0"/>
                    <a:pt x="3800" y="36"/>
                    <a:pt x="3800" y="80"/>
                  </a:cubicBezTo>
                  <a:lnTo>
                    <a:pt x="3800" y="400"/>
                  </a:lnTo>
                  <a:cubicBezTo>
                    <a:pt x="3800" y="445"/>
                    <a:pt x="3765" y="480"/>
                    <a:pt x="3720" y="480"/>
                  </a:cubicBezTo>
                  <a:lnTo>
                    <a:pt x="80" y="480"/>
                  </a:lnTo>
                  <a:cubicBezTo>
                    <a:pt x="36" y="480"/>
                    <a:pt x="0" y="445"/>
                    <a:pt x="0" y="400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008A3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70"/>
            <p:cNvSpPr>
              <a:spLocks/>
            </p:cNvSpPr>
            <p:nvPr/>
          </p:nvSpPr>
          <p:spPr bwMode="auto">
            <a:xfrm>
              <a:off x="2025" y="1782"/>
              <a:ext cx="318" cy="40"/>
            </a:xfrm>
            <a:custGeom>
              <a:avLst/>
              <a:gdLst>
                <a:gd name="T0" fmla="*/ 0 w 3800"/>
                <a:gd name="T1" fmla="*/ 80 h 480"/>
                <a:gd name="T2" fmla="*/ 80 w 3800"/>
                <a:gd name="T3" fmla="*/ 0 h 480"/>
                <a:gd name="T4" fmla="*/ 3720 w 3800"/>
                <a:gd name="T5" fmla="*/ 0 h 480"/>
                <a:gd name="T6" fmla="*/ 3800 w 3800"/>
                <a:gd name="T7" fmla="*/ 80 h 480"/>
                <a:gd name="T8" fmla="*/ 3800 w 3800"/>
                <a:gd name="T9" fmla="*/ 400 h 480"/>
                <a:gd name="T10" fmla="*/ 3720 w 3800"/>
                <a:gd name="T11" fmla="*/ 480 h 480"/>
                <a:gd name="T12" fmla="*/ 80 w 3800"/>
                <a:gd name="T13" fmla="*/ 480 h 480"/>
                <a:gd name="T14" fmla="*/ 0 w 3800"/>
                <a:gd name="T15" fmla="*/ 400 h 480"/>
                <a:gd name="T16" fmla="*/ 0 w 3800"/>
                <a:gd name="T17" fmla="*/ 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00" h="480">
                  <a:moveTo>
                    <a:pt x="0" y="80"/>
                  </a:moveTo>
                  <a:cubicBezTo>
                    <a:pt x="0" y="36"/>
                    <a:pt x="36" y="0"/>
                    <a:pt x="80" y="0"/>
                  </a:cubicBezTo>
                  <a:lnTo>
                    <a:pt x="3720" y="0"/>
                  </a:lnTo>
                  <a:cubicBezTo>
                    <a:pt x="3765" y="0"/>
                    <a:pt x="3800" y="36"/>
                    <a:pt x="3800" y="80"/>
                  </a:cubicBezTo>
                  <a:lnTo>
                    <a:pt x="3800" y="400"/>
                  </a:lnTo>
                  <a:cubicBezTo>
                    <a:pt x="3800" y="445"/>
                    <a:pt x="3765" y="480"/>
                    <a:pt x="3720" y="480"/>
                  </a:cubicBezTo>
                  <a:lnTo>
                    <a:pt x="80" y="480"/>
                  </a:lnTo>
                  <a:cubicBezTo>
                    <a:pt x="36" y="480"/>
                    <a:pt x="0" y="445"/>
                    <a:pt x="0" y="400"/>
                  </a:cubicBezTo>
                  <a:lnTo>
                    <a:pt x="0" y="80"/>
                  </a:lnTo>
                  <a:close/>
                </a:path>
              </a:pathLst>
            </a:custGeom>
            <a:noFill/>
            <a:ln w="17463" cap="flat">
              <a:solidFill>
                <a:srgbClr val="008A3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71"/>
            <p:cNvSpPr>
              <a:spLocks/>
            </p:cNvSpPr>
            <p:nvPr/>
          </p:nvSpPr>
          <p:spPr bwMode="auto">
            <a:xfrm>
              <a:off x="2683" y="1782"/>
              <a:ext cx="318" cy="40"/>
            </a:xfrm>
            <a:custGeom>
              <a:avLst/>
              <a:gdLst>
                <a:gd name="T0" fmla="*/ 0 w 1900"/>
                <a:gd name="T1" fmla="*/ 40 h 240"/>
                <a:gd name="T2" fmla="*/ 40 w 1900"/>
                <a:gd name="T3" fmla="*/ 0 h 240"/>
                <a:gd name="T4" fmla="*/ 1860 w 1900"/>
                <a:gd name="T5" fmla="*/ 0 h 240"/>
                <a:gd name="T6" fmla="*/ 1900 w 1900"/>
                <a:gd name="T7" fmla="*/ 40 h 240"/>
                <a:gd name="T8" fmla="*/ 1900 w 1900"/>
                <a:gd name="T9" fmla="*/ 200 h 240"/>
                <a:gd name="T10" fmla="*/ 1860 w 1900"/>
                <a:gd name="T11" fmla="*/ 240 h 240"/>
                <a:gd name="T12" fmla="*/ 40 w 1900"/>
                <a:gd name="T13" fmla="*/ 240 h 240"/>
                <a:gd name="T14" fmla="*/ 0 w 1900"/>
                <a:gd name="T15" fmla="*/ 200 h 240"/>
                <a:gd name="T16" fmla="*/ 0 w 1900"/>
                <a:gd name="T17" fmla="*/ 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0" h="240">
                  <a:moveTo>
                    <a:pt x="0" y="40"/>
                  </a:moveTo>
                  <a:cubicBezTo>
                    <a:pt x="0" y="18"/>
                    <a:pt x="18" y="0"/>
                    <a:pt x="40" y="0"/>
                  </a:cubicBezTo>
                  <a:lnTo>
                    <a:pt x="1860" y="0"/>
                  </a:lnTo>
                  <a:cubicBezTo>
                    <a:pt x="1883" y="0"/>
                    <a:pt x="1900" y="18"/>
                    <a:pt x="1900" y="40"/>
                  </a:cubicBezTo>
                  <a:lnTo>
                    <a:pt x="1900" y="200"/>
                  </a:lnTo>
                  <a:cubicBezTo>
                    <a:pt x="1900" y="223"/>
                    <a:pt x="1883" y="240"/>
                    <a:pt x="1860" y="240"/>
                  </a:cubicBezTo>
                  <a:lnTo>
                    <a:pt x="40" y="240"/>
                  </a:lnTo>
                  <a:cubicBezTo>
                    <a:pt x="18" y="240"/>
                    <a:pt x="0" y="223"/>
                    <a:pt x="0" y="200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008A3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72"/>
            <p:cNvSpPr>
              <a:spLocks/>
            </p:cNvSpPr>
            <p:nvPr/>
          </p:nvSpPr>
          <p:spPr bwMode="auto">
            <a:xfrm>
              <a:off x="2683" y="1782"/>
              <a:ext cx="317" cy="40"/>
            </a:xfrm>
            <a:custGeom>
              <a:avLst/>
              <a:gdLst>
                <a:gd name="T0" fmla="*/ 0 w 1900"/>
                <a:gd name="T1" fmla="*/ 40 h 240"/>
                <a:gd name="T2" fmla="*/ 40 w 1900"/>
                <a:gd name="T3" fmla="*/ 0 h 240"/>
                <a:gd name="T4" fmla="*/ 1860 w 1900"/>
                <a:gd name="T5" fmla="*/ 0 h 240"/>
                <a:gd name="T6" fmla="*/ 1900 w 1900"/>
                <a:gd name="T7" fmla="*/ 40 h 240"/>
                <a:gd name="T8" fmla="*/ 1900 w 1900"/>
                <a:gd name="T9" fmla="*/ 200 h 240"/>
                <a:gd name="T10" fmla="*/ 1860 w 1900"/>
                <a:gd name="T11" fmla="*/ 240 h 240"/>
                <a:gd name="T12" fmla="*/ 40 w 1900"/>
                <a:gd name="T13" fmla="*/ 240 h 240"/>
                <a:gd name="T14" fmla="*/ 0 w 1900"/>
                <a:gd name="T15" fmla="*/ 200 h 240"/>
                <a:gd name="T16" fmla="*/ 0 w 1900"/>
                <a:gd name="T17" fmla="*/ 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0" h="240">
                  <a:moveTo>
                    <a:pt x="0" y="40"/>
                  </a:moveTo>
                  <a:cubicBezTo>
                    <a:pt x="0" y="18"/>
                    <a:pt x="18" y="0"/>
                    <a:pt x="40" y="0"/>
                  </a:cubicBezTo>
                  <a:lnTo>
                    <a:pt x="1860" y="0"/>
                  </a:lnTo>
                  <a:cubicBezTo>
                    <a:pt x="1883" y="0"/>
                    <a:pt x="1900" y="18"/>
                    <a:pt x="1900" y="40"/>
                  </a:cubicBezTo>
                  <a:lnTo>
                    <a:pt x="1900" y="200"/>
                  </a:lnTo>
                  <a:cubicBezTo>
                    <a:pt x="1900" y="223"/>
                    <a:pt x="1883" y="240"/>
                    <a:pt x="1860" y="240"/>
                  </a:cubicBezTo>
                  <a:lnTo>
                    <a:pt x="40" y="240"/>
                  </a:lnTo>
                  <a:cubicBezTo>
                    <a:pt x="18" y="240"/>
                    <a:pt x="0" y="223"/>
                    <a:pt x="0" y="200"/>
                  </a:cubicBezTo>
                  <a:lnTo>
                    <a:pt x="0" y="40"/>
                  </a:lnTo>
                  <a:close/>
                </a:path>
              </a:pathLst>
            </a:custGeom>
            <a:noFill/>
            <a:ln w="17463" cap="flat">
              <a:solidFill>
                <a:srgbClr val="008A3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73"/>
            <p:cNvSpPr>
              <a:spLocks/>
            </p:cNvSpPr>
            <p:nvPr/>
          </p:nvSpPr>
          <p:spPr bwMode="auto">
            <a:xfrm>
              <a:off x="3347" y="1782"/>
              <a:ext cx="317" cy="40"/>
            </a:xfrm>
            <a:custGeom>
              <a:avLst/>
              <a:gdLst>
                <a:gd name="T0" fmla="*/ 0 w 1900"/>
                <a:gd name="T1" fmla="*/ 40 h 240"/>
                <a:gd name="T2" fmla="*/ 40 w 1900"/>
                <a:gd name="T3" fmla="*/ 0 h 240"/>
                <a:gd name="T4" fmla="*/ 1860 w 1900"/>
                <a:gd name="T5" fmla="*/ 0 h 240"/>
                <a:gd name="T6" fmla="*/ 1900 w 1900"/>
                <a:gd name="T7" fmla="*/ 40 h 240"/>
                <a:gd name="T8" fmla="*/ 1900 w 1900"/>
                <a:gd name="T9" fmla="*/ 200 h 240"/>
                <a:gd name="T10" fmla="*/ 1860 w 1900"/>
                <a:gd name="T11" fmla="*/ 240 h 240"/>
                <a:gd name="T12" fmla="*/ 40 w 1900"/>
                <a:gd name="T13" fmla="*/ 240 h 240"/>
                <a:gd name="T14" fmla="*/ 0 w 1900"/>
                <a:gd name="T15" fmla="*/ 200 h 240"/>
                <a:gd name="T16" fmla="*/ 0 w 1900"/>
                <a:gd name="T17" fmla="*/ 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0" h="240">
                  <a:moveTo>
                    <a:pt x="0" y="40"/>
                  </a:moveTo>
                  <a:cubicBezTo>
                    <a:pt x="0" y="18"/>
                    <a:pt x="18" y="0"/>
                    <a:pt x="40" y="0"/>
                  </a:cubicBezTo>
                  <a:lnTo>
                    <a:pt x="1860" y="0"/>
                  </a:lnTo>
                  <a:cubicBezTo>
                    <a:pt x="1883" y="0"/>
                    <a:pt x="1900" y="18"/>
                    <a:pt x="1900" y="40"/>
                  </a:cubicBezTo>
                  <a:lnTo>
                    <a:pt x="1900" y="200"/>
                  </a:lnTo>
                  <a:cubicBezTo>
                    <a:pt x="1900" y="223"/>
                    <a:pt x="1883" y="240"/>
                    <a:pt x="1860" y="240"/>
                  </a:cubicBezTo>
                  <a:lnTo>
                    <a:pt x="40" y="240"/>
                  </a:lnTo>
                  <a:cubicBezTo>
                    <a:pt x="18" y="240"/>
                    <a:pt x="0" y="223"/>
                    <a:pt x="0" y="200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008A3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74"/>
            <p:cNvSpPr>
              <a:spLocks/>
            </p:cNvSpPr>
            <p:nvPr/>
          </p:nvSpPr>
          <p:spPr bwMode="auto">
            <a:xfrm>
              <a:off x="3346" y="1782"/>
              <a:ext cx="318" cy="40"/>
            </a:xfrm>
            <a:custGeom>
              <a:avLst/>
              <a:gdLst>
                <a:gd name="T0" fmla="*/ 0 w 1900"/>
                <a:gd name="T1" fmla="*/ 40 h 240"/>
                <a:gd name="T2" fmla="*/ 40 w 1900"/>
                <a:gd name="T3" fmla="*/ 0 h 240"/>
                <a:gd name="T4" fmla="*/ 1860 w 1900"/>
                <a:gd name="T5" fmla="*/ 0 h 240"/>
                <a:gd name="T6" fmla="*/ 1900 w 1900"/>
                <a:gd name="T7" fmla="*/ 40 h 240"/>
                <a:gd name="T8" fmla="*/ 1900 w 1900"/>
                <a:gd name="T9" fmla="*/ 200 h 240"/>
                <a:gd name="T10" fmla="*/ 1860 w 1900"/>
                <a:gd name="T11" fmla="*/ 240 h 240"/>
                <a:gd name="T12" fmla="*/ 40 w 1900"/>
                <a:gd name="T13" fmla="*/ 240 h 240"/>
                <a:gd name="T14" fmla="*/ 0 w 1900"/>
                <a:gd name="T15" fmla="*/ 200 h 240"/>
                <a:gd name="T16" fmla="*/ 0 w 1900"/>
                <a:gd name="T17" fmla="*/ 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0" h="240">
                  <a:moveTo>
                    <a:pt x="0" y="40"/>
                  </a:moveTo>
                  <a:cubicBezTo>
                    <a:pt x="0" y="18"/>
                    <a:pt x="18" y="0"/>
                    <a:pt x="40" y="0"/>
                  </a:cubicBezTo>
                  <a:lnTo>
                    <a:pt x="1860" y="0"/>
                  </a:lnTo>
                  <a:cubicBezTo>
                    <a:pt x="1883" y="0"/>
                    <a:pt x="1900" y="18"/>
                    <a:pt x="1900" y="40"/>
                  </a:cubicBezTo>
                  <a:lnTo>
                    <a:pt x="1900" y="200"/>
                  </a:lnTo>
                  <a:cubicBezTo>
                    <a:pt x="1900" y="223"/>
                    <a:pt x="1883" y="240"/>
                    <a:pt x="1860" y="240"/>
                  </a:cubicBezTo>
                  <a:lnTo>
                    <a:pt x="40" y="240"/>
                  </a:lnTo>
                  <a:cubicBezTo>
                    <a:pt x="18" y="240"/>
                    <a:pt x="0" y="223"/>
                    <a:pt x="0" y="200"/>
                  </a:cubicBezTo>
                  <a:lnTo>
                    <a:pt x="0" y="40"/>
                  </a:lnTo>
                  <a:close/>
                </a:path>
              </a:pathLst>
            </a:custGeom>
            <a:noFill/>
            <a:ln w="17463" cap="flat">
              <a:solidFill>
                <a:srgbClr val="008A3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75"/>
            <p:cNvSpPr>
              <a:spLocks/>
            </p:cNvSpPr>
            <p:nvPr/>
          </p:nvSpPr>
          <p:spPr bwMode="auto">
            <a:xfrm>
              <a:off x="2393" y="1911"/>
              <a:ext cx="273" cy="40"/>
            </a:xfrm>
            <a:custGeom>
              <a:avLst/>
              <a:gdLst>
                <a:gd name="T0" fmla="*/ 0 w 3264"/>
                <a:gd name="T1" fmla="*/ 80 h 480"/>
                <a:gd name="T2" fmla="*/ 80 w 3264"/>
                <a:gd name="T3" fmla="*/ 0 h 480"/>
                <a:gd name="T4" fmla="*/ 3184 w 3264"/>
                <a:gd name="T5" fmla="*/ 0 h 480"/>
                <a:gd name="T6" fmla="*/ 3264 w 3264"/>
                <a:gd name="T7" fmla="*/ 80 h 480"/>
                <a:gd name="T8" fmla="*/ 3264 w 3264"/>
                <a:gd name="T9" fmla="*/ 400 h 480"/>
                <a:gd name="T10" fmla="*/ 3184 w 3264"/>
                <a:gd name="T11" fmla="*/ 480 h 480"/>
                <a:gd name="T12" fmla="*/ 80 w 3264"/>
                <a:gd name="T13" fmla="*/ 480 h 480"/>
                <a:gd name="T14" fmla="*/ 0 w 3264"/>
                <a:gd name="T15" fmla="*/ 400 h 480"/>
                <a:gd name="T16" fmla="*/ 0 w 3264"/>
                <a:gd name="T17" fmla="*/ 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4" h="480">
                  <a:moveTo>
                    <a:pt x="0" y="80"/>
                  </a:moveTo>
                  <a:cubicBezTo>
                    <a:pt x="0" y="36"/>
                    <a:pt x="36" y="0"/>
                    <a:pt x="80" y="0"/>
                  </a:cubicBezTo>
                  <a:lnTo>
                    <a:pt x="3184" y="0"/>
                  </a:lnTo>
                  <a:cubicBezTo>
                    <a:pt x="3229" y="0"/>
                    <a:pt x="3264" y="36"/>
                    <a:pt x="3264" y="80"/>
                  </a:cubicBezTo>
                  <a:lnTo>
                    <a:pt x="3264" y="400"/>
                  </a:lnTo>
                  <a:cubicBezTo>
                    <a:pt x="3264" y="445"/>
                    <a:pt x="3229" y="480"/>
                    <a:pt x="3184" y="480"/>
                  </a:cubicBezTo>
                  <a:lnTo>
                    <a:pt x="80" y="480"/>
                  </a:lnTo>
                  <a:cubicBezTo>
                    <a:pt x="36" y="480"/>
                    <a:pt x="0" y="445"/>
                    <a:pt x="0" y="400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DE5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6"/>
            <p:cNvSpPr>
              <a:spLocks/>
            </p:cNvSpPr>
            <p:nvPr/>
          </p:nvSpPr>
          <p:spPr bwMode="auto">
            <a:xfrm>
              <a:off x="2393" y="1911"/>
              <a:ext cx="273" cy="40"/>
            </a:xfrm>
            <a:custGeom>
              <a:avLst/>
              <a:gdLst>
                <a:gd name="T0" fmla="*/ 0 w 3264"/>
                <a:gd name="T1" fmla="*/ 80 h 480"/>
                <a:gd name="T2" fmla="*/ 80 w 3264"/>
                <a:gd name="T3" fmla="*/ 0 h 480"/>
                <a:gd name="T4" fmla="*/ 3184 w 3264"/>
                <a:gd name="T5" fmla="*/ 0 h 480"/>
                <a:gd name="T6" fmla="*/ 3264 w 3264"/>
                <a:gd name="T7" fmla="*/ 80 h 480"/>
                <a:gd name="T8" fmla="*/ 3264 w 3264"/>
                <a:gd name="T9" fmla="*/ 400 h 480"/>
                <a:gd name="T10" fmla="*/ 3184 w 3264"/>
                <a:gd name="T11" fmla="*/ 480 h 480"/>
                <a:gd name="T12" fmla="*/ 80 w 3264"/>
                <a:gd name="T13" fmla="*/ 480 h 480"/>
                <a:gd name="T14" fmla="*/ 0 w 3264"/>
                <a:gd name="T15" fmla="*/ 400 h 480"/>
                <a:gd name="T16" fmla="*/ 0 w 3264"/>
                <a:gd name="T17" fmla="*/ 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4" h="480">
                  <a:moveTo>
                    <a:pt x="0" y="80"/>
                  </a:moveTo>
                  <a:cubicBezTo>
                    <a:pt x="0" y="36"/>
                    <a:pt x="36" y="0"/>
                    <a:pt x="80" y="0"/>
                  </a:cubicBezTo>
                  <a:lnTo>
                    <a:pt x="3184" y="0"/>
                  </a:lnTo>
                  <a:cubicBezTo>
                    <a:pt x="3229" y="0"/>
                    <a:pt x="3264" y="36"/>
                    <a:pt x="3264" y="80"/>
                  </a:cubicBezTo>
                  <a:lnTo>
                    <a:pt x="3264" y="400"/>
                  </a:lnTo>
                  <a:cubicBezTo>
                    <a:pt x="3264" y="445"/>
                    <a:pt x="3229" y="480"/>
                    <a:pt x="3184" y="480"/>
                  </a:cubicBezTo>
                  <a:lnTo>
                    <a:pt x="80" y="480"/>
                  </a:lnTo>
                  <a:cubicBezTo>
                    <a:pt x="36" y="480"/>
                    <a:pt x="0" y="445"/>
                    <a:pt x="0" y="400"/>
                  </a:cubicBezTo>
                  <a:lnTo>
                    <a:pt x="0" y="80"/>
                  </a:lnTo>
                  <a:close/>
                </a:path>
              </a:pathLst>
            </a:custGeom>
            <a:noFill/>
            <a:ln w="17463" cap="flat">
              <a:solidFill>
                <a:srgbClr val="DE5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77"/>
            <p:cNvSpPr>
              <a:spLocks/>
            </p:cNvSpPr>
            <p:nvPr/>
          </p:nvSpPr>
          <p:spPr bwMode="auto">
            <a:xfrm>
              <a:off x="2589" y="2043"/>
              <a:ext cx="200" cy="40"/>
            </a:xfrm>
            <a:custGeom>
              <a:avLst/>
              <a:gdLst>
                <a:gd name="T0" fmla="*/ 0 w 2392"/>
                <a:gd name="T1" fmla="*/ 80 h 480"/>
                <a:gd name="T2" fmla="*/ 80 w 2392"/>
                <a:gd name="T3" fmla="*/ 0 h 480"/>
                <a:gd name="T4" fmla="*/ 2312 w 2392"/>
                <a:gd name="T5" fmla="*/ 0 h 480"/>
                <a:gd name="T6" fmla="*/ 2392 w 2392"/>
                <a:gd name="T7" fmla="*/ 80 h 480"/>
                <a:gd name="T8" fmla="*/ 2392 w 2392"/>
                <a:gd name="T9" fmla="*/ 400 h 480"/>
                <a:gd name="T10" fmla="*/ 2312 w 2392"/>
                <a:gd name="T11" fmla="*/ 480 h 480"/>
                <a:gd name="T12" fmla="*/ 80 w 2392"/>
                <a:gd name="T13" fmla="*/ 480 h 480"/>
                <a:gd name="T14" fmla="*/ 0 w 2392"/>
                <a:gd name="T15" fmla="*/ 400 h 480"/>
                <a:gd name="T16" fmla="*/ 0 w 2392"/>
                <a:gd name="T17" fmla="*/ 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2" h="480">
                  <a:moveTo>
                    <a:pt x="0" y="80"/>
                  </a:moveTo>
                  <a:cubicBezTo>
                    <a:pt x="0" y="36"/>
                    <a:pt x="36" y="0"/>
                    <a:pt x="80" y="0"/>
                  </a:cubicBezTo>
                  <a:lnTo>
                    <a:pt x="2312" y="0"/>
                  </a:lnTo>
                  <a:cubicBezTo>
                    <a:pt x="2357" y="0"/>
                    <a:pt x="2392" y="36"/>
                    <a:pt x="2392" y="80"/>
                  </a:cubicBezTo>
                  <a:lnTo>
                    <a:pt x="2392" y="400"/>
                  </a:lnTo>
                  <a:cubicBezTo>
                    <a:pt x="2392" y="445"/>
                    <a:pt x="2357" y="480"/>
                    <a:pt x="2312" y="480"/>
                  </a:cubicBezTo>
                  <a:lnTo>
                    <a:pt x="80" y="480"/>
                  </a:lnTo>
                  <a:cubicBezTo>
                    <a:pt x="36" y="480"/>
                    <a:pt x="0" y="445"/>
                    <a:pt x="0" y="400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8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78"/>
            <p:cNvSpPr>
              <a:spLocks/>
            </p:cNvSpPr>
            <p:nvPr/>
          </p:nvSpPr>
          <p:spPr bwMode="auto">
            <a:xfrm>
              <a:off x="2589" y="2043"/>
              <a:ext cx="200" cy="40"/>
            </a:xfrm>
            <a:custGeom>
              <a:avLst/>
              <a:gdLst>
                <a:gd name="T0" fmla="*/ 0 w 2392"/>
                <a:gd name="T1" fmla="*/ 80 h 480"/>
                <a:gd name="T2" fmla="*/ 80 w 2392"/>
                <a:gd name="T3" fmla="*/ 0 h 480"/>
                <a:gd name="T4" fmla="*/ 2312 w 2392"/>
                <a:gd name="T5" fmla="*/ 0 h 480"/>
                <a:gd name="T6" fmla="*/ 2392 w 2392"/>
                <a:gd name="T7" fmla="*/ 80 h 480"/>
                <a:gd name="T8" fmla="*/ 2392 w 2392"/>
                <a:gd name="T9" fmla="*/ 400 h 480"/>
                <a:gd name="T10" fmla="*/ 2312 w 2392"/>
                <a:gd name="T11" fmla="*/ 480 h 480"/>
                <a:gd name="T12" fmla="*/ 80 w 2392"/>
                <a:gd name="T13" fmla="*/ 480 h 480"/>
                <a:gd name="T14" fmla="*/ 0 w 2392"/>
                <a:gd name="T15" fmla="*/ 400 h 480"/>
                <a:gd name="T16" fmla="*/ 0 w 2392"/>
                <a:gd name="T17" fmla="*/ 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2" h="480">
                  <a:moveTo>
                    <a:pt x="0" y="80"/>
                  </a:moveTo>
                  <a:cubicBezTo>
                    <a:pt x="0" y="36"/>
                    <a:pt x="36" y="0"/>
                    <a:pt x="80" y="0"/>
                  </a:cubicBezTo>
                  <a:lnTo>
                    <a:pt x="2312" y="0"/>
                  </a:lnTo>
                  <a:cubicBezTo>
                    <a:pt x="2357" y="0"/>
                    <a:pt x="2392" y="36"/>
                    <a:pt x="2392" y="80"/>
                  </a:cubicBezTo>
                  <a:lnTo>
                    <a:pt x="2392" y="400"/>
                  </a:lnTo>
                  <a:cubicBezTo>
                    <a:pt x="2392" y="445"/>
                    <a:pt x="2357" y="480"/>
                    <a:pt x="2312" y="480"/>
                  </a:cubicBezTo>
                  <a:lnTo>
                    <a:pt x="80" y="480"/>
                  </a:lnTo>
                  <a:cubicBezTo>
                    <a:pt x="36" y="480"/>
                    <a:pt x="0" y="445"/>
                    <a:pt x="0" y="400"/>
                  </a:cubicBezTo>
                  <a:lnTo>
                    <a:pt x="0" y="80"/>
                  </a:lnTo>
                  <a:close/>
                </a:path>
              </a:pathLst>
            </a:custGeom>
            <a:noFill/>
            <a:ln w="17463" cap="flat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Rectangle 79"/>
            <p:cNvSpPr>
              <a:spLocks noChangeArrowheads="1"/>
            </p:cNvSpPr>
            <p:nvPr/>
          </p:nvSpPr>
          <p:spPr bwMode="auto">
            <a:xfrm>
              <a:off x="2571" y="2181"/>
              <a:ext cx="107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Wingdings" panose="05000000000000000000" pitchFamily="2" charset="2"/>
                </a:rPr>
                <a:t>ü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80"/>
            <p:cNvSpPr>
              <a:spLocks noChangeArrowheads="1"/>
            </p:cNvSpPr>
            <p:nvPr/>
          </p:nvSpPr>
          <p:spPr bwMode="auto">
            <a:xfrm>
              <a:off x="2646" y="2163"/>
              <a:ext cx="39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 Light" panose="020B0502040204020203" pitchFamily="34" charset="0"/>
                </a:rPr>
                <a:t>Completed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81"/>
            <p:cNvSpPr>
              <a:spLocks noChangeArrowheads="1"/>
            </p:cNvSpPr>
            <p:nvPr/>
          </p:nvSpPr>
          <p:spPr bwMode="auto">
            <a:xfrm>
              <a:off x="2646" y="2242"/>
              <a:ext cx="60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 Light" panose="020B0502040204020203" pitchFamily="34" charset="0"/>
                </a:rPr>
                <a:t>acceptance criteria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82"/>
            <p:cNvSpPr>
              <a:spLocks noChangeArrowheads="1"/>
            </p:cNvSpPr>
            <p:nvPr/>
          </p:nvSpPr>
          <p:spPr bwMode="auto">
            <a:xfrm>
              <a:off x="2571" y="2342"/>
              <a:ext cx="107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Wingdings" panose="05000000000000000000" pitchFamily="2" charset="2"/>
                </a:rPr>
                <a:t>ü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83"/>
            <p:cNvSpPr>
              <a:spLocks noChangeArrowheads="1"/>
            </p:cNvSpPr>
            <p:nvPr/>
          </p:nvSpPr>
          <p:spPr bwMode="auto">
            <a:xfrm>
              <a:off x="2646" y="2324"/>
              <a:ext cx="5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 Light" panose="020B0502040204020203" pitchFamily="34" charset="0"/>
                </a:rPr>
                <a:t>Completed non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84"/>
            <p:cNvSpPr>
              <a:spLocks noChangeArrowheads="1"/>
            </p:cNvSpPr>
            <p:nvPr/>
          </p:nvSpPr>
          <p:spPr bwMode="auto">
            <a:xfrm>
              <a:off x="2646" y="2404"/>
              <a:ext cx="60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 Light" panose="020B0502040204020203" pitchFamily="34" charset="0"/>
                </a:rPr>
                <a:t>acceptance criteria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85"/>
            <p:cNvSpPr>
              <a:spLocks noChangeArrowheads="1"/>
            </p:cNvSpPr>
            <p:nvPr/>
          </p:nvSpPr>
          <p:spPr bwMode="auto">
            <a:xfrm>
              <a:off x="2571" y="2502"/>
              <a:ext cx="107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Wingdings" panose="05000000000000000000" pitchFamily="2" charset="2"/>
                </a:rPr>
                <a:t>ü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86"/>
            <p:cNvSpPr>
              <a:spLocks noChangeArrowheads="1"/>
            </p:cNvSpPr>
            <p:nvPr/>
          </p:nvSpPr>
          <p:spPr bwMode="auto">
            <a:xfrm>
              <a:off x="2646" y="2484"/>
              <a:ext cx="61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 Light" panose="020B0502040204020203" pitchFamily="34" charset="0"/>
                </a:rPr>
                <a:t>Optimize test cases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87"/>
            <p:cNvSpPr>
              <a:spLocks noChangeArrowheads="1"/>
            </p:cNvSpPr>
            <p:nvPr/>
          </p:nvSpPr>
          <p:spPr bwMode="auto">
            <a:xfrm>
              <a:off x="2571" y="2582"/>
              <a:ext cx="107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Wingdings" panose="05000000000000000000" pitchFamily="2" charset="2"/>
                </a:rPr>
                <a:t>ü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88"/>
            <p:cNvSpPr>
              <a:spLocks noChangeArrowheads="1"/>
            </p:cNvSpPr>
            <p:nvPr/>
          </p:nvSpPr>
          <p:spPr bwMode="auto">
            <a:xfrm>
              <a:off x="2646" y="2564"/>
              <a:ext cx="60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 Light" panose="020B0502040204020203" pitchFamily="34" charset="0"/>
                </a:rPr>
                <a:t>Automat test cases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113" name="Picture 8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3" y="2011"/>
              <a:ext cx="111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4" name="Picture 9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" y="2011"/>
              <a:ext cx="111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5" name="Picture 9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1" y="2015"/>
              <a:ext cx="111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6" name="Picture 9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015"/>
              <a:ext cx="111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Freeform 93"/>
            <p:cNvSpPr>
              <a:spLocks noEditPoints="1"/>
            </p:cNvSpPr>
            <p:nvPr/>
          </p:nvSpPr>
          <p:spPr bwMode="auto">
            <a:xfrm>
              <a:off x="3338" y="1561"/>
              <a:ext cx="4" cy="1102"/>
            </a:xfrm>
            <a:custGeom>
              <a:avLst/>
              <a:gdLst>
                <a:gd name="T0" fmla="*/ 0 w 4"/>
                <a:gd name="T1" fmla="*/ 0 h 1102"/>
                <a:gd name="T2" fmla="*/ 0 w 4"/>
                <a:gd name="T3" fmla="*/ 44 h 1102"/>
                <a:gd name="T4" fmla="*/ 4 w 4"/>
                <a:gd name="T5" fmla="*/ 72 h 1102"/>
                <a:gd name="T6" fmla="*/ 4 w 4"/>
                <a:gd name="T7" fmla="*/ 84 h 1102"/>
                <a:gd name="T8" fmla="*/ 4 w 4"/>
                <a:gd name="T9" fmla="*/ 84 h 1102"/>
                <a:gd name="T10" fmla="*/ 0 w 4"/>
                <a:gd name="T11" fmla="*/ 112 h 1102"/>
                <a:gd name="T12" fmla="*/ 0 w 4"/>
                <a:gd name="T13" fmla="*/ 156 h 1102"/>
                <a:gd name="T14" fmla="*/ 4 w 4"/>
                <a:gd name="T15" fmla="*/ 184 h 1102"/>
                <a:gd name="T16" fmla="*/ 4 w 4"/>
                <a:gd name="T17" fmla="*/ 196 h 1102"/>
                <a:gd name="T18" fmla="*/ 4 w 4"/>
                <a:gd name="T19" fmla="*/ 196 h 1102"/>
                <a:gd name="T20" fmla="*/ 0 w 4"/>
                <a:gd name="T21" fmla="*/ 224 h 1102"/>
                <a:gd name="T22" fmla="*/ 0 w 4"/>
                <a:gd name="T23" fmla="*/ 268 h 1102"/>
                <a:gd name="T24" fmla="*/ 4 w 4"/>
                <a:gd name="T25" fmla="*/ 297 h 1102"/>
                <a:gd name="T26" fmla="*/ 4 w 4"/>
                <a:gd name="T27" fmla="*/ 309 h 1102"/>
                <a:gd name="T28" fmla="*/ 4 w 4"/>
                <a:gd name="T29" fmla="*/ 309 h 1102"/>
                <a:gd name="T30" fmla="*/ 0 w 4"/>
                <a:gd name="T31" fmla="*/ 337 h 1102"/>
                <a:gd name="T32" fmla="*/ 0 w 4"/>
                <a:gd name="T33" fmla="*/ 381 h 1102"/>
                <a:gd name="T34" fmla="*/ 4 w 4"/>
                <a:gd name="T35" fmla="*/ 409 h 1102"/>
                <a:gd name="T36" fmla="*/ 4 w 4"/>
                <a:gd name="T37" fmla="*/ 421 h 1102"/>
                <a:gd name="T38" fmla="*/ 4 w 4"/>
                <a:gd name="T39" fmla="*/ 421 h 1102"/>
                <a:gd name="T40" fmla="*/ 0 w 4"/>
                <a:gd name="T41" fmla="*/ 449 h 1102"/>
                <a:gd name="T42" fmla="*/ 0 w 4"/>
                <a:gd name="T43" fmla="*/ 493 h 1102"/>
                <a:gd name="T44" fmla="*/ 4 w 4"/>
                <a:gd name="T45" fmla="*/ 521 h 1102"/>
                <a:gd name="T46" fmla="*/ 4 w 4"/>
                <a:gd name="T47" fmla="*/ 533 h 1102"/>
                <a:gd name="T48" fmla="*/ 4 w 4"/>
                <a:gd name="T49" fmla="*/ 533 h 1102"/>
                <a:gd name="T50" fmla="*/ 0 w 4"/>
                <a:gd name="T51" fmla="*/ 561 h 1102"/>
                <a:gd name="T52" fmla="*/ 0 w 4"/>
                <a:gd name="T53" fmla="*/ 605 h 1102"/>
                <a:gd name="T54" fmla="*/ 4 w 4"/>
                <a:gd name="T55" fmla="*/ 633 h 1102"/>
                <a:gd name="T56" fmla="*/ 4 w 4"/>
                <a:gd name="T57" fmla="*/ 645 h 1102"/>
                <a:gd name="T58" fmla="*/ 4 w 4"/>
                <a:gd name="T59" fmla="*/ 645 h 1102"/>
                <a:gd name="T60" fmla="*/ 0 w 4"/>
                <a:gd name="T61" fmla="*/ 673 h 1102"/>
                <a:gd name="T62" fmla="*/ 0 w 4"/>
                <a:gd name="T63" fmla="*/ 717 h 1102"/>
                <a:gd name="T64" fmla="*/ 4 w 4"/>
                <a:gd name="T65" fmla="*/ 745 h 1102"/>
                <a:gd name="T66" fmla="*/ 4 w 4"/>
                <a:gd name="T67" fmla="*/ 757 h 1102"/>
                <a:gd name="T68" fmla="*/ 4 w 4"/>
                <a:gd name="T69" fmla="*/ 757 h 1102"/>
                <a:gd name="T70" fmla="*/ 0 w 4"/>
                <a:gd name="T71" fmla="*/ 785 h 1102"/>
                <a:gd name="T72" fmla="*/ 0 w 4"/>
                <a:gd name="T73" fmla="*/ 830 h 1102"/>
                <a:gd name="T74" fmla="*/ 4 w 4"/>
                <a:gd name="T75" fmla="*/ 858 h 1102"/>
                <a:gd name="T76" fmla="*/ 4 w 4"/>
                <a:gd name="T77" fmla="*/ 870 h 1102"/>
                <a:gd name="T78" fmla="*/ 4 w 4"/>
                <a:gd name="T79" fmla="*/ 870 h 1102"/>
                <a:gd name="T80" fmla="*/ 0 w 4"/>
                <a:gd name="T81" fmla="*/ 898 h 1102"/>
                <a:gd name="T82" fmla="*/ 0 w 4"/>
                <a:gd name="T83" fmla="*/ 942 h 1102"/>
                <a:gd name="T84" fmla="*/ 4 w 4"/>
                <a:gd name="T85" fmla="*/ 970 h 1102"/>
                <a:gd name="T86" fmla="*/ 4 w 4"/>
                <a:gd name="T87" fmla="*/ 982 h 1102"/>
                <a:gd name="T88" fmla="*/ 4 w 4"/>
                <a:gd name="T89" fmla="*/ 982 h 1102"/>
                <a:gd name="T90" fmla="*/ 0 w 4"/>
                <a:gd name="T91" fmla="*/ 1010 h 1102"/>
                <a:gd name="T92" fmla="*/ 0 w 4"/>
                <a:gd name="T93" fmla="*/ 1054 h 1102"/>
                <a:gd name="T94" fmla="*/ 4 w 4"/>
                <a:gd name="T95" fmla="*/ 1082 h 1102"/>
                <a:gd name="T96" fmla="*/ 4 w 4"/>
                <a:gd name="T97" fmla="*/ 1094 h 1102"/>
                <a:gd name="T98" fmla="*/ 4 w 4"/>
                <a:gd name="T99" fmla="*/ 1094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" h="1102">
                  <a:moveTo>
                    <a:pt x="4" y="0"/>
                  </a:moveTo>
                  <a:lnTo>
                    <a:pt x="4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4" y="0"/>
                  </a:lnTo>
                  <a:close/>
                  <a:moveTo>
                    <a:pt x="4" y="28"/>
                  </a:moveTo>
                  <a:lnTo>
                    <a:pt x="4" y="44"/>
                  </a:lnTo>
                  <a:lnTo>
                    <a:pt x="0" y="44"/>
                  </a:lnTo>
                  <a:lnTo>
                    <a:pt x="0" y="28"/>
                  </a:lnTo>
                  <a:lnTo>
                    <a:pt x="4" y="28"/>
                  </a:lnTo>
                  <a:close/>
                  <a:moveTo>
                    <a:pt x="4" y="56"/>
                  </a:moveTo>
                  <a:lnTo>
                    <a:pt x="4" y="72"/>
                  </a:lnTo>
                  <a:lnTo>
                    <a:pt x="0" y="72"/>
                  </a:lnTo>
                  <a:lnTo>
                    <a:pt x="0" y="56"/>
                  </a:lnTo>
                  <a:lnTo>
                    <a:pt x="4" y="56"/>
                  </a:lnTo>
                  <a:close/>
                  <a:moveTo>
                    <a:pt x="4" y="84"/>
                  </a:moveTo>
                  <a:lnTo>
                    <a:pt x="4" y="100"/>
                  </a:lnTo>
                  <a:lnTo>
                    <a:pt x="0" y="100"/>
                  </a:lnTo>
                  <a:lnTo>
                    <a:pt x="0" y="84"/>
                  </a:lnTo>
                  <a:lnTo>
                    <a:pt x="4" y="84"/>
                  </a:lnTo>
                  <a:close/>
                  <a:moveTo>
                    <a:pt x="4" y="112"/>
                  </a:moveTo>
                  <a:lnTo>
                    <a:pt x="4" y="128"/>
                  </a:lnTo>
                  <a:lnTo>
                    <a:pt x="0" y="128"/>
                  </a:lnTo>
                  <a:lnTo>
                    <a:pt x="0" y="112"/>
                  </a:lnTo>
                  <a:lnTo>
                    <a:pt x="4" y="112"/>
                  </a:lnTo>
                  <a:close/>
                  <a:moveTo>
                    <a:pt x="4" y="140"/>
                  </a:moveTo>
                  <a:lnTo>
                    <a:pt x="4" y="15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40"/>
                  </a:lnTo>
                  <a:close/>
                  <a:moveTo>
                    <a:pt x="4" y="168"/>
                  </a:moveTo>
                  <a:lnTo>
                    <a:pt x="4" y="184"/>
                  </a:lnTo>
                  <a:lnTo>
                    <a:pt x="0" y="184"/>
                  </a:lnTo>
                  <a:lnTo>
                    <a:pt x="0" y="168"/>
                  </a:lnTo>
                  <a:lnTo>
                    <a:pt x="4" y="168"/>
                  </a:lnTo>
                  <a:close/>
                  <a:moveTo>
                    <a:pt x="4" y="196"/>
                  </a:moveTo>
                  <a:lnTo>
                    <a:pt x="4" y="212"/>
                  </a:lnTo>
                  <a:lnTo>
                    <a:pt x="0" y="212"/>
                  </a:lnTo>
                  <a:lnTo>
                    <a:pt x="0" y="196"/>
                  </a:lnTo>
                  <a:lnTo>
                    <a:pt x="4" y="196"/>
                  </a:lnTo>
                  <a:close/>
                  <a:moveTo>
                    <a:pt x="4" y="224"/>
                  </a:moveTo>
                  <a:lnTo>
                    <a:pt x="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4" y="224"/>
                  </a:lnTo>
                  <a:close/>
                  <a:moveTo>
                    <a:pt x="4" y="252"/>
                  </a:moveTo>
                  <a:lnTo>
                    <a:pt x="4" y="268"/>
                  </a:lnTo>
                  <a:lnTo>
                    <a:pt x="0" y="268"/>
                  </a:lnTo>
                  <a:lnTo>
                    <a:pt x="0" y="252"/>
                  </a:lnTo>
                  <a:lnTo>
                    <a:pt x="4" y="252"/>
                  </a:lnTo>
                  <a:close/>
                  <a:moveTo>
                    <a:pt x="4" y="280"/>
                  </a:moveTo>
                  <a:lnTo>
                    <a:pt x="4" y="297"/>
                  </a:lnTo>
                  <a:lnTo>
                    <a:pt x="0" y="297"/>
                  </a:lnTo>
                  <a:lnTo>
                    <a:pt x="0" y="280"/>
                  </a:lnTo>
                  <a:lnTo>
                    <a:pt x="4" y="280"/>
                  </a:lnTo>
                  <a:close/>
                  <a:moveTo>
                    <a:pt x="4" y="309"/>
                  </a:moveTo>
                  <a:lnTo>
                    <a:pt x="4" y="325"/>
                  </a:lnTo>
                  <a:lnTo>
                    <a:pt x="0" y="325"/>
                  </a:lnTo>
                  <a:lnTo>
                    <a:pt x="0" y="309"/>
                  </a:lnTo>
                  <a:lnTo>
                    <a:pt x="4" y="309"/>
                  </a:lnTo>
                  <a:close/>
                  <a:moveTo>
                    <a:pt x="4" y="337"/>
                  </a:moveTo>
                  <a:lnTo>
                    <a:pt x="4" y="353"/>
                  </a:lnTo>
                  <a:lnTo>
                    <a:pt x="0" y="353"/>
                  </a:lnTo>
                  <a:lnTo>
                    <a:pt x="0" y="337"/>
                  </a:lnTo>
                  <a:lnTo>
                    <a:pt x="4" y="337"/>
                  </a:lnTo>
                  <a:close/>
                  <a:moveTo>
                    <a:pt x="4" y="365"/>
                  </a:moveTo>
                  <a:lnTo>
                    <a:pt x="4" y="381"/>
                  </a:lnTo>
                  <a:lnTo>
                    <a:pt x="0" y="381"/>
                  </a:lnTo>
                  <a:lnTo>
                    <a:pt x="0" y="365"/>
                  </a:lnTo>
                  <a:lnTo>
                    <a:pt x="4" y="365"/>
                  </a:lnTo>
                  <a:close/>
                  <a:moveTo>
                    <a:pt x="4" y="393"/>
                  </a:moveTo>
                  <a:lnTo>
                    <a:pt x="4" y="409"/>
                  </a:lnTo>
                  <a:lnTo>
                    <a:pt x="0" y="409"/>
                  </a:lnTo>
                  <a:lnTo>
                    <a:pt x="0" y="393"/>
                  </a:lnTo>
                  <a:lnTo>
                    <a:pt x="4" y="393"/>
                  </a:lnTo>
                  <a:close/>
                  <a:moveTo>
                    <a:pt x="4" y="421"/>
                  </a:moveTo>
                  <a:lnTo>
                    <a:pt x="4" y="437"/>
                  </a:lnTo>
                  <a:lnTo>
                    <a:pt x="0" y="437"/>
                  </a:lnTo>
                  <a:lnTo>
                    <a:pt x="0" y="421"/>
                  </a:lnTo>
                  <a:lnTo>
                    <a:pt x="4" y="421"/>
                  </a:lnTo>
                  <a:close/>
                  <a:moveTo>
                    <a:pt x="4" y="449"/>
                  </a:moveTo>
                  <a:lnTo>
                    <a:pt x="4" y="465"/>
                  </a:lnTo>
                  <a:lnTo>
                    <a:pt x="0" y="465"/>
                  </a:lnTo>
                  <a:lnTo>
                    <a:pt x="0" y="449"/>
                  </a:lnTo>
                  <a:lnTo>
                    <a:pt x="4" y="449"/>
                  </a:lnTo>
                  <a:close/>
                  <a:moveTo>
                    <a:pt x="4" y="477"/>
                  </a:moveTo>
                  <a:lnTo>
                    <a:pt x="4" y="493"/>
                  </a:lnTo>
                  <a:lnTo>
                    <a:pt x="0" y="493"/>
                  </a:lnTo>
                  <a:lnTo>
                    <a:pt x="0" y="477"/>
                  </a:lnTo>
                  <a:lnTo>
                    <a:pt x="4" y="477"/>
                  </a:lnTo>
                  <a:close/>
                  <a:moveTo>
                    <a:pt x="4" y="505"/>
                  </a:moveTo>
                  <a:lnTo>
                    <a:pt x="4" y="521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4" y="505"/>
                  </a:lnTo>
                  <a:close/>
                  <a:moveTo>
                    <a:pt x="4" y="533"/>
                  </a:moveTo>
                  <a:lnTo>
                    <a:pt x="4" y="549"/>
                  </a:lnTo>
                  <a:lnTo>
                    <a:pt x="0" y="549"/>
                  </a:lnTo>
                  <a:lnTo>
                    <a:pt x="0" y="533"/>
                  </a:lnTo>
                  <a:lnTo>
                    <a:pt x="4" y="533"/>
                  </a:lnTo>
                  <a:close/>
                  <a:moveTo>
                    <a:pt x="4" y="561"/>
                  </a:moveTo>
                  <a:lnTo>
                    <a:pt x="4" y="577"/>
                  </a:lnTo>
                  <a:lnTo>
                    <a:pt x="0" y="577"/>
                  </a:lnTo>
                  <a:lnTo>
                    <a:pt x="0" y="561"/>
                  </a:lnTo>
                  <a:lnTo>
                    <a:pt x="4" y="561"/>
                  </a:lnTo>
                  <a:close/>
                  <a:moveTo>
                    <a:pt x="4" y="589"/>
                  </a:moveTo>
                  <a:lnTo>
                    <a:pt x="4" y="605"/>
                  </a:lnTo>
                  <a:lnTo>
                    <a:pt x="0" y="605"/>
                  </a:lnTo>
                  <a:lnTo>
                    <a:pt x="0" y="589"/>
                  </a:lnTo>
                  <a:lnTo>
                    <a:pt x="4" y="589"/>
                  </a:lnTo>
                  <a:close/>
                  <a:moveTo>
                    <a:pt x="4" y="617"/>
                  </a:moveTo>
                  <a:lnTo>
                    <a:pt x="4" y="633"/>
                  </a:lnTo>
                  <a:lnTo>
                    <a:pt x="0" y="633"/>
                  </a:lnTo>
                  <a:lnTo>
                    <a:pt x="0" y="617"/>
                  </a:lnTo>
                  <a:lnTo>
                    <a:pt x="4" y="617"/>
                  </a:lnTo>
                  <a:close/>
                  <a:moveTo>
                    <a:pt x="4" y="645"/>
                  </a:moveTo>
                  <a:lnTo>
                    <a:pt x="4" y="661"/>
                  </a:lnTo>
                  <a:lnTo>
                    <a:pt x="0" y="661"/>
                  </a:lnTo>
                  <a:lnTo>
                    <a:pt x="0" y="645"/>
                  </a:lnTo>
                  <a:lnTo>
                    <a:pt x="4" y="645"/>
                  </a:lnTo>
                  <a:close/>
                  <a:moveTo>
                    <a:pt x="4" y="673"/>
                  </a:moveTo>
                  <a:lnTo>
                    <a:pt x="4" y="689"/>
                  </a:lnTo>
                  <a:lnTo>
                    <a:pt x="0" y="689"/>
                  </a:lnTo>
                  <a:lnTo>
                    <a:pt x="0" y="673"/>
                  </a:lnTo>
                  <a:lnTo>
                    <a:pt x="4" y="673"/>
                  </a:lnTo>
                  <a:close/>
                  <a:moveTo>
                    <a:pt x="4" y="701"/>
                  </a:moveTo>
                  <a:lnTo>
                    <a:pt x="4" y="717"/>
                  </a:lnTo>
                  <a:lnTo>
                    <a:pt x="0" y="717"/>
                  </a:lnTo>
                  <a:lnTo>
                    <a:pt x="0" y="701"/>
                  </a:lnTo>
                  <a:lnTo>
                    <a:pt x="4" y="701"/>
                  </a:lnTo>
                  <a:close/>
                  <a:moveTo>
                    <a:pt x="4" y="729"/>
                  </a:moveTo>
                  <a:lnTo>
                    <a:pt x="4" y="745"/>
                  </a:lnTo>
                  <a:lnTo>
                    <a:pt x="0" y="745"/>
                  </a:lnTo>
                  <a:lnTo>
                    <a:pt x="0" y="729"/>
                  </a:lnTo>
                  <a:lnTo>
                    <a:pt x="4" y="729"/>
                  </a:lnTo>
                  <a:close/>
                  <a:moveTo>
                    <a:pt x="4" y="757"/>
                  </a:moveTo>
                  <a:lnTo>
                    <a:pt x="4" y="773"/>
                  </a:lnTo>
                  <a:lnTo>
                    <a:pt x="0" y="773"/>
                  </a:lnTo>
                  <a:lnTo>
                    <a:pt x="0" y="757"/>
                  </a:lnTo>
                  <a:lnTo>
                    <a:pt x="4" y="757"/>
                  </a:lnTo>
                  <a:close/>
                  <a:moveTo>
                    <a:pt x="4" y="785"/>
                  </a:moveTo>
                  <a:lnTo>
                    <a:pt x="4" y="802"/>
                  </a:lnTo>
                  <a:lnTo>
                    <a:pt x="0" y="802"/>
                  </a:lnTo>
                  <a:lnTo>
                    <a:pt x="0" y="785"/>
                  </a:lnTo>
                  <a:lnTo>
                    <a:pt x="4" y="785"/>
                  </a:lnTo>
                  <a:close/>
                  <a:moveTo>
                    <a:pt x="4" y="814"/>
                  </a:moveTo>
                  <a:lnTo>
                    <a:pt x="4" y="830"/>
                  </a:lnTo>
                  <a:lnTo>
                    <a:pt x="0" y="830"/>
                  </a:lnTo>
                  <a:lnTo>
                    <a:pt x="0" y="814"/>
                  </a:lnTo>
                  <a:lnTo>
                    <a:pt x="4" y="814"/>
                  </a:lnTo>
                  <a:close/>
                  <a:moveTo>
                    <a:pt x="4" y="842"/>
                  </a:moveTo>
                  <a:lnTo>
                    <a:pt x="4" y="858"/>
                  </a:lnTo>
                  <a:lnTo>
                    <a:pt x="0" y="858"/>
                  </a:lnTo>
                  <a:lnTo>
                    <a:pt x="0" y="842"/>
                  </a:lnTo>
                  <a:lnTo>
                    <a:pt x="4" y="842"/>
                  </a:lnTo>
                  <a:close/>
                  <a:moveTo>
                    <a:pt x="4" y="870"/>
                  </a:moveTo>
                  <a:lnTo>
                    <a:pt x="4" y="886"/>
                  </a:lnTo>
                  <a:lnTo>
                    <a:pt x="0" y="886"/>
                  </a:lnTo>
                  <a:lnTo>
                    <a:pt x="0" y="870"/>
                  </a:lnTo>
                  <a:lnTo>
                    <a:pt x="4" y="870"/>
                  </a:lnTo>
                  <a:close/>
                  <a:moveTo>
                    <a:pt x="4" y="898"/>
                  </a:moveTo>
                  <a:lnTo>
                    <a:pt x="4" y="914"/>
                  </a:lnTo>
                  <a:lnTo>
                    <a:pt x="0" y="914"/>
                  </a:lnTo>
                  <a:lnTo>
                    <a:pt x="0" y="898"/>
                  </a:lnTo>
                  <a:lnTo>
                    <a:pt x="4" y="898"/>
                  </a:lnTo>
                  <a:close/>
                  <a:moveTo>
                    <a:pt x="4" y="926"/>
                  </a:moveTo>
                  <a:lnTo>
                    <a:pt x="4" y="942"/>
                  </a:lnTo>
                  <a:lnTo>
                    <a:pt x="0" y="942"/>
                  </a:lnTo>
                  <a:lnTo>
                    <a:pt x="0" y="926"/>
                  </a:lnTo>
                  <a:lnTo>
                    <a:pt x="4" y="926"/>
                  </a:lnTo>
                  <a:close/>
                  <a:moveTo>
                    <a:pt x="4" y="954"/>
                  </a:moveTo>
                  <a:lnTo>
                    <a:pt x="4" y="970"/>
                  </a:lnTo>
                  <a:lnTo>
                    <a:pt x="0" y="970"/>
                  </a:lnTo>
                  <a:lnTo>
                    <a:pt x="0" y="954"/>
                  </a:lnTo>
                  <a:lnTo>
                    <a:pt x="4" y="954"/>
                  </a:lnTo>
                  <a:close/>
                  <a:moveTo>
                    <a:pt x="4" y="982"/>
                  </a:moveTo>
                  <a:lnTo>
                    <a:pt x="4" y="998"/>
                  </a:lnTo>
                  <a:lnTo>
                    <a:pt x="0" y="998"/>
                  </a:lnTo>
                  <a:lnTo>
                    <a:pt x="0" y="982"/>
                  </a:lnTo>
                  <a:lnTo>
                    <a:pt x="4" y="982"/>
                  </a:lnTo>
                  <a:close/>
                  <a:moveTo>
                    <a:pt x="4" y="1010"/>
                  </a:moveTo>
                  <a:lnTo>
                    <a:pt x="4" y="1026"/>
                  </a:lnTo>
                  <a:lnTo>
                    <a:pt x="0" y="1026"/>
                  </a:lnTo>
                  <a:lnTo>
                    <a:pt x="0" y="1010"/>
                  </a:lnTo>
                  <a:lnTo>
                    <a:pt x="4" y="1010"/>
                  </a:lnTo>
                  <a:close/>
                  <a:moveTo>
                    <a:pt x="4" y="1038"/>
                  </a:moveTo>
                  <a:lnTo>
                    <a:pt x="4" y="1054"/>
                  </a:lnTo>
                  <a:lnTo>
                    <a:pt x="0" y="1054"/>
                  </a:lnTo>
                  <a:lnTo>
                    <a:pt x="0" y="1038"/>
                  </a:lnTo>
                  <a:lnTo>
                    <a:pt x="4" y="1038"/>
                  </a:lnTo>
                  <a:close/>
                  <a:moveTo>
                    <a:pt x="4" y="1066"/>
                  </a:moveTo>
                  <a:lnTo>
                    <a:pt x="4" y="1082"/>
                  </a:lnTo>
                  <a:lnTo>
                    <a:pt x="0" y="1082"/>
                  </a:lnTo>
                  <a:lnTo>
                    <a:pt x="0" y="1066"/>
                  </a:lnTo>
                  <a:lnTo>
                    <a:pt x="4" y="1066"/>
                  </a:lnTo>
                  <a:close/>
                  <a:moveTo>
                    <a:pt x="4" y="1094"/>
                  </a:moveTo>
                  <a:lnTo>
                    <a:pt x="4" y="1102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4" y="1094"/>
                  </a:lnTo>
                  <a:close/>
                </a:path>
              </a:pathLst>
            </a:custGeom>
            <a:solidFill>
              <a:srgbClr val="E46C0A"/>
            </a:solidFill>
            <a:ln w="0" cap="flat">
              <a:solidFill>
                <a:srgbClr val="E46C0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94"/>
            <p:cNvSpPr>
              <a:spLocks/>
            </p:cNvSpPr>
            <p:nvPr/>
          </p:nvSpPr>
          <p:spPr bwMode="auto">
            <a:xfrm>
              <a:off x="3276" y="2043"/>
              <a:ext cx="200" cy="40"/>
            </a:xfrm>
            <a:custGeom>
              <a:avLst/>
              <a:gdLst>
                <a:gd name="T0" fmla="*/ 0 w 1192"/>
                <a:gd name="T1" fmla="*/ 40 h 240"/>
                <a:gd name="T2" fmla="*/ 40 w 1192"/>
                <a:gd name="T3" fmla="*/ 0 h 240"/>
                <a:gd name="T4" fmla="*/ 1152 w 1192"/>
                <a:gd name="T5" fmla="*/ 0 h 240"/>
                <a:gd name="T6" fmla="*/ 1192 w 1192"/>
                <a:gd name="T7" fmla="*/ 40 h 240"/>
                <a:gd name="T8" fmla="*/ 1192 w 1192"/>
                <a:gd name="T9" fmla="*/ 200 h 240"/>
                <a:gd name="T10" fmla="*/ 1152 w 1192"/>
                <a:gd name="T11" fmla="*/ 240 h 240"/>
                <a:gd name="T12" fmla="*/ 40 w 1192"/>
                <a:gd name="T13" fmla="*/ 240 h 240"/>
                <a:gd name="T14" fmla="*/ 0 w 1192"/>
                <a:gd name="T15" fmla="*/ 200 h 240"/>
                <a:gd name="T16" fmla="*/ 0 w 1192"/>
                <a:gd name="T17" fmla="*/ 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2" h="240">
                  <a:moveTo>
                    <a:pt x="0" y="40"/>
                  </a:moveTo>
                  <a:cubicBezTo>
                    <a:pt x="0" y="18"/>
                    <a:pt x="18" y="0"/>
                    <a:pt x="40" y="0"/>
                  </a:cubicBezTo>
                  <a:lnTo>
                    <a:pt x="1152" y="0"/>
                  </a:lnTo>
                  <a:cubicBezTo>
                    <a:pt x="1175" y="0"/>
                    <a:pt x="1192" y="18"/>
                    <a:pt x="1192" y="40"/>
                  </a:cubicBezTo>
                  <a:lnTo>
                    <a:pt x="1192" y="200"/>
                  </a:lnTo>
                  <a:cubicBezTo>
                    <a:pt x="1192" y="223"/>
                    <a:pt x="1175" y="240"/>
                    <a:pt x="1152" y="240"/>
                  </a:cubicBezTo>
                  <a:lnTo>
                    <a:pt x="40" y="240"/>
                  </a:lnTo>
                  <a:cubicBezTo>
                    <a:pt x="18" y="240"/>
                    <a:pt x="0" y="223"/>
                    <a:pt x="0" y="200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8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95"/>
            <p:cNvSpPr>
              <a:spLocks/>
            </p:cNvSpPr>
            <p:nvPr/>
          </p:nvSpPr>
          <p:spPr bwMode="auto">
            <a:xfrm>
              <a:off x="3276" y="2043"/>
              <a:ext cx="200" cy="40"/>
            </a:xfrm>
            <a:custGeom>
              <a:avLst/>
              <a:gdLst>
                <a:gd name="T0" fmla="*/ 0 w 1192"/>
                <a:gd name="T1" fmla="*/ 40 h 240"/>
                <a:gd name="T2" fmla="*/ 40 w 1192"/>
                <a:gd name="T3" fmla="*/ 0 h 240"/>
                <a:gd name="T4" fmla="*/ 1152 w 1192"/>
                <a:gd name="T5" fmla="*/ 0 h 240"/>
                <a:gd name="T6" fmla="*/ 1192 w 1192"/>
                <a:gd name="T7" fmla="*/ 40 h 240"/>
                <a:gd name="T8" fmla="*/ 1192 w 1192"/>
                <a:gd name="T9" fmla="*/ 200 h 240"/>
                <a:gd name="T10" fmla="*/ 1152 w 1192"/>
                <a:gd name="T11" fmla="*/ 240 h 240"/>
                <a:gd name="T12" fmla="*/ 40 w 1192"/>
                <a:gd name="T13" fmla="*/ 240 h 240"/>
                <a:gd name="T14" fmla="*/ 0 w 1192"/>
                <a:gd name="T15" fmla="*/ 200 h 240"/>
                <a:gd name="T16" fmla="*/ 0 w 1192"/>
                <a:gd name="T17" fmla="*/ 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2" h="240">
                  <a:moveTo>
                    <a:pt x="0" y="40"/>
                  </a:moveTo>
                  <a:cubicBezTo>
                    <a:pt x="0" y="18"/>
                    <a:pt x="18" y="0"/>
                    <a:pt x="40" y="0"/>
                  </a:cubicBezTo>
                  <a:lnTo>
                    <a:pt x="1152" y="0"/>
                  </a:lnTo>
                  <a:cubicBezTo>
                    <a:pt x="1175" y="0"/>
                    <a:pt x="1192" y="18"/>
                    <a:pt x="1192" y="40"/>
                  </a:cubicBezTo>
                  <a:lnTo>
                    <a:pt x="1192" y="200"/>
                  </a:lnTo>
                  <a:cubicBezTo>
                    <a:pt x="1192" y="223"/>
                    <a:pt x="1175" y="240"/>
                    <a:pt x="1152" y="240"/>
                  </a:cubicBezTo>
                  <a:lnTo>
                    <a:pt x="40" y="240"/>
                  </a:lnTo>
                  <a:cubicBezTo>
                    <a:pt x="18" y="240"/>
                    <a:pt x="0" y="223"/>
                    <a:pt x="0" y="200"/>
                  </a:cubicBezTo>
                  <a:lnTo>
                    <a:pt x="0" y="40"/>
                  </a:lnTo>
                  <a:close/>
                </a:path>
              </a:pathLst>
            </a:custGeom>
            <a:noFill/>
            <a:ln w="17463" cap="flat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Rectangle 96"/>
            <p:cNvSpPr>
              <a:spLocks noChangeArrowheads="1"/>
            </p:cNvSpPr>
            <p:nvPr/>
          </p:nvSpPr>
          <p:spPr bwMode="auto">
            <a:xfrm>
              <a:off x="3309" y="2160"/>
              <a:ext cx="108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Wingdings" panose="05000000000000000000" pitchFamily="2" charset="2"/>
                </a:rPr>
                <a:t>ü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97"/>
            <p:cNvSpPr>
              <a:spLocks noChangeArrowheads="1"/>
            </p:cNvSpPr>
            <p:nvPr/>
          </p:nvSpPr>
          <p:spPr bwMode="auto">
            <a:xfrm>
              <a:off x="3385" y="2141"/>
              <a:ext cx="75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 Light" panose="020B0502040204020203" pitchFamily="34" charset="0"/>
                </a:rPr>
                <a:t>Completed acceptance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98"/>
            <p:cNvSpPr>
              <a:spLocks noChangeArrowheads="1"/>
            </p:cNvSpPr>
            <p:nvPr/>
          </p:nvSpPr>
          <p:spPr bwMode="auto">
            <a:xfrm>
              <a:off x="3385" y="2223"/>
              <a:ext cx="24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 Light" panose="020B0502040204020203" pitchFamily="34" charset="0"/>
                </a:rPr>
                <a:t>criteria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99"/>
            <p:cNvSpPr>
              <a:spLocks noChangeArrowheads="1"/>
            </p:cNvSpPr>
            <p:nvPr/>
          </p:nvSpPr>
          <p:spPr bwMode="auto">
            <a:xfrm>
              <a:off x="3309" y="2321"/>
              <a:ext cx="108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Wingdings" panose="05000000000000000000" pitchFamily="2" charset="2"/>
                </a:rPr>
                <a:t>ü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100"/>
            <p:cNvSpPr>
              <a:spLocks noChangeArrowheads="1"/>
            </p:cNvSpPr>
            <p:nvPr/>
          </p:nvSpPr>
          <p:spPr bwMode="auto">
            <a:xfrm>
              <a:off x="3385" y="2303"/>
              <a:ext cx="5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 Light" panose="020B0502040204020203" pitchFamily="34" charset="0"/>
                </a:rPr>
                <a:t>Completed non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101"/>
            <p:cNvSpPr>
              <a:spLocks noChangeArrowheads="1"/>
            </p:cNvSpPr>
            <p:nvPr/>
          </p:nvSpPr>
          <p:spPr bwMode="auto">
            <a:xfrm>
              <a:off x="3385" y="2383"/>
              <a:ext cx="60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 Light" panose="020B0502040204020203" pitchFamily="34" charset="0"/>
                </a:rPr>
                <a:t>acceptance criteria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102"/>
            <p:cNvSpPr>
              <a:spLocks noChangeArrowheads="1"/>
            </p:cNvSpPr>
            <p:nvPr/>
          </p:nvSpPr>
          <p:spPr bwMode="auto">
            <a:xfrm>
              <a:off x="3309" y="2481"/>
              <a:ext cx="108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Wingdings" panose="05000000000000000000" pitchFamily="2" charset="2"/>
                </a:rPr>
                <a:t>ü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103"/>
            <p:cNvSpPr>
              <a:spLocks noChangeArrowheads="1"/>
            </p:cNvSpPr>
            <p:nvPr/>
          </p:nvSpPr>
          <p:spPr bwMode="auto">
            <a:xfrm>
              <a:off x="3385" y="2463"/>
              <a:ext cx="45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 Light" panose="020B0502040204020203" pitchFamily="34" charset="0"/>
                </a:rPr>
                <a:t>String S1 + S2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104"/>
            <p:cNvSpPr>
              <a:spLocks noChangeArrowheads="1"/>
            </p:cNvSpPr>
            <p:nvPr/>
          </p:nvSpPr>
          <p:spPr bwMode="auto">
            <a:xfrm>
              <a:off x="3309" y="2561"/>
              <a:ext cx="108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Wingdings" panose="05000000000000000000" pitchFamily="2" charset="2"/>
                </a:rPr>
                <a:t>ü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auto">
            <a:xfrm>
              <a:off x="3385" y="2543"/>
              <a:ext cx="61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 Light" panose="020B0502040204020203" pitchFamily="34" charset="0"/>
                </a:rPr>
                <a:t>Optimize test cases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auto">
            <a:xfrm>
              <a:off x="3309" y="2641"/>
              <a:ext cx="108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Wingdings" panose="05000000000000000000" pitchFamily="2" charset="2"/>
                </a:rPr>
                <a:t>ü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auto">
            <a:xfrm>
              <a:off x="3385" y="2622"/>
              <a:ext cx="60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 Light" panose="020B0502040204020203" pitchFamily="34" charset="0"/>
                </a:rPr>
                <a:t>Automat test cases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132" name="Picture 10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" y="2011"/>
              <a:ext cx="111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3" name="Picture 10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" y="2011"/>
              <a:ext cx="111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4" name="Picture 1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" y="2015"/>
              <a:ext cx="11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5" name="Picture 1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" y="2015"/>
              <a:ext cx="111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2871" y="1528"/>
              <a:ext cx="4" cy="1102"/>
            </a:xfrm>
            <a:custGeom>
              <a:avLst/>
              <a:gdLst>
                <a:gd name="T0" fmla="*/ 0 w 4"/>
                <a:gd name="T1" fmla="*/ 0 h 1102"/>
                <a:gd name="T2" fmla="*/ 0 w 4"/>
                <a:gd name="T3" fmla="*/ 44 h 1102"/>
                <a:gd name="T4" fmla="*/ 4 w 4"/>
                <a:gd name="T5" fmla="*/ 72 h 1102"/>
                <a:gd name="T6" fmla="*/ 4 w 4"/>
                <a:gd name="T7" fmla="*/ 84 h 1102"/>
                <a:gd name="T8" fmla="*/ 4 w 4"/>
                <a:gd name="T9" fmla="*/ 84 h 1102"/>
                <a:gd name="T10" fmla="*/ 0 w 4"/>
                <a:gd name="T11" fmla="*/ 112 h 1102"/>
                <a:gd name="T12" fmla="*/ 0 w 4"/>
                <a:gd name="T13" fmla="*/ 156 h 1102"/>
                <a:gd name="T14" fmla="*/ 4 w 4"/>
                <a:gd name="T15" fmla="*/ 184 h 1102"/>
                <a:gd name="T16" fmla="*/ 4 w 4"/>
                <a:gd name="T17" fmla="*/ 196 h 1102"/>
                <a:gd name="T18" fmla="*/ 4 w 4"/>
                <a:gd name="T19" fmla="*/ 196 h 1102"/>
                <a:gd name="T20" fmla="*/ 0 w 4"/>
                <a:gd name="T21" fmla="*/ 224 h 1102"/>
                <a:gd name="T22" fmla="*/ 0 w 4"/>
                <a:gd name="T23" fmla="*/ 268 h 1102"/>
                <a:gd name="T24" fmla="*/ 4 w 4"/>
                <a:gd name="T25" fmla="*/ 296 h 1102"/>
                <a:gd name="T26" fmla="*/ 4 w 4"/>
                <a:gd name="T27" fmla="*/ 308 h 1102"/>
                <a:gd name="T28" fmla="*/ 4 w 4"/>
                <a:gd name="T29" fmla="*/ 308 h 1102"/>
                <a:gd name="T30" fmla="*/ 0 w 4"/>
                <a:gd name="T31" fmla="*/ 336 h 1102"/>
                <a:gd name="T32" fmla="*/ 0 w 4"/>
                <a:gd name="T33" fmla="*/ 380 h 1102"/>
                <a:gd name="T34" fmla="*/ 4 w 4"/>
                <a:gd name="T35" fmla="*/ 408 h 1102"/>
                <a:gd name="T36" fmla="*/ 4 w 4"/>
                <a:gd name="T37" fmla="*/ 420 h 1102"/>
                <a:gd name="T38" fmla="*/ 4 w 4"/>
                <a:gd name="T39" fmla="*/ 420 h 1102"/>
                <a:gd name="T40" fmla="*/ 0 w 4"/>
                <a:gd name="T41" fmla="*/ 448 h 1102"/>
                <a:gd name="T42" fmla="*/ 0 w 4"/>
                <a:gd name="T43" fmla="*/ 492 h 1102"/>
                <a:gd name="T44" fmla="*/ 4 w 4"/>
                <a:gd name="T45" fmla="*/ 521 h 1102"/>
                <a:gd name="T46" fmla="*/ 4 w 4"/>
                <a:gd name="T47" fmla="*/ 533 h 1102"/>
                <a:gd name="T48" fmla="*/ 4 w 4"/>
                <a:gd name="T49" fmla="*/ 533 h 1102"/>
                <a:gd name="T50" fmla="*/ 0 w 4"/>
                <a:gd name="T51" fmla="*/ 561 h 1102"/>
                <a:gd name="T52" fmla="*/ 0 w 4"/>
                <a:gd name="T53" fmla="*/ 605 h 1102"/>
                <a:gd name="T54" fmla="*/ 4 w 4"/>
                <a:gd name="T55" fmla="*/ 633 h 1102"/>
                <a:gd name="T56" fmla="*/ 4 w 4"/>
                <a:gd name="T57" fmla="*/ 645 h 1102"/>
                <a:gd name="T58" fmla="*/ 4 w 4"/>
                <a:gd name="T59" fmla="*/ 645 h 1102"/>
                <a:gd name="T60" fmla="*/ 0 w 4"/>
                <a:gd name="T61" fmla="*/ 673 h 1102"/>
                <a:gd name="T62" fmla="*/ 0 w 4"/>
                <a:gd name="T63" fmla="*/ 717 h 1102"/>
                <a:gd name="T64" fmla="*/ 4 w 4"/>
                <a:gd name="T65" fmla="*/ 745 h 1102"/>
                <a:gd name="T66" fmla="*/ 4 w 4"/>
                <a:gd name="T67" fmla="*/ 757 h 1102"/>
                <a:gd name="T68" fmla="*/ 4 w 4"/>
                <a:gd name="T69" fmla="*/ 757 h 1102"/>
                <a:gd name="T70" fmla="*/ 0 w 4"/>
                <a:gd name="T71" fmla="*/ 785 h 1102"/>
                <a:gd name="T72" fmla="*/ 0 w 4"/>
                <a:gd name="T73" fmla="*/ 829 h 1102"/>
                <a:gd name="T74" fmla="*/ 4 w 4"/>
                <a:gd name="T75" fmla="*/ 857 h 1102"/>
                <a:gd name="T76" fmla="*/ 4 w 4"/>
                <a:gd name="T77" fmla="*/ 869 h 1102"/>
                <a:gd name="T78" fmla="*/ 4 w 4"/>
                <a:gd name="T79" fmla="*/ 869 h 1102"/>
                <a:gd name="T80" fmla="*/ 0 w 4"/>
                <a:gd name="T81" fmla="*/ 897 h 1102"/>
                <a:gd name="T82" fmla="*/ 0 w 4"/>
                <a:gd name="T83" fmla="*/ 941 h 1102"/>
                <a:gd name="T84" fmla="*/ 4 w 4"/>
                <a:gd name="T85" fmla="*/ 969 h 1102"/>
                <a:gd name="T86" fmla="*/ 4 w 4"/>
                <a:gd name="T87" fmla="*/ 981 h 1102"/>
                <a:gd name="T88" fmla="*/ 4 w 4"/>
                <a:gd name="T89" fmla="*/ 981 h 1102"/>
                <a:gd name="T90" fmla="*/ 0 w 4"/>
                <a:gd name="T91" fmla="*/ 1010 h 1102"/>
                <a:gd name="T92" fmla="*/ 0 w 4"/>
                <a:gd name="T93" fmla="*/ 1054 h 1102"/>
                <a:gd name="T94" fmla="*/ 4 w 4"/>
                <a:gd name="T95" fmla="*/ 1082 h 1102"/>
                <a:gd name="T96" fmla="*/ 4 w 4"/>
                <a:gd name="T97" fmla="*/ 1094 h 1102"/>
                <a:gd name="T98" fmla="*/ 4 w 4"/>
                <a:gd name="T99" fmla="*/ 1094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" h="1102">
                  <a:moveTo>
                    <a:pt x="4" y="0"/>
                  </a:moveTo>
                  <a:lnTo>
                    <a:pt x="4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4" y="0"/>
                  </a:lnTo>
                  <a:close/>
                  <a:moveTo>
                    <a:pt x="4" y="28"/>
                  </a:moveTo>
                  <a:lnTo>
                    <a:pt x="4" y="44"/>
                  </a:lnTo>
                  <a:lnTo>
                    <a:pt x="0" y="44"/>
                  </a:lnTo>
                  <a:lnTo>
                    <a:pt x="0" y="28"/>
                  </a:lnTo>
                  <a:lnTo>
                    <a:pt x="4" y="28"/>
                  </a:lnTo>
                  <a:close/>
                  <a:moveTo>
                    <a:pt x="4" y="56"/>
                  </a:moveTo>
                  <a:lnTo>
                    <a:pt x="4" y="72"/>
                  </a:lnTo>
                  <a:lnTo>
                    <a:pt x="0" y="72"/>
                  </a:lnTo>
                  <a:lnTo>
                    <a:pt x="0" y="56"/>
                  </a:lnTo>
                  <a:lnTo>
                    <a:pt x="4" y="56"/>
                  </a:lnTo>
                  <a:close/>
                  <a:moveTo>
                    <a:pt x="4" y="84"/>
                  </a:moveTo>
                  <a:lnTo>
                    <a:pt x="4" y="100"/>
                  </a:lnTo>
                  <a:lnTo>
                    <a:pt x="0" y="100"/>
                  </a:lnTo>
                  <a:lnTo>
                    <a:pt x="0" y="84"/>
                  </a:lnTo>
                  <a:lnTo>
                    <a:pt x="4" y="84"/>
                  </a:lnTo>
                  <a:close/>
                  <a:moveTo>
                    <a:pt x="4" y="112"/>
                  </a:moveTo>
                  <a:lnTo>
                    <a:pt x="4" y="128"/>
                  </a:lnTo>
                  <a:lnTo>
                    <a:pt x="0" y="128"/>
                  </a:lnTo>
                  <a:lnTo>
                    <a:pt x="0" y="112"/>
                  </a:lnTo>
                  <a:lnTo>
                    <a:pt x="4" y="112"/>
                  </a:lnTo>
                  <a:close/>
                  <a:moveTo>
                    <a:pt x="4" y="140"/>
                  </a:moveTo>
                  <a:lnTo>
                    <a:pt x="4" y="15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40"/>
                  </a:lnTo>
                  <a:close/>
                  <a:moveTo>
                    <a:pt x="4" y="168"/>
                  </a:moveTo>
                  <a:lnTo>
                    <a:pt x="4" y="184"/>
                  </a:lnTo>
                  <a:lnTo>
                    <a:pt x="0" y="184"/>
                  </a:lnTo>
                  <a:lnTo>
                    <a:pt x="0" y="168"/>
                  </a:lnTo>
                  <a:lnTo>
                    <a:pt x="4" y="168"/>
                  </a:lnTo>
                  <a:close/>
                  <a:moveTo>
                    <a:pt x="4" y="196"/>
                  </a:moveTo>
                  <a:lnTo>
                    <a:pt x="4" y="212"/>
                  </a:lnTo>
                  <a:lnTo>
                    <a:pt x="0" y="212"/>
                  </a:lnTo>
                  <a:lnTo>
                    <a:pt x="0" y="196"/>
                  </a:lnTo>
                  <a:lnTo>
                    <a:pt x="4" y="196"/>
                  </a:lnTo>
                  <a:close/>
                  <a:moveTo>
                    <a:pt x="4" y="224"/>
                  </a:moveTo>
                  <a:lnTo>
                    <a:pt x="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4" y="224"/>
                  </a:lnTo>
                  <a:close/>
                  <a:moveTo>
                    <a:pt x="4" y="252"/>
                  </a:moveTo>
                  <a:lnTo>
                    <a:pt x="4" y="268"/>
                  </a:lnTo>
                  <a:lnTo>
                    <a:pt x="0" y="268"/>
                  </a:lnTo>
                  <a:lnTo>
                    <a:pt x="0" y="252"/>
                  </a:lnTo>
                  <a:lnTo>
                    <a:pt x="4" y="252"/>
                  </a:lnTo>
                  <a:close/>
                  <a:moveTo>
                    <a:pt x="4" y="280"/>
                  </a:moveTo>
                  <a:lnTo>
                    <a:pt x="4" y="296"/>
                  </a:lnTo>
                  <a:lnTo>
                    <a:pt x="0" y="296"/>
                  </a:lnTo>
                  <a:lnTo>
                    <a:pt x="0" y="280"/>
                  </a:lnTo>
                  <a:lnTo>
                    <a:pt x="4" y="280"/>
                  </a:lnTo>
                  <a:close/>
                  <a:moveTo>
                    <a:pt x="4" y="308"/>
                  </a:moveTo>
                  <a:lnTo>
                    <a:pt x="4" y="324"/>
                  </a:lnTo>
                  <a:lnTo>
                    <a:pt x="0" y="324"/>
                  </a:lnTo>
                  <a:lnTo>
                    <a:pt x="0" y="308"/>
                  </a:lnTo>
                  <a:lnTo>
                    <a:pt x="4" y="308"/>
                  </a:lnTo>
                  <a:close/>
                  <a:moveTo>
                    <a:pt x="4" y="336"/>
                  </a:moveTo>
                  <a:lnTo>
                    <a:pt x="4" y="352"/>
                  </a:lnTo>
                  <a:lnTo>
                    <a:pt x="0" y="352"/>
                  </a:lnTo>
                  <a:lnTo>
                    <a:pt x="0" y="336"/>
                  </a:lnTo>
                  <a:lnTo>
                    <a:pt x="4" y="336"/>
                  </a:lnTo>
                  <a:close/>
                  <a:moveTo>
                    <a:pt x="4" y="364"/>
                  </a:moveTo>
                  <a:lnTo>
                    <a:pt x="4" y="380"/>
                  </a:lnTo>
                  <a:lnTo>
                    <a:pt x="0" y="380"/>
                  </a:lnTo>
                  <a:lnTo>
                    <a:pt x="0" y="364"/>
                  </a:lnTo>
                  <a:lnTo>
                    <a:pt x="4" y="364"/>
                  </a:lnTo>
                  <a:close/>
                  <a:moveTo>
                    <a:pt x="4" y="392"/>
                  </a:moveTo>
                  <a:lnTo>
                    <a:pt x="4" y="408"/>
                  </a:lnTo>
                  <a:lnTo>
                    <a:pt x="0" y="408"/>
                  </a:lnTo>
                  <a:lnTo>
                    <a:pt x="0" y="392"/>
                  </a:lnTo>
                  <a:lnTo>
                    <a:pt x="4" y="392"/>
                  </a:lnTo>
                  <a:close/>
                  <a:moveTo>
                    <a:pt x="4" y="420"/>
                  </a:moveTo>
                  <a:lnTo>
                    <a:pt x="4" y="436"/>
                  </a:lnTo>
                  <a:lnTo>
                    <a:pt x="0" y="436"/>
                  </a:lnTo>
                  <a:lnTo>
                    <a:pt x="0" y="420"/>
                  </a:lnTo>
                  <a:lnTo>
                    <a:pt x="4" y="420"/>
                  </a:lnTo>
                  <a:close/>
                  <a:moveTo>
                    <a:pt x="4" y="448"/>
                  </a:moveTo>
                  <a:lnTo>
                    <a:pt x="4" y="464"/>
                  </a:lnTo>
                  <a:lnTo>
                    <a:pt x="0" y="464"/>
                  </a:lnTo>
                  <a:lnTo>
                    <a:pt x="0" y="448"/>
                  </a:lnTo>
                  <a:lnTo>
                    <a:pt x="4" y="448"/>
                  </a:lnTo>
                  <a:close/>
                  <a:moveTo>
                    <a:pt x="4" y="476"/>
                  </a:moveTo>
                  <a:lnTo>
                    <a:pt x="4" y="492"/>
                  </a:lnTo>
                  <a:lnTo>
                    <a:pt x="0" y="492"/>
                  </a:lnTo>
                  <a:lnTo>
                    <a:pt x="0" y="476"/>
                  </a:lnTo>
                  <a:lnTo>
                    <a:pt x="4" y="476"/>
                  </a:lnTo>
                  <a:close/>
                  <a:moveTo>
                    <a:pt x="4" y="505"/>
                  </a:moveTo>
                  <a:lnTo>
                    <a:pt x="4" y="521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4" y="505"/>
                  </a:lnTo>
                  <a:close/>
                  <a:moveTo>
                    <a:pt x="4" y="533"/>
                  </a:moveTo>
                  <a:lnTo>
                    <a:pt x="4" y="549"/>
                  </a:lnTo>
                  <a:lnTo>
                    <a:pt x="0" y="549"/>
                  </a:lnTo>
                  <a:lnTo>
                    <a:pt x="0" y="533"/>
                  </a:lnTo>
                  <a:lnTo>
                    <a:pt x="4" y="533"/>
                  </a:lnTo>
                  <a:close/>
                  <a:moveTo>
                    <a:pt x="4" y="561"/>
                  </a:moveTo>
                  <a:lnTo>
                    <a:pt x="4" y="577"/>
                  </a:lnTo>
                  <a:lnTo>
                    <a:pt x="0" y="577"/>
                  </a:lnTo>
                  <a:lnTo>
                    <a:pt x="0" y="561"/>
                  </a:lnTo>
                  <a:lnTo>
                    <a:pt x="4" y="561"/>
                  </a:lnTo>
                  <a:close/>
                  <a:moveTo>
                    <a:pt x="4" y="589"/>
                  </a:moveTo>
                  <a:lnTo>
                    <a:pt x="4" y="605"/>
                  </a:lnTo>
                  <a:lnTo>
                    <a:pt x="0" y="605"/>
                  </a:lnTo>
                  <a:lnTo>
                    <a:pt x="0" y="589"/>
                  </a:lnTo>
                  <a:lnTo>
                    <a:pt x="4" y="589"/>
                  </a:lnTo>
                  <a:close/>
                  <a:moveTo>
                    <a:pt x="4" y="617"/>
                  </a:moveTo>
                  <a:lnTo>
                    <a:pt x="4" y="633"/>
                  </a:lnTo>
                  <a:lnTo>
                    <a:pt x="0" y="633"/>
                  </a:lnTo>
                  <a:lnTo>
                    <a:pt x="0" y="617"/>
                  </a:lnTo>
                  <a:lnTo>
                    <a:pt x="4" y="617"/>
                  </a:lnTo>
                  <a:close/>
                  <a:moveTo>
                    <a:pt x="4" y="645"/>
                  </a:moveTo>
                  <a:lnTo>
                    <a:pt x="4" y="661"/>
                  </a:lnTo>
                  <a:lnTo>
                    <a:pt x="0" y="661"/>
                  </a:lnTo>
                  <a:lnTo>
                    <a:pt x="0" y="645"/>
                  </a:lnTo>
                  <a:lnTo>
                    <a:pt x="4" y="645"/>
                  </a:lnTo>
                  <a:close/>
                  <a:moveTo>
                    <a:pt x="4" y="673"/>
                  </a:moveTo>
                  <a:lnTo>
                    <a:pt x="4" y="689"/>
                  </a:lnTo>
                  <a:lnTo>
                    <a:pt x="0" y="689"/>
                  </a:lnTo>
                  <a:lnTo>
                    <a:pt x="0" y="673"/>
                  </a:lnTo>
                  <a:lnTo>
                    <a:pt x="4" y="673"/>
                  </a:lnTo>
                  <a:close/>
                  <a:moveTo>
                    <a:pt x="4" y="701"/>
                  </a:moveTo>
                  <a:lnTo>
                    <a:pt x="4" y="717"/>
                  </a:lnTo>
                  <a:lnTo>
                    <a:pt x="0" y="717"/>
                  </a:lnTo>
                  <a:lnTo>
                    <a:pt x="0" y="701"/>
                  </a:lnTo>
                  <a:lnTo>
                    <a:pt x="4" y="701"/>
                  </a:lnTo>
                  <a:close/>
                  <a:moveTo>
                    <a:pt x="4" y="729"/>
                  </a:moveTo>
                  <a:lnTo>
                    <a:pt x="4" y="745"/>
                  </a:lnTo>
                  <a:lnTo>
                    <a:pt x="0" y="745"/>
                  </a:lnTo>
                  <a:lnTo>
                    <a:pt x="0" y="729"/>
                  </a:lnTo>
                  <a:lnTo>
                    <a:pt x="4" y="729"/>
                  </a:lnTo>
                  <a:close/>
                  <a:moveTo>
                    <a:pt x="4" y="757"/>
                  </a:moveTo>
                  <a:lnTo>
                    <a:pt x="4" y="773"/>
                  </a:lnTo>
                  <a:lnTo>
                    <a:pt x="0" y="773"/>
                  </a:lnTo>
                  <a:lnTo>
                    <a:pt x="0" y="757"/>
                  </a:lnTo>
                  <a:lnTo>
                    <a:pt x="4" y="757"/>
                  </a:lnTo>
                  <a:close/>
                  <a:moveTo>
                    <a:pt x="4" y="785"/>
                  </a:moveTo>
                  <a:lnTo>
                    <a:pt x="4" y="801"/>
                  </a:lnTo>
                  <a:lnTo>
                    <a:pt x="0" y="801"/>
                  </a:lnTo>
                  <a:lnTo>
                    <a:pt x="0" y="785"/>
                  </a:lnTo>
                  <a:lnTo>
                    <a:pt x="4" y="785"/>
                  </a:lnTo>
                  <a:close/>
                  <a:moveTo>
                    <a:pt x="4" y="813"/>
                  </a:moveTo>
                  <a:lnTo>
                    <a:pt x="4" y="829"/>
                  </a:lnTo>
                  <a:lnTo>
                    <a:pt x="0" y="829"/>
                  </a:lnTo>
                  <a:lnTo>
                    <a:pt x="0" y="813"/>
                  </a:lnTo>
                  <a:lnTo>
                    <a:pt x="4" y="813"/>
                  </a:lnTo>
                  <a:close/>
                  <a:moveTo>
                    <a:pt x="4" y="841"/>
                  </a:moveTo>
                  <a:lnTo>
                    <a:pt x="4" y="857"/>
                  </a:lnTo>
                  <a:lnTo>
                    <a:pt x="0" y="857"/>
                  </a:lnTo>
                  <a:lnTo>
                    <a:pt x="0" y="841"/>
                  </a:lnTo>
                  <a:lnTo>
                    <a:pt x="4" y="841"/>
                  </a:lnTo>
                  <a:close/>
                  <a:moveTo>
                    <a:pt x="4" y="869"/>
                  </a:moveTo>
                  <a:lnTo>
                    <a:pt x="4" y="885"/>
                  </a:lnTo>
                  <a:lnTo>
                    <a:pt x="0" y="885"/>
                  </a:lnTo>
                  <a:lnTo>
                    <a:pt x="0" y="869"/>
                  </a:lnTo>
                  <a:lnTo>
                    <a:pt x="4" y="869"/>
                  </a:lnTo>
                  <a:close/>
                  <a:moveTo>
                    <a:pt x="4" y="897"/>
                  </a:moveTo>
                  <a:lnTo>
                    <a:pt x="4" y="913"/>
                  </a:lnTo>
                  <a:lnTo>
                    <a:pt x="0" y="913"/>
                  </a:lnTo>
                  <a:lnTo>
                    <a:pt x="0" y="897"/>
                  </a:lnTo>
                  <a:lnTo>
                    <a:pt x="4" y="897"/>
                  </a:lnTo>
                  <a:close/>
                  <a:moveTo>
                    <a:pt x="4" y="925"/>
                  </a:moveTo>
                  <a:lnTo>
                    <a:pt x="4" y="941"/>
                  </a:lnTo>
                  <a:lnTo>
                    <a:pt x="0" y="941"/>
                  </a:lnTo>
                  <a:lnTo>
                    <a:pt x="0" y="925"/>
                  </a:lnTo>
                  <a:lnTo>
                    <a:pt x="4" y="925"/>
                  </a:lnTo>
                  <a:close/>
                  <a:moveTo>
                    <a:pt x="4" y="953"/>
                  </a:moveTo>
                  <a:lnTo>
                    <a:pt x="4" y="969"/>
                  </a:lnTo>
                  <a:lnTo>
                    <a:pt x="0" y="969"/>
                  </a:lnTo>
                  <a:lnTo>
                    <a:pt x="0" y="953"/>
                  </a:lnTo>
                  <a:lnTo>
                    <a:pt x="4" y="953"/>
                  </a:lnTo>
                  <a:close/>
                  <a:moveTo>
                    <a:pt x="4" y="981"/>
                  </a:moveTo>
                  <a:lnTo>
                    <a:pt x="4" y="998"/>
                  </a:lnTo>
                  <a:lnTo>
                    <a:pt x="0" y="998"/>
                  </a:lnTo>
                  <a:lnTo>
                    <a:pt x="0" y="981"/>
                  </a:lnTo>
                  <a:lnTo>
                    <a:pt x="4" y="981"/>
                  </a:lnTo>
                  <a:close/>
                  <a:moveTo>
                    <a:pt x="4" y="1010"/>
                  </a:moveTo>
                  <a:lnTo>
                    <a:pt x="4" y="1026"/>
                  </a:lnTo>
                  <a:lnTo>
                    <a:pt x="0" y="1026"/>
                  </a:lnTo>
                  <a:lnTo>
                    <a:pt x="0" y="1010"/>
                  </a:lnTo>
                  <a:lnTo>
                    <a:pt x="4" y="1010"/>
                  </a:lnTo>
                  <a:close/>
                  <a:moveTo>
                    <a:pt x="4" y="1038"/>
                  </a:moveTo>
                  <a:lnTo>
                    <a:pt x="4" y="1054"/>
                  </a:lnTo>
                  <a:lnTo>
                    <a:pt x="0" y="1054"/>
                  </a:lnTo>
                  <a:lnTo>
                    <a:pt x="0" y="1038"/>
                  </a:lnTo>
                  <a:lnTo>
                    <a:pt x="4" y="1038"/>
                  </a:lnTo>
                  <a:close/>
                  <a:moveTo>
                    <a:pt x="4" y="1066"/>
                  </a:moveTo>
                  <a:lnTo>
                    <a:pt x="4" y="1082"/>
                  </a:lnTo>
                  <a:lnTo>
                    <a:pt x="0" y="1082"/>
                  </a:lnTo>
                  <a:lnTo>
                    <a:pt x="0" y="1066"/>
                  </a:lnTo>
                  <a:lnTo>
                    <a:pt x="4" y="1066"/>
                  </a:lnTo>
                  <a:close/>
                  <a:moveTo>
                    <a:pt x="4" y="1094"/>
                  </a:moveTo>
                  <a:lnTo>
                    <a:pt x="4" y="1102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4" y="1094"/>
                  </a:lnTo>
                  <a:close/>
                </a:path>
              </a:pathLst>
            </a:custGeom>
            <a:solidFill>
              <a:srgbClr val="E46C0A"/>
            </a:solidFill>
            <a:ln w="0" cap="flat">
              <a:solidFill>
                <a:srgbClr val="E46C0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113"/>
            <p:cNvSpPr>
              <a:spLocks noEditPoints="1"/>
            </p:cNvSpPr>
            <p:nvPr/>
          </p:nvSpPr>
          <p:spPr bwMode="auto">
            <a:xfrm>
              <a:off x="3099" y="1555"/>
              <a:ext cx="4" cy="1102"/>
            </a:xfrm>
            <a:custGeom>
              <a:avLst/>
              <a:gdLst>
                <a:gd name="T0" fmla="*/ 0 w 4"/>
                <a:gd name="T1" fmla="*/ 0 h 1102"/>
                <a:gd name="T2" fmla="*/ 0 w 4"/>
                <a:gd name="T3" fmla="*/ 44 h 1102"/>
                <a:gd name="T4" fmla="*/ 4 w 4"/>
                <a:gd name="T5" fmla="*/ 72 h 1102"/>
                <a:gd name="T6" fmla="*/ 4 w 4"/>
                <a:gd name="T7" fmla="*/ 84 h 1102"/>
                <a:gd name="T8" fmla="*/ 4 w 4"/>
                <a:gd name="T9" fmla="*/ 84 h 1102"/>
                <a:gd name="T10" fmla="*/ 0 w 4"/>
                <a:gd name="T11" fmla="*/ 112 h 1102"/>
                <a:gd name="T12" fmla="*/ 0 w 4"/>
                <a:gd name="T13" fmla="*/ 156 h 1102"/>
                <a:gd name="T14" fmla="*/ 4 w 4"/>
                <a:gd name="T15" fmla="*/ 184 h 1102"/>
                <a:gd name="T16" fmla="*/ 4 w 4"/>
                <a:gd name="T17" fmla="*/ 196 h 1102"/>
                <a:gd name="T18" fmla="*/ 4 w 4"/>
                <a:gd name="T19" fmla="*/ 196 h 1102"/>
                <a:gd name="T20" fmla="*/ 0 w 4"/>
                <a:gd name="T21" fmla="*/ 224 h 1102"/>
                <a:gd name="T22" fmla="*/ 0 w 4"/>
                <a:gd name="T23" fmla="*/ 268 h 1102"/>
                <a:gd name="T24" fmla="*/ 4 w 4"/>
                <a:gd name="T25" fmla="*/ 296 h 1102"/>
                <a:gd name="T26" fmla="*/ 4 w 4"/>
                <a:gd name="T27" fmla="*/ 309 h 1102"/>
                <a:gd name="T28" fmla="*/ 4 w 4"/>
                <a:gd name="T29" fmla="*/ 309 h 1102"/>
                <a:gd name="T30" fmla="*/ 0 w 4"/>
                <a:gd name="T31" fmla="*/ 337 h 1102"/>
                <a:gd name="T32" fmla="*/ 0 w 4"/>
                <a:gd name="T33" fmla="*/ 381 h 1102"/>
                <a:gd name="T34" fmla="*/ 4 w 4"/>
                <a:gd name="T35" fmla="*/ 409 h 1102"/>
                <a:gd name="T36" fmla="*/ 4 w 4"/>
                <a:gd name="T37" fmla="*/ 421 h 1102"/>
                <a:gd name="T38" fmla="*/ 4 w 4"/>
                <a:gd name="T39" fmla="*/ 421 h 1102"/>
                <a:gd name="T40" fmla="*/ 0 w 4"/>
                <a:gd name="T41" fmla="*/ 449 h 1102"/>
                <a:gd name="T42" fmla="*/ 0 w 4"/>
                <a:gd name="T43" fmla="*/ 493 h 1102"/>
                <a:gd name="T44" fmla="*/ 4 w 4"/>
                <a:gd name="T45" fmla="*/ 521 h 1102"/>
                <a:gd name="T46" fmla="*/ 4 w 4"/>
                <a:gd name="T47" fmla="*/ 533 h 1102"/>
                <a:gd name="T48" fmla="*/ 4 w 4"/>
                <a:gd name="T49" fmla="*/ 533 h 1102"/>
                <a:gd name="T50" fmla="*/ 0 w 4"/>
                <a:gd name="T51" fmla="*/ 561 h 1102"/>
                <a:gd name="T52" fmla="*/ 0 w 4"/>
                <a:gd name="T53" fmla="*/ 605 h 1102"/>
                <a:gd name="T54" fmla="*/ 4 w 4"/>
                <a:gd name="T55" fmla="*/ 633 h 1102"/>
                <a:gd name="T56" fmla="*/ 4 w 4"/>
                <a:gd name="T57" fmla="*/ 645 h 1102"/>
                <a:gd name="T58" fmla="*/ 4 w 4"/>
                <a:gd name="T59" fmla="*/ 645 h 1102"/>
                <a:gd name="T60" fmla="*/ 0 w 4"/>
                <a:gd name="T61" fmla="*/ 673 h 1102"/>
                <a:gd name="T62" fmla="*/ 0 w 4"/>
                <a:gd name="T63" fmla="*/ 717 h 1102"/>
                <a:gd name="T64" fmla="*/ 4 w 4"/>
                <a:gd name="T65" fmla="*/ 745 h 1102"/>
                <a:gd name="T66" fmla="*/ 4 w 4"/>
                <a:gd name="T67" fmla="*/ 757 h 1102"/>
                <a:gd name="T68" fmla="*/ 4 w 4"/>
                <a:gd name="T69" fmla="*/ 757 h 1102"/>
                <a:gd name="T70" fmla="*/ 0 w 4"/>
                <a:gd name="T71" fmla="*/ 785 h 1102"/>
                <a:gd name="T72" fmla="*/ 0 w 4"/>
                <a:gd name="T73" fmla="*/ 830 h 1102"/>
                <a:gd name="T74" fmla="*/ 4 w 4"/>
                <a:gd name="T75" fmla="*/ 858 h 1102"/>
                <a:gd name="T76" fmla="*/ 4 w 4"/>
                <a:gd name="T77" fmla="*/ 870 h 1102"/>
                <a:gd name="T78" fmla="*/ 4 w 4"/>
                <a:gd name="T79" fmla="*/ 870 h 1102"/>
                <a:gd name="T80" fmla="*/ 0 w 4"/>
                <a:gd name="T81" fmla="*/ 898 h 1102"/>
                <a:gd name="T82" fmla="*/ 0 w 4"/>
                <a:gd name="T83" fmla="*/ 942 h 1102"/>
                <a:gd name="T84" fmla="*/ 4 w 4"/>
                <a:gd name="T85" fmla="*/ 970 h 1102"/>
                <a:gd name="T86" fmla="*/ 4 w 4"/>
                <a:gd name="T87" fmla="*/ 982 h 1102"/>
                <a:gd name="T88" fmla="*/ 4 w 4"/>
                <a:gd name="T89" fmla="*/ 982 h 1102"/>
                <a:gd name="T90" fmla="*/ 0 w 4"/>
                <a:gd name="T91" fmla="*/ 1010 h 1102"/>
                <a:gd name="T92" fmla="*/ 0 w 4"/>
                <a:gd name="T93" fmla="*/ 1054 h 1102"/>
                <a:gd name="T94" fmla="*/ 4 w 4"/>
                <a:gd name="T95" fmla="*/ 1082 h 1102"/>
                <a:gd name="T96" fmla="*/ 4 w 4"/>
                <a:gd name="T97" fmla="*/ 1094 h 1102"/>
                <a:gd name="T98" fmla="*/ 4 w 4"/>
                <a:gd name="T99" fmla="*/ 1094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" h="1102">
                  <a:moveTo>
                    <a:pt x="4" y="0"/>
                  </a:moveTo>
                  <a:lnTo>
                    <a:pt x="4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4" y="0"/>
                  </a:lnTo>
                  <a:close/>
                  <a:moveTo>
                    <a:pt x="4" y="28"/>
                  </a:moveTo>
                  <a:lnTo>
                    <a:pt x="4" y="44"/>
                  </a:lnTo>
                  <a:lnTo>
                    <a:pt x="0" y="44"/>
                  </a:lnTo>
                  <a:lnTo>
                    <a:pt x="0" y="28"/>
                  </a:lnTo>
                  <a:lnTo>
                    <a:pt x="4" y="28"/>
                  </a:lnTo>
                  <a:close/>
                  <a:moveTo>
                    <a:pt x="4" y="56"/>
                  </a:moveTo>
                  <a:lnTo>
                    <a:pt x="4" y="72"/>
                  </a:lnTo>
                  <a:lnTo>
                    <a:pt x="0" y="72"/>
                  </a:lnTo>
                  <a:lnTo>
                    <a:pt x="0" y="56"/>
                  </a:lnTo>
                  <a:lnTo>
                    <a:pt x="4" y="56"/>
                  </a:lnTo>
                  <a:close/>
                  <a:moveTo>
                    <a:pt x="4" y="84"/>
                  </a:moveTo>
                  <a:lnTo>
                    <a:pt x="4" y="100"/>
                  </a:lnTo>
                  <a:lnTo>
                    <a:pt x="0" y="100"/>
                  </a:lnTo>
                  <a:lnTo>
                    <a:pt x="0" y="84"/>
                  </a:lnTo>
                  <a:lnTo>
                    <a:pt x="4" y="84"/>
                  </a:lnTo>
                  <a:close/>
                  <a:moveTo>
                    <a:pt x="4" y="112"/>
                  </a:moveTo>
                  <a:lnTo>
                    <a:pt x="4" y="128"/>
                  </a:lnTo>
                  <a:lnTo>
                    <a:pt x="0" y="128"/>
                  </a:lnTo>
                  <a:lnTo>
                    <a:pt x="0" y="112"/>
                  </a:lnTo>
                  <a:lnTo>
                    <a:pt x="4" y="112"/>
                  </a:lnTo>
                  <a:close/>
                  <a:moveTo>
                    <a:pt x="4" y="140"/>
                  </a:moveTo>
                  <a:lnTo>
                    <a:pt x="4" y="15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40"/>
                  </a:lnTo>
                  <a:close/>
                  <a:moveTo>
                    <a:pt x="4" y="168"/>
                  </a:moveTo>
                  <a:lnTo>
                    <a:pt x="4" y="184"/>
                  </a:lnTo>
                  <a:lnTo>
                    <a:pt x="0" y="184"/>
                  </a:lnTo>
                  <a:lnTo>
                    <a:pt x="0" y="168"/>
                  </a:lnTo>
                  <a:lnTo>
                    <a:pt x="4" y="168"/>
                  </a:lnTo>
                  <a:close/>
                  <a:moveTo>
                    <a:pt x="4" y="196"/>
                  </a:moveTo>
                  <a:lnTo>
                    <a:pt x="4" y="212"/>
                  </a:lnTo>
                  <a:lnTo>
                    <a:pt x="0" y="212"/>
                  </a:lnTo>
                  <a:lnTo>
                    <a:pt x="0" y="196"/>
                  </a:lnTo>
                  <a:lnTo>
                    <a:pt x="4" y="196"/>
                  </a:lnTo>
                  <a:close/>
                  <a:moveTo>
                    <a:pt x="4" y="224"/>
                  </a:moveTo>
                  <a:lnTo>
                    <a:pt x="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4" y="224"/>
                  </a:lnTo>
                  <a:close/>
                  <a:moveTo>
                    <a:pt x="4" y="252"/>
                  </a:moveTo>
                  <a:lnTo>
                    <a:pt x="4" y="268"/>
                  </a:lnTo>
                  <a:lnTo>
                    <a:pt x="0" y="268"/>
                  </a:lnTo>
                  <a:lnTo>
                    <a:pt x="0" y="252"/>
                  </a:lnTo>
                  <a:lnTo>
                    <a:pt x="4" y="252"/>
                  </a:lnTo>
                  <a:close/>
                  <a:moveTo>
                    <a:pt x="4" y="280"/>
                  </a:moveTo>
                  <a:lnTo>
                    <a:pt x="4" y="296"/>
                  </a:lnTo>
                  <a:lnTo>
                    <a:pt x="0" y="296"/>
                  </a:lnTo>
                  <a:lnTo>
                    <a:pt x="0" y="280"/>
                  </a:lnTo>
                  <a:lnTo>
                    <a:pt x="4" y="280"/>
                  </a:lnTo>
                  <a:close/>
                  <a:moveTo>
                    <a:pt x="4" y="309"/>
                  </a:moveTo>
                  <a:lnTo>
                    <a:pt x="4" y="325"/>
                  </a:lnTo>
                  <a:lnTo>
                    <a:pt x="0" y="325"/>
                  </a:lnTo>
                  <a:lnTo>
                    <a:pt x="0" y="309"/>
                  </a:lnTo>
                  <a:lnTo>
                    <a:pt x="4" y="309"/>
                  </a:lnTo>
                  <a:close/>
                  <a:moveTo>
                    <a:pt x="4" y="337"/>
                  </a:moveTo>
                  <a:lnTo>
                    <a:pt x="4" y="353"/>
                  </a:lnTo>
                  <a:lnTo>
                    <a:pt x="0" y="353"/>
                  </a:lnTo>
                  <a:lnTo>
                    <a:pt x="0" y="337"/>
                  </a:lnTo>
                  <a:lnTo>
                    <a:pt x="4" y="337"/>
                  </a:lnTo>
                  <a:close/>
                  <a:moveTo>
                    <a:pt x="4" y="365"/>
                  </a:moveTo>
                  <a:lnTo>
                    <a:pt x="4" y="381"/>
                  </a:lnTo>
                  <a:lnTo>
                    <a:pt x="0" y="381"/>
                  </a:lnTo>
                  <a:lnTo>
                    <a:pt x="0" y="365"/>
                  </a:lnTo>
                  <a:lnTo>
                    <a:pt x="4" y="365"/>
                  </a:lnTo>
                  <a:close/>
                  <a:moveTo>
                    <a:pt x="4" y="393"/>
                  </a:moveTo>
                  <a:lnTo>
                    <a:pt x="4" y="409"/>
                  </a:lnTo>
                  <a:lnTo>
                    <a:pt x="0" y="409"/>
                  </a:lnTo>
                  <a:lnTo>
                    <a:pt x="0" y="393"/>
                  </a:lnTo>
                  <a:lnTo>
                    <a:pt x="4" y="393"/>
                  </a:lnTo>
                  <a:close/>
                  <a:moveTo>
                    <a:pt x="4" y="421"/>
                  </a:moveTo>
                  <a:lnTo>
                    <a:pt x="4" y="437"/>
                  </a:lnTo>
                  <a:lnTo>
                    <a:pt x="0" y="437"/>
                  </a:lnTo>
                  <a:lnTo>
                    <a:pt x="0" y="421"/>
                  </a:lnTo>
                  <a:lnTo>
                    <a:pt x="4" y="421"/>
                  </a:lnTo>
                  <a:close/>
                  <a:moveTo>
                    <a:pt x="4" y="449"/>
                  </a:moveTo>
                  <a:lnTo>
                    <a:pt x="4" y="465"/>
                  </a:lnTo>
                  <a:lnTo>
                    <a:pt x="0" y="465"/>
                  </a:lnTo>
                  <a:lnTo>
                    <a:pt x="0" y="449"/>
                  </a:lnTo>
                  <a:lnTo>
                    <a:pt x="4" y="449"/>
                  </a:lnTo>
                  <a:close/>
                  <a:moveTo>
                    <a:pt x="4" y="477"/>
                  </a:moveTo>
                  <a:lnTo>
                    <a:pt x="4" y="493"/>
                  </a:lnTo>
                  <a:lnTo>
                    <a:pt x="0" y="493"/>
                  </a:lnTo>
                  <a:lnTo>
                    <a:pt x="0" y="477"/>
                  </a:lnTo>
                  <a:lnTo>
                    <a:pt x="4" y="477"/>
                  </a:lnTo>
                  <a:close/>
                  <a:moveTo>
                    <a:pt x="4" y="505"/>
                  </a:moveTo>
                  <a:lnTo>
                    <a:pt x="4" y="521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4" y="505"/>
                  </a:lnTo>
                  <a:close/>
                  <a:moveTo>
                    <a:pt x="4" y="533"/>
                  </a:moveTo>
                  <a:lnTo>
                    <a:pt x="4" y="549"/>
                  </a:lnTo>
                  <a:lnTo>
                    <a:pt x="0" y="549"/>
                  </a:lnTo>
                  <a:lnTo>
                    <a:pt x="0" y="533"/>
                  </a:lnTo>
                  <a:lnTo>
                    <a:pt x="4" y="533"/>
                  </a:lnTo>
                  <a:close/>
                  <a:moveTo>
                    <a:pt x="4" y="561"/>
                  </a:moveTo>
                  <a:lnTo>
                    <a:pt x="4" y="577"/>
                  </a:lnTo>
                  <a:lnTo>
                    <a:pt x="0" y="577"/>
                  </a:lnTo>
                  <a:lnTo>
                    <a:pt x="0" y="561"/>
                  </a:lnTo>
                  <a:lnTo>
                    <a:pt x="4" y="561"/>
                  </a:lnTo>
                  <a:close/>
                  <a:moveTo>
                    <a:pt x="4" y="589"/>
                  </a:moveTo>
                  <a:lnTo>
                    <a:pt x="4" y="605"/>
                  </a:lnTo>
                  <a:lnTo>
                    <a:pt x="0" y="605"/>
                  </a:lnTo>
                  <a:lnTo>
                    <a:pt x="0" y="589"/>
                  </a:lnTo>
                  <a:lnTo>
                    <a:pt x="4" y="589"/>
                  </a:lnTo>
                  <a:close/>
                  <a:moveTo>
                    <a:pt x="4" y="617"/>
                  </a:moveTo>
                  <a:lnTo>
                    <a:pt x="4" y="633"/>
                  </a:lnTo>
                  <a:lnTo>
                    <a:pt x="0" y="633"/>
                  </a:lnTo>
                  <a:lnTo>
                    <a:pt x="0" y="617"/>
                  </a:lnTo>
                  <a:lnTo>
                    <a:pt x="4" y="617"/>
                  </a:lnTo>
                  <a:close/>
                  <a:moveTo>
                    <a:pt x="4" y="645"/>
                  </a:moveTo>
                  <a:lnTo>
                    <a:pt x="4" y="661"/>
                  </a:lnTo>
                  <a:lnTo>
                    <a:pt x="0" y="661"/>
                  </a:lnTo>
                  <a:lnTo>
                    <a:pt x="0" y="645"/>
                  </a:lnTo>
                  <a:lnTo>
                    <a:pt x="4" y="645"/>
                  </a:lnTo>
                  <a:close/>
                  <a:moveTo>
                    <a:pt x="4" y="673"/>
                  </a:moveTo>
                  <a:lnTo>
                    <a:pt x="4" y="689"/>
                  </a:lnTo>
                  <a:lnTo>
                    <a:pt x="0" y="689"/>
                  </a:lnTo>
                  <a:lnTo>
                    <a:pt x="0" y="673"/>
                  </a:lnTo>
                  <a:lnTo>
                    <a:pt x="4" y="673"/>
                  </a:lnTo>
                  <a:close/>
                  <a:moveTo>
                    <a:pt x="4" y="701"/>
                  </a:moveTo>
                  <a:lnTo>
                    <a:pt x="4" y="717"/>
                  </a:lnTo>
                  <a:lnTo>
                    <a:pt x="0" y="717"/>
                  </a:lnTo>
                  <a:lnTo>
                    <a:pt x="0" y="701"/>
                  </a:lnTo>
                  <a:lnTo>
                    <a:pt x="4" y="701"/>
                  </a:lnTo>
                  <a:close/>
                  <a:moveTo>
                    <a:pt x="4" y="729"/>
                  </a:moveTo>
                  <a:lnTo>
                    <a:pt x="4" y="745"/>
                  </a:lnTo>
                  <a:lnTo>
                    <a:pt x="0" y="745"/>
                  </a:lnTo>
                  <a:lnTo>
                    <a:pt x="0" y="729"/>
                  </a:lnTo>
                  <a:lnTo>
                    <a:pt x="4" y="729"/>
                  </a:lnTo>
                  <a:close/>
                  <a:moveTo>
                    <a:pt x="4" y="757"/>
                  </a:moveTo>
                  <a:lnTo>
                    <a:pt x="4" y="773"/>
                  </a:lnTo>
                  <a:lnTo>
                    <a:pt x="0" y="773"/>
                  </a:lnTo>
                  <a:lnTo>
                    <a:pt x="0" y="757"/>
                  </a:lnTo>
                  <a:lnTo>
                    <a:pt x="4" y="757"/>
                  </a:lnTo>
                  <a:close/>
                  <a:moveTo>
                    <a:pt x="4" y="785"/>
                  </a:moveTo>
                  <a:lnTo>
                    <a:pt x="4" y="802"/>
                  </a:lnTo>
                  <a:lnTo>
                    <a:pt x="0" y="802"/>
                  </a:lnTo>
                  <a:lnTo>
                    <a:pt x="0" y="785"/>
                  </a:lnTo>
                  <a:lnTo>
                    <a:pt x="4" y="785"/>
                  </a:lnTo>
                  <a:close/>
                  <a:moveTo>
                    <a:pt x="4" y="814"/>
                  </a:moveTo>
                  <a:lnTo>
                    <a:pt x="4" y="830"/>
                  </a:lnTo>
                  <a:lnTo>
                    <a:pt x="0" y="830"/>
                  </a:lnTo>
                  <a:lnTo>
                    <a:pt x="0" y="814"/>
                  </a:lnTo>
                  <a:lnTo>
                    <a:pt x="4" y="814"/>
                  </a:lnTo>
                  <a:close/>
                  <a:moveTo>
                    <a:pt x="4" y="842"/>
                  </a:moveTo>
                  <a:lnTo>
                    <a:pt x="4" y="858"/>
                  </a:lnTo>
                  <a:lnTo>
                    <a:pt x="0" y="858"/>
                  </a:lnTo>
                  <a:lnTo>
                    <a:pt x="0" y="842"/>
                  </a:lnTo>
                  <a:lnTo>
                    <a:pt x="4" y="842"/>
                  </a:lnTo>
                  <a:close/>
                  <a:moveTo>
                    <a:pt x="4" y="870"/>
                  </a:moveTo>
                  <a:lnTo>
                    <a:pt x="4" y="886"/>
                  </a:lnTo>
                  <a:lnTo>
                    <a:pt x="0" y="886"/>
                  </a:lnTo>
                  <a:lnTo>
                    <a:pt x="0" y="870"/>
                  </a:lnTo>
                  <a:lnTo>
                    <a:pt x="4" y="870"/>
                  </a:lnTo>
                  <a:close/>
                  <a:moveTo>
                    <a:pt x="4" y="898"/>
                  </a:moveTo>
                  <a:lnTo>
                    <a:pt x="4" y="914"/>
                  </a:lnTo>
                  <a:lnTo>
                    <a:pt x="0" y="914"/>
                  </a:lnTo>
                  <a:lnTo>
                    <a:pt x="0" y="898"/>
                  </a:lnTo>
                  <a:lnTo>
                    <a:pt x="4" y="898"/>
                  </a:lnTo>
                  <a:close/>
                  <a:moveTo>
                    <a:pt x="4" y="926"/>
                  </a:moveTo>
                  <a:lnTo>
                    <a:pt x="4" y="942"/>
                  </a:lnTo>
                  <a:lnTo>
                    <a:pt x="0" y="942"/>
                  </a:lnTo>
                  <a:lnTo>
                    <a:pt x="0" y="926"/>
                  </a:lnTo>
                  <a:lnTo>
                    <a:pt x="4" y="926"/>
                  </a:lnTo>
                  <a:close/>
                  <a:moveTo>
                    <a:pt x="4" y="954"/>
                  </a:moveTo>
                  <a:lnTo>
                    <a:pt x="4" y="970"/>
                  </a:lnTo>
                  <a:lnTo>
                    <a:pt x="0" y="970"/>
                  </a:lnTo>
                  <a:lnTo>
                    <a:pt x="0" y="954"/>
                  </a:lnTo>
                  <a:lnTo>
                    <a:pt x="4" y="954"/>
                  </a:lnTo>
                  <a:close/>
                  <a:moveTo>
                    <a:pt x="4" y="982"/>
                  </a:moveTo>
                  <a:lnTo>
                    <a:pt x="4" y="998"/>
                  </a:lnTo>
                  <a:lnTo>
                    <a:pt x="0" y="998"/>
                  </a:lnTo>
                  <a:lnTo>
                    <a:pt x="0" y="982"/>
                  </a:lnTo>
                  <a:lnTo>
                    <a:pt x="4" y="982"/>
                  </a:lnTo>
                  <a:close/>
                  <a:moveTo>
                    <a:pt x="4" y="1010"/>
                  </a:moveTo>
                  <a:lnTo>
                    <a:pt x="4" y="1026"/>
                  </a:lnTo>
                  <a:lnTo>
                    <a:pt x="0" y="1026"/>
                  </a:lnTo>
                  <a:lnTo>
                    <a:pt x="0" y="1010"/>
                  </a:lnTo>
                  <a:lnTo>
                    <a:pt x="4" y="1010"/>
                  </a:lnTo>
                  <a:close/>
                  <a:moveTo>
                    <a:pt x="4" y="1038"/>
                  </a:moveTo>
                  <a:lnTo>
                    <a:pt x="4" y="1054"/>
                  </a:lnTo>
                  <a:lnTo>
                    <a:pt x="0" y="1054"/>
                  </a:lnTo>
                  <a:lnTo>
                    <a:pt x="0" y="1038"/>
                  </a:lnTo>
                  <a:lnTo>
                    <a:pt x="4" y="1038"/>
                  </a:lnTo>
                  <a:close/>
                  <a:moveTo>
                    <a:pt x="4" y="1066"/>
                  </a:moveTo>
                  <a:lnTo>
                    <a:pt x="4" y="1082"/>
                  </a:lnTo>
                  <a:lnTo>
                    <a:pt x="0" y="1082"/>
                  </a:lnTo>
                  <a:lnTo>
                    <a:pt x="0" y="1066"/>
                  </a:lnTo>
                  <a:lnTo>
                    <a:pt x="4" y="1066"/>
                  </a:lnTo>
                  <a:close/>
                  <a:moveTo>
                    <a:pt x="4" y="1094"/>
                  </a:moveTo>
                  <a:lnTo>
                    <a:pt x="4" y="1102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4" y="1094"/>
                  </a:lnTo>
                  <a:close/>
                </a:path>
              </a:pathLst>
            </a:custGeom>
            <a:solidFill>
              <a:srgbClr val="E46C0A"/>
            </a:solidFill>
            <a:ln w="0" cap="flat">
              <a:solidFill>
                <a:srgbClr val="E46C0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114"/>
            <p:cNvSpPr>
              <a:spLocks/>
            </p:cNvSpPr>
            <p:nvPr/>
          </p:nvSpPr>
          <p:spPr bwMode="auto">
            <a:xfrm>
              <a:off x="3046" y="1911"/>
              <a:ext cx="272" cy="40"/>
            </a:xfrm>
            <a:custGeom>
              <a:avLst/>
              <a:gdLst>
                <a:gd name="T0" fmla="*/ 0 w 1628"/>
                <a:gd name="T1" fmla="*/ 40 h 240"/>
                <a:gd name="T2" fmla="*/ 40 w 1628"/>
                <a:gd name="T3" fmla="*/ 0 h 240"/>
                <a:gd name="T4" fmla="*/ 1588 w 1628"/>
                <a:gd name="T5" fmla="*/ 0 h 240"/>
                <a:gd name="T6" fmla="*/ 1628 w 1628"/>
                <a:gd name="T7" fmla="*/ 40 h 240"/>
                <a:gd name="T8" fmla="*/ 1628 w 1628"/>
                <a:gd name="T9" fmla="*/ 200 h 240"/>
                <a:gd name="T10" fmla="*/ 1588 w 1628"/>
                <a:gd name="T11" fmla="*/ 240 h 240"/>
                <a:gd name="T12" fmla="*/ 40 w 1628"/>
                <a:gd name="T13" fmla="*/ 240 h 240"/>
                <a:gd name="T14" fmla="*/ 0 w 1628"/>
                <a:gd name="T15" fmla="*/ 200 h 240"/>
                <a:gd name="T16" fmla="*/ 0 w 1628"/>
                <a:gd name="T17" fmla="*/ 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8" h="240">
                  <a:moveTo>
                    <a:pt x="0" y="40"/>
                  </a:moveTo>
                  <a:cubicBezTo>
                    <a:pt x="0" y="18"/>
                    <a:pt x="18" y="0"/>
                    <a:pt x="40" y="0"/>
                  </a:cubicBezTo>
                  <a:lnTo>
                    <a:pt x="1588" y="0"/>
                  </a:lnTo>
                  <a:cubicBezTo>
                    <a:pt x="1611" y="0"/>
                    <a:pt x="1628" y="18"/>
                    <a:pt x="1628" y="40"/>
                  </a:cubicBezTo>
                  <a:lnTo>
                    <a:pt x="1628" y="200"/>
                  </a:lnTo>
                  <a:cubicBezTo>
                    <a:pt x="1628" y="223"/>
                    <a:pt x="1611" y="240"/>
                    <a:pt x="1588" y="240"/>
                  </a:cubicBezTo>
                  <a:lnTo>
                    <a:pt x="40" y="240"/>
                  </a:lnTo>
                  <a:cubicBezTo>
                    <a:pt x="18" y="240"/>
                    <a:pt x="0" y="223"/>
                    <a:pt x="0" y="200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DE5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15"/>
            <p:cNvSpPr>
              <a:spLocks/>
            </p:cNvSpPr>
            <p:nvPr/>
          </p:nvSpPr>
          <p:spPr bwMode="auto">
            <a:xfrm>
              <a:off x="3046" y="1911"/>
              <a:ext cx="272" cy="40"/>
            </a:xfrm>
            <a:custGeom>
              <a:avLst/>
              <a:gdLst>
                <a:gd name="T0" fmla="*/ 0 w 1628"/>
                <a:gd name="T1" fmla="*/ 40 h 240"/>
                <a:gd name="T2" fmla="*/ 40 w 1628"/>
                <a:gd name="T3" fmla="*/ 0 h 240"/>
                <a:gd name="T4" fmla="*/ 1588 w 1628"/>
                <a:gd name="T5" fmla="*/ 0 h 240"/>
                <a:gd name="T6" fmla="*/ 1628 w 1628"/>
                <a:gd name="T7" fmla="*/ 40 h 240"/>
                <a:gd name="T8" fmla="*/ 1628 w 1628"/>
                <a:gd name="T9" fmla="*/ 200 h 240"/>
                <a:gd name="T10" fmla="*/ 1588 w 1628"/>
                <a:gd name="T11" fmla="*/ 240 h 240"/>
                <a:gd name="T12" fmla="*/ 40 w 1628"/>
                <a:gd name="T13" fmla="*/ 240 h 240"/>
                <a:gd name="T14" fmla="*/ 0 w 1628"/>
                <a:gd name="T15" fmla="*/ 200 h 240"/>
                <a:gd name="T16" fmla="*/ 0 w 1628"/>
                <a:gd name="T17" fmla="*/ 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8" h="240">
                  <a:moveTo>
                    <a:pt x="0" y="40"/>
                  </a:moveTo>
                  <a:cubicBezTo>
                    <a:pt x="0" y="18"/>
                    <a:pt x="18" y="0"/>
                    <a:pt x="40" y="0"/>
                  </a:cubicBezTo>
                  <a:lnTo>
                    <a:pt x="1588" y="0"/>
                  </a:lnTo>
                  <a:cubicBezTo>
                    <a:pt x="1611" y="0"/>
                    <a:pt x="1628" y="18"/>
                    <a:pt x="1628" y="40"/>
                  </a:cubicBezTo>
                  <a:lnTo>
                    <a:pt x="1628" y="200"/>
                  </a:lnTo>
                  <a:cubicBezTo>
                    <a:pt x="1628" y="223"/>
                    <a:pt x="1611" y="240"/>
                    <a:pt x="1588" y="240"/>
                  </a:cubicBezTo>
                  <a:lnTo>
                    <a:pt x="40" y="240"/>
                  </a:lnTo>
                  <a:cubicBezTo>
                    <a:pt x="18" y="240"/>
                    <a:pt x="0" y="223"/>
                    <a:pt x="0" y="200"/>
                  </a:cubicBezTo>
                  <a:lnTo>
                    <a:pt x="0" y="40"/>
                  </a:lnTo>
                  <a:close/>
                </a:path>
              </a:pathLst>
            </a:custGeom>
            <a:noFill/>
            <a:ln w="17463" cap="flat">
              <a:solidFill>
                <a:srgbClr val="DE5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91" y="1561"/>
              <a:ext cx="4" cy="1102"/>
            </a:xfrm>
            <a:custGeom>
              <a:avLst/>
              <a:gdLst>
                <a:gd name="T0" fmla="*/ 0 w 4"/>
                <a:gd name="T1" fmla="*/ 0 h 1102"/>
                <a:gd name="T2" fmla="*/ 0 w 4"/>
                <a:gd name="T3" fmla="*/ 44 h 1102"/>
                <a:gd name="T4" fmla="*/ 4 w 4"/>
                <a:gd name="T5" fmla="*/ 72 h 1102"/>
                <a:gd name="T6" fmla="*/ 4 w 4"/>
                <a:gd name="T7" fmla="*/ 84 h 1102"/>
                <a:gd name="T8" fmla="*/ 4 w 4"/>
                <a:gd name="T9" fmla="*/ 84 h 1102"/>
                <a:gd name="T10" fmla="*/ 0 w 4"/>
                <a:gd name="T11" fmla="*/ 112 h 1102"/>
                <a:gd name="T12" fmla="*/ 0 w 4"/>
                <a:gd name="T13" fmla="*/ 156 h 1102"/>
                <a:gd name="T14" fmla="*/ 4 w 4"/>
                <a:gd name="T15" fmla="*/ 184 h 1102"/>
                <a:gd name="T16" fmla="*/ 4 w 4"/>
                <a:gd name="T17" fmla="*/ 196 h 1102"/>
                <a:gd name="T18" fmla="*/ 4 w 4"/>
                <a:gd name="T19" fmla="*/ 196 h 1102"/>
                <a:gd name="T20" fmla="*/ 0 w 4"/>
                <a:gd name="T21" fmla="*/ 224 h 1102"/>
                <a:gd name="T22" fmla="*/ 0 w 4"/>
                <a:gd name="T23" fmla="*/ 268 h 1102"/>
                <a:gd name="T24" fmla="*/ 4 w 4"/>
                <a:gd name="T25" fmla="*/ 297 h 1102"/>
                <a:gd name="T26" fmla="*/ 4 w 4"/>
                <a:gd name="T27" fmla="*/ 309 h 1102"/>
                <a:gd name="T28" fmla="*/ 4 w 4"/>
                <a:gd name="T29" fmla="*/ 309 h 1102"/>
                <a:gd name="T30" fmla="*/ 0 w 4"/>
                <a:gd name="T31" fmla="*/ 337 h 1102"/>
                <a:gd name="T32" fmla="*/ 0 w 4"/>
                <a:gd name="T33" fmla="*/ 381 h 1102"/>
                <a:gd name="T34" fmla="*/ 4 w 4"/>
                <a:gd name="T35" fmla="*/ 409 h 1102"/>
                <a:gd name="T36" fmla="*/ 4 w 4"/>
                <a:gd name="T37" fmla="*/ 421 h 1102"/>
                <a:gd name="T38" fmla="*/ 4 w 4"/>
                <a:gd name="T39" fmla="*/ 421 h 1102"/>
                <a:gd name="T40" fmla="*/ 0 w 4"/>
                <a:gd name="T41" fmla="*/ 449 h 1102"/>
                <a:gd name="T42" fmla="*/ 0 w 4"/>
                <a:gd name="T43" fmla="*/ 493 h 1102"/>
                <a:gd name="T44" fmla="*/ 4 w 4"/>
                <a:gd name="T45" fmla="*/ 521 h 1102"/>
                <a:gd name="T46" fmla="*/ 4 w 4"/>
                <a:gd name="T47" fmla="*/ 533 h 1102"/>
                <a:gd name="T48" fmla="*/ 4 w 4"/>
                <a:gd name="T49" fmla="*/ 533 h 1102"/>
                <a:gd name="T50" fmla="*/ 0 w 4"/>
                <a:gd name="T51" fmla="*/ 561 h 1102"/>
                <a:gd name="T52" fmla="*/ 0 w 4"/>
                <a:gd name="T53" fmla="*/ 605 h 1102"/>
                <a:gd name="T54" fmla="*/ 4 w 4"/>
                <a:gd name="T55" fmla="*/ 633 h 1102"/>
                <a:gd name="T56" fmla="*/ 4 w 4"/>
                <a:gd name="T57" fmla="*/ 645 h 1102"/>
                <a:gd name="T58" fmla="*/ 4 w 4"/>
                <a:gd name="T59" fmla="*/ 645 h 1102"/>
                <a:gd name="T60" fmla="*/ 0 w 4"/>
                <a:gd name="T61" fmla="*/ 673 h 1102"/>
                <a:gd name="T62" fmla="*/ 0 w 4"/>
                <a:gd name="T63" fmla="*/ 717 h 1102"/>
                <a:gd name="T64" fmla="*/ 4 w 4"/>
                <a:gd name="T65" fmla="*/ 745 h 1102"/>
                <a:gd name="T66" fmla="*/ 4 w 4"/>
                <a:gd name="T67" fmla="*/ 757 h 1102"/>
                <a:gd name="T68" fmla="*/ 4 w 4"/>
                <a:gd name="T69" fmla="*/ 757 h 1102"/>
                <a:gd name="T70" fmla="*/ 0 w 4"/>
                <a:gd name="T71" fmla="*/ 785 h 1102"/>
                <a:gd name="T72" fmla="*/ 0 w 4"/>
                <a:gd name="T73" fmla="*/ 830 h 1102"/>
                <a:gd name="T74" fmla="*/ 4 w 4"/>
                <a:gd name="T75" fmla="*/ 858 h 1102"/>
                <a:gd name="T76" fmla="*/ 4 w 4"/>
                <a:gd name="T77" fmla="*/ 870 h 1102"/>
                <a:gd name="T78" fmla="*/ 4 w 4"/>
                <a:gd name="T79" fmla="*/ 870 h 1102"/>
                <a:gd name="T80" fmla="*/ 0 w 4"/>
                <a:gd name="T81" fmla="*/ 898 h 1102"/>
                <a:gd name="T82" fmla="*/ 0 w 4"/>
                <a:gd name="T83" fmla="*/ 942 h 1102"/>
                <a:gd name="T84" fmla="*/ 4 w 4"/>
                <a:gd name="T85" fmla="*/ 970 h 1102"/>
                <a:gd name="T86" fmla="*/ 4 w 4"/>
                <a:gd name="T87" fmla="*/ 982 h 1102"/>
                <a:gd name="T88" fmla="*/ 4 w 4"/>
                <a:gd name="T89" fmla="*/ 982 h 1102"/>
                <a:gd name="T90" fmla="*/ 0 w 4"/>
                <a:gd name="T91" fmla="*/ 1010 h 1102"/>
                <a:gd name="T92" fmla="*/ 0 w 4"/>
                <a:gd name="T93" fmla="*/ 1054 h 1102"/>
                <a:gd name="T94" fmla="*/ 4 w 4"/>
                <a:gd name="T95" fmla="*/ 1082 h 1102"/>
                <a:gd name="T96" fmla="*/ 4 w 4"/>
                <a:gd name="T97" fmla="*/ 1094 h 1102"/>
                <a:gd name="T98" fmla="*/ 4 w 4"/>
                <a:gd name="T99" fmla="*/ 1094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" h="1102">
                  <a:moveTo>
                    <a:pt x="4" y="0"/>
                  </a:moveTo>
                  <a:lnTo>
                    <a:pt x="4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4" y="0"/>
                  </a:lnTo>
                  <a:close/>
                  <a:moveTo>
                    <a:pt x="4" y="28"/>
                  </a:moveTo>
                  <a:lnTo>
                    <a:pt x="4" y="44"/>
                  </a:lnTo>
                  <a:lnTo>
                    <a:pt x="0" y="44"/>
                  </a:lnTo>
                  <a:lnTo>
                    <a:pt x="0" y="28"/>
                  </a:lnTo>
                  <a:lnTo>
                    <a:pt x="4" y="28"/>
                  </a:lnTo>
                  <a:close/>
                  <a:moveTo>
                    <a:pt x="4" y="56"/>
                  </a:moveTo>
                  <a:lnTo>
                    <a:pt x="4" y="72"/>
                  </a:lnTo>
                  <a:lnTo>
                    <a:pt x="0" y="72"/>
                  </a:lnTo>
                  <a:lnTo>
                    <a:pt x="0" y="56"/>
                  </a:lnTo>
                  <a:lnTo>
                    <a:pt x="4" y="56"/>
                  </a:lnTo>
                  <a:close/>
                  <a:moveTo>
                    <a:pt x="4" y="84"/>
                  </a:moveTo>
                  <a:lnTo>
                    <a:pt x="4" y="100"/>
                  </a:lnTo>
                  <a:lnTo>
                    <a:pt x="0" y="100"/>
                  </a:lnTo>
                  <a:lnTo>
                    <a:pt x="0" y="84"/>
                  </a:lnTo>
                  <a:lnTo>
                    <a:pt x="4" y="84"/>
                  </a:lnTo>
                  <a:close/>
                  <a:moveTo>
                    <a:pt x="4" y="112"/>
                  </a:moveTo>
                  <a:lnTo>
                    <a:pt x="4" y="128"/>
                  </a:lnTo>
                  <a:lnTo>
                    <a:pt x="0" y="128"/>
                  </a:lnTo>
                  <a:lnTo>
                    <a:pt x="0" y="112"/>
                  </a:lnTo>
                  <a:lnTo>
                    <a:pt x="4" y="112"/>
                  </a:lnTo>
                  <a:close/>
                  <a:moveTo>
                    <a:pt x="4" y="140"/>
                  </a:moveTo>
                  <a:lnTo>
                    <a:pt x="4" y="15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40"/>
                  </a:lnTo>
                  <a:close/>
                  <a:moveTo>
                    <a:pt x="4" y="168"/>
                  </a:moveTo>
                  <a:lnTo>
                    <a:pt x="4" y="184"/>
                  </a:lnTo>
                  <a:lnTo>
                    <a:pt x="0" y="184"/>
                  </a:lnTo>
                  <a:lnTo>
                    <a:pt x="0" y="168"/>
                  </a:lnTo>
                  <a:lnTo>
                    <a:pt x="4" y="168"/>
                  </a:lnTo>
                  <a:close/>
                  <a:moveTo>
                    <a:pt x="4" y="196"/>
                  </a:moveTo>
                  <a:lnTo>
                    <a:pt x="4" y="212"/>
                  </a:lnTo>
                  <a:lnTo>
                    <a:pt x="0" y="212"/>
                  </a:lnTo>
                  <a:lnTo>
                    <a:pt x="0" y="196"/>
                  </a:lnTo>
                  <a:lnTo>
                    <a:pt x="4" y="196"/>
                  </a:lnTo>
                  <a:close/>
                  <a:moveTo>
                    <a:pt x="4" y="224"/>
                  </a:moveTo>
                  <a:lnTo>
                    <a:pt x="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4" y="224"/>
                  </a:lnTo>
                  <a:close/>
                  <a:moveTo>
                    <a:pt x="4" y="252"/>
                  </a:moveTo>
                  <a:lnTo>
                    <a:pt x="4" y="268"/>
                  </a:lnTo>
                  <a:lnTo>
                    <a:pt x="0" y="268"/>
                  </a:lnTo>
                  <a:lnTo>
                    <a:pt x="0" y="252"/>
                  </a:lnTo>
                  <a:lnTo>
                    <a:pt x="4" y="252"/>
                  </a:lnTo>
                  <a:close/>
                  <a:moveTo>
                    <a:pt x="4" y="280"/>
                  </a:moveTo>
                  <a:lnTo>
                    <a:pt x="4" y="297"/>
                  </a:lnTo>
                  <a:lnTo>
                    <a:pt x="0" y="297"/>
                  </a:lnTo>
                  <a:lnTo>
                    <a:pt x="0" y="280"/>
                  </a:lnTo>
                  <a:lnTo>
                    <a:pt x="4" y="280"/>
                  </a:lnTo>
                  <a:close/>
                  <a:moveTo>
                    <a:pt x="4" y="309"/>
                  </a:moveTo>
                  <a:lnTo>
                    <a:pt x="4" y="325"/>
                  </a:lnTo>
                  <a:lnTo>
                    <a:pt x="0" y="325"/>
                  </a:lnTo>
                  <a:lnTo>
                    <a:pt x="0" y="309"/>
                  </a:lnTo>
                  <a:lnTo>
                    <a:pt x="4" y="309"/>
                  </a:lnTo>
                  <a:close/>
                  <a:moveTo>
                    <a:pt x="4" y="337"/>
                  </a:moveTo>
                  <a:lnTo>
                    <a:pt x="4" y="353"/>
                  </a:lnTo>
                  <a:lnTo>
                    <a:pt x="0" y="353"/>
                  </a:lnTo>
                  <a:lnTo>
                    <a:pt x="0" y="337"/>
                  </a:lnTo>
                  <a:lnTo>
                    <a:pt x="4" y="337"/>
                  </a:lnTo>
                  <a:close/>
                  <a:moveTo>
                    <a:pt x="4" y="365"/>
                  </a:moveTo>
                  <a:lnTo>
                    <a:pt x="4" y="381"/>
                  </a:lnTo>
                  <a:lnTo>
                    <a:pt x="0" y="381"/>
                  </a:lnTo>
                  <a:lnTo>
                    <a:pt x="0" y="365"/>
                  </a:lnTo>
                  <a:lnTo>
                    <a:pt x="4" y="365"/>
                  </a:lnTo>
                  <a:close/>
                  <a:moveTo>
                    <a:pt x="4" y="393"/>
                  </a:moveTo>
                  <a:lnTo>
                    <a:pt x="4" y="409"/>
                  </a:lnTo>
                  <a:lnTo>
                    <a:pt x="0" y="409"/>
                  </a:lnTo>
                  <a:lnTo>
                    <a:pt x="0" y="393"/>
                  </a:lnTo>
                  <a:lnTo>
                    <a:pt x="4" y="393"/>
                  </a:lnTo>
                  <a:close/>
                  <a:moveTo>
                    <a:pt x="4" y="421"/>
                  </a:moveTo>
                  <a:lnTo>
                    <a:pt x="4" y="437"/>
                  </a:lnTo>
                  <a:lnTo>
                    <a:pt x="0" y="437"/>
                  </a:lnTo>
                  <a:lnTo>
                    <a:pt x="0" y="421"/>
                  </a:lnTo>
                  <a:lnTo>
                    <a:pt x="4" y="421"/>
                  </a:lnTo>
                  <a:close/>
                  <a:moveTo>
                    <a:pt x="4" y="449"/>
                  </a:moveTo>
                  <a:lnTo>
                    <a:pt x="4" y="465"/>
                  </a:lnTo>
                  <a:lnTo>
                    <a:pt x="0" y="465"/>
                  </a:lnTo>
                  <a:lnTo>
                    <a:pt x="0" y="449"/>
                  </a:lnTo>
                  <a:lnTo>
                    <a:pt x="4" y="449"/>
                  </a:lnTo>
                  <a:close/>
                  <a:moveTo>
                    <a:pt x="4" y="477"/>
                  </a:moveTo>
                  <a:lnTo>
                    <a:pt x="4" y="493"/>
                  </a:lnTo>
                  <a:lnTo>
                    <a:pt x="0" y="493"/>
                  </a:lnTo>
                  <a:lnTo>
                    <a:pt x="0" y="477"/>
                  </a:lnTo>
                  <a:lnTo>
                    <a:pt x="4" y="477"/>
                  </a:lnTo>
                  <a:close/>
                  <a:moveTo>
                    <a:pt x="4" y="505"/>
                  </a:moveTo>
                  <a:lnTo>
                    <a:pt x="4" y="521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4" y="505"/>
                  </a:lnTo>
                  <a:close/>
                  <a:moveTo>
                    <a:pt x="4" y="533"/>
                  </a:moveTo>
                  <a:lnTo>
                    <a:pt x="4" y="549"/>
                  </a:lnTo>
                  <a:lnTo>
                    <a:pt x="0" y="549"/>
                  </a:lnTo>
                  <a:lnTo>
                    <a:pt x="0" y="533"/>
                  </a:lnTo>
                  <a:lnTo>
                    <a:pt x="4" y="533"/>
                  </a:lnTo>
                  <a:close/>
                  <a:moveTo>
                    <a:pt x="4" y="561"/>
                  </a:moveTo>
                  <a:lnTo>
                    <a:pt x="4" y="577"/>
                  </a:lnTo>
                  <a:lnTo>
                    <a:pt x="0" y="577"/>
                  </a:lnTo>
                  <a:lnTo>
                    <a:pt x="0" y="561"/>
                  </a:lnTo>
                  <a:lnTo>
                    <a:pt x="4" y="561"/>
                  </a:lnTo>
                  <a:close/>
                  <a:moveTo>
                    <a:pt x="4" y="589"/>
                  </a:moveTo>
                  <a:lnTo>
                    <a:pt x="4" y="605"/>
                  </a:lnTo>
                  <a:lnTo>
                    <a:pt x="0" y="605"/>
                  </a:lnTo>
                  <a:lnTo>
                    <a:pt x="0" y="589"/>
                  </a:lnTo>
                  <a:lnTo>
                    <a:pt x="4" y="589"/>
                  </a:lnTo>
                  <a:close/>
                  <a:moveTo>
                    <a:pt x="4" y="617"/>
                  </a:moveTo>
                  <a:lnTo>
                    <a:pt x="4" y="633"/>
                  </a:lnTo>
                  <a:lnTo>
                    <a:pt x="0" y="633"/>
                  </a:lnTo>
                  <a:lnTo>
                    <a:pt x="0" y="617"/>
                  </a:lnTo>
                  <a:lnTo>
                    <a:pt x="4" y="617"/>
                  </a:lnTo>
                  <a:close/>
                  <a:moveTo>
                    <a:pt x="4" y="645"/>
                  </a:moveTo>
                  <a:lnTo>
                    <a:pt x="4" y="661"/>
                  </a:lnTo>
                  <a:lnTo>
                    <a:pt x="0" y="661"/>
                  </a:lnTo>
                  <a:lnTo>
                    <a:pt x="0" y="645"/>
                  </a:lnTo>
                  <a:lnTo>
                    <a:pt x="4" y="645"/>
                  </a:lnTo>
                  <a:close/>
                  <a:moveTo>
                    <a:pt x="4" y="673"/>
                  </a:moveTo>
                  <a:lnTo>
                    <a:pt x="4" y="689"/>
                  </a:lnTo>
                  <a:lnTo>
                    <a:pt x="0" y="689"/>
                  </a:lnTo>
                  <a:lnTo>
                    <a:pt x="0" y="673"/>
                  </a:lnTo>
                  <a:lnTo>
                    <a:pt x="4" y="673"/>
                  </a:lnTo>
                  <a:close/>
                  <a:moveTo>
                    <a:pt x="4" y="701"/>
                  </a:moveTo>
                  <a:lnTo>
                    <a:pt x="4" y="717"/>
                  </a:lnTo>
                  <a:lnTo>
                    <a:pt x="0" y="717"/>
                  </a:lnTo>
                  <a:lnTo>
                    <a:pt x="0" y="701"/>
                  </a:lnTo>
                  <a:lnTo>
                    <a:pt x="4" y="701"/>
                  </a:lnTo>
                  <a:close/>
                  <a:moveTo>
                    <a:pt x="4" y="729"/>
                  </a:moveTo>
                  <a:lnTo>
                    <a:pt x="4" y="745"/>
                  </a:lnTo>
                  <a:lnTo>
                    <a:pt x="0" y="745"/>
                  </a:lnTo>
                  <a:lnTo>
                    <a:pt x="0" y="729"/>
                  </a:lnTo>
                  <a:lnTo>
                    <a:pt x="4" y="729"/>
                  </a:lnTo>
                  <a:close/>
                  <a:moveTo>
                    <a:pt x="4" y="757"/>
                  </a:moveTo>
                  <a:lnTo>
                    <a:pt x="4" y="773"/>
                  </a:lnTo>
                  <a:lnTo>
                    <a:pt x="0" y="773"/>
                  </a:lnTo>
                  <a:lnTo>
                    <a:pt x="0" y="757"/>
                  </a:lnTo>
                  <a:lnTo>
                    <a:pt x="4" y="757"/>
                  </a:lnTo>
                  <a:close/>
                  <a:moveTo>
                    <a:pt x="4" y="785"/>
                  </a:moveTo>
                  <a:lnTo>
                    <a:pt x="4" y="802"/>
                  </a:lnTo>
                  <a:lnTo>
                    <a:pt x="0" y="802"/>
                  </a:lnTo>
                  <a:lnTo>
                    <a:pt x="0" y="785"/>
                  </a:lnTo>
                  <a:lnTo>
                    <a:pt x="4" y="785"/>
                  </a:lnTo>
                  <a:close/>
                  <a:moveTo>
                    <a:pt x="4" y="814"/>
                  </a:moveTo>
                  <a:lnTo>
                    <a:pt x="4" y="830"/>
                  </a:lnTo>
                  <a:lnTo>
                    <a:pt x="0" y="830"/>
                  </a:lnTo>
                  <a:lnTo>
                    <a:pt x="0" y="814"/>
                  </a:lnTo>
                  <a:lnTo>
                    <a:pt x="4" y="814"/>
                  </a:lnTo>
                  <a:close/>
                  <a:moveTo>
                    <a:pt x="4" y="842"/>
                  </a:moveTo>
                  <a:lnTo>
                    <a:pt x="4" y="858"/>
                  </a:lnTo>
                  <a:lnTo>
                    <a:pt x="0" y="858"/>
                  </a:lnTo>
                  <a:lnTo>
                    <a:pt x="0" y="842"/>
                  </a:lnTo>
                  <a:lnTo>
                    <a:pt x="4" y="842"/>
                  </a:lnTo>
                  <a:close/>
                  <a:moveTo>
                    <a:pt x="4" y="870"/>
                  </a:moveTo>
                  <a:lnTo>
                    <a:pt x="4" y="886"/>
                  </a:lnTo>
                  <a:lnTo>
                    <a:pt x="0" y="886"/>
                  </a:lnTo>
                  <a:lnTo>
                    <a:pt x="0" y="870"/>
                  </a:lnTo>
                  <a:lnTo>
                    <a:pt x="4" y="870"/>
                  </a:lnTo>
                  <a:close/>
                  <a:moveTo>
                    <a:pt x="4" y="898"/>
                  </a:moveTo>
                  <a:lnTo>
                    <a:pt x="4" y="914"/>
                  </a:lnTo>
                  <a:lnTo>
                    <a:pt x="0" y="914"/>
                  </a:lnTo>
                  <a:lnTo>
                    <a:pt x="0" y="898"/>
                  </a:lnTo>
                  <a:lnTo>
                    <a:pt x="4" y="898"/>
                  </a:lnTo>
                  <a:close/>
                  <a:moveTo>
                    <a:pt x="4" y="926"/>
                  </a:moveTo>
                  <a:lnTo>
                    <a:pt x="4" y="942"/>
                  </a:lnTo>
                  <a:lnTo>
                    <a:pt x="0" y="942"/>
                  </a:lnTo>
                  <a:lnTo>
                    <a:pt x="0" y="926"/>
                  </a:lnTo>
                  <a:lnTo>
                    <a:pt x="4" y="926"/>
                  </a:lnTo>
                  <a:close/>
                  <a:moveTo>
                    <a:pt x="4" y="954"/>
                  </a:moveTo>
                  <a:lnTo>
                    <a:pt x="4" y="970"/>
                  </a:lnTo>
                  <a:lnTo>
                    <a:pt x="0" y="970"/>
                  </a:lnTo>
                  <a:lnTo>
                    <a:pt x="0" y="954"/>
                  </a:lnTo>
                  <a:lnTo>
                    <a:pt x="4" y="954"/>
                  </a:lnTo>
                  <a:close/>
                  <a:moveTo>
                    <a:pt x="4" y="982"/>
                  </a:moveTo>
                  <a:lnTo>
                    <a:pt x="4" y="998"/>
                  </a:lnTo>
                  <a:lnTo>
                    <a:pt x="0" y="998"/>
                  </a:lnTo>
                  <a:lnTo>
                    <a:pt x="0" y="982"/>
                  </a:lnTo>
                  <a:lnTo>
                    <a:pt x="4" y="982"/>
                  </a:lnTo>
                  <a:close/>
                  <a:moveTo>
                    <a:pt x="4" y="1010"/>
                  </a:moveTo>
                  <a:lnTo>
                    <a:pt x="4" y="1026"/>
                  </a:lnTo>
                  <a:lnTo>
                    <a:pt x="0" y="1026"/>
                  </a:lnTo>
                  <a:lnTo>
                    <a:pt x="0" y="1010"/>
                  </a:lnTo>
                  <a:lnTo>
                    <a:pt x="4" y="1010"/>
                  </a:lnTo>
                  <a:close/>
                  <a:moveTo>
                    <a:pt x="4" y="1038"/>
                  </a:moveTo>
                  <a:lnTo>
                    <a:pt x="4" y="1054"/>
                  </a:lnTo>
                  <a:lnTo>
                    <a:pt x="0" y="1054"/>
                  </a:lnTo>
                  <a:lnTo>
                    <a:pt x="0" y="1038"/>
                  </a:lnTo>
                  <a:lnTo>
                    <a:pt x="4" y="1038"/>
                  </a:lnTo>
                  <a:close/>
                  <a:moveTo>
                    <a:pt x="4" y="1066"/>
                  </a:moveTo>
                  <a:lnTo>
                    <a:pt x="4" y="1082"/>
                  </a:lnTo>
                  <a:lnTo>
                    <a:pt x="0" y="1082"/>
                  </a:lnTo>
                  <a:lnTo>
                    <a:pt x="0" y="1066"/>
                  </a:lnTo>
                  <a:lnTo>
                    <a:pt x="4" y="1066"/>
                  </a:lnTo>
                  <a:close/>
                  <a:moveTo>
                    <a:pt x="4" y="1094"/>
                  </a:moveTo>
                  <a:lnTo>
                    <a:pt x="4" y="1102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4" y="1094"/>
                  </a:lnTo>
                  <a:close/>
                </a:path>
              </a:pathLst>
            </a:custGeom>
            <a:solidFill>
              <a:srgbClr val="E46C0A"/>
            </a:solidFill>
            <a:ln w="0" cap="flat">
              <a:solidFill>
                <a:srgbClr val="E46C0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534" y="1528"/>
              <a:ext cx="4" cy="1102"/>
            </a:xfrm>
            <a:custGeom>
              <a:avLst/>
              <a:gdLst>
                <a:gd name="T0" fmla="*/ 0 w 4"/>
                <a:gd name="T1" fmla="*/ 0 h 1102"/>
                <a:gd name="T2" fmla="*/ 0 w 4"/>
                <a:gd name="T3" fmla="*/ 44 h 1102"/>
                <a:gd name="T4" fmla="*/ 4 w 4"/>
                <a:gd name="T5" fmla="*/ 72 h 1102"/>
                <a:gd name="T6" fmla="*/ 4 w 4"/>
                <a:gd name="T7" fmla="*/ 84 h 1102"/>
                <a:gd name="T8" fmla="*/ 4 w 4"/>
                <a:gd name="T9" fmla="*/ 84 h 1102"/>
                <a:gd name="T10" fmla="*/ 0 w 4"/>
                <a:gd name="T11" fmla="*/ 112 h 1102"/>
                <a:gd name="T12" fmla="*/ 0 w 4"/>
                <a:gd name="T13" fmla="*/ 156 h 1102"/>
                <a:gd name="T14" fmla="*/ 4 w 4"/>
                <a:gd name="T15" fmla="*/ 184 h 1102"/>
                <a:gd name="T16" fmla="*/ 4 w 4"/>
                <a:gd name="T17" fmla="*/ 196 h 1102"/>
                <a:gd name="T18" fmla="*/ 4 w 4"/>
                <a:gd name="T19" fmla="*/ 196 h 1102"/>
                <a:gd name="T20" fmla="*/ 0 w 4"/>
                <a:gd name="T21" fmla="*/ 224 h 1102"/>
                <a:gd name="T22" fmla="*/ 0 w 4"/>
                <a:gd name="T23" fmla="*/ 268 h 1102"/>
                <a:gd name="T24" fmla="*/ 4 w 4"/>
                <a:gd name="T25" fmla="*/ 296 h 1102"/>
                <a:gd name="T26" fmla="*/ 4 w 4"/>
                <a:gd name="T27" fmla="*/ 308 h 1102"/>
                <a:gd name="T28" fmla="*/ 4 w 4"/>
                <a:gd name="T29" fmla="*/ 308 h 1102"/>
                <a:gd name="T30" fmla="*/ 0 w 4"/>
                <a:gd name="T31" fmla="*/ 336 h 1102"/>
                <a:gd name="T32" fmla="*/ 0 w 4"/>
                <a:gd name="T33" fmla="*/ 380 h 1102"/>
                <a:gd name="T34" fmla="*/ 4 w 4"/>
                <a:gd name="T35" fmla="*/ 408 h 1102"/>
                <a:gd name="T36" fmla="*/ 4 w 4"/>
                <a:gd name="T37" fmla="*/ 420 h 1102"/>
                <a:gd name="T38" fmla="*/ 4 w 4"/>
                <a:gd name="T39" fmla="*/ 420 h 1102"/>
                <a:gd name="T40" fmla="*/ 0 w 4"/>
                <a:gd name="T41" fmla="*/ 448 h 1102"/>
                <a:gd name="T42" fmla="*/ 0 w 4"/>
                <a:gd name="T43" fmla="*/ 492 h 1102"/>
                <a:gd name="T44" fmla="*/ 4 w 4"/>
                <a:gd name="T45" fmla="*/ 521 h 1102"/>
                <a:gd name="T46" fmla="*/ 4 w 4"/>
                <a:gd name="T47" fmla="*/ 533 h 1102"/>
                <a:gd name="T48" fmla="*/ 4 w 4"/>
                <a:gd name="T49" fmla="*/ 533 h 1102"/>
                <a:gd name="T50" fmla="*/ 0 w 4"/>
                <a:gd name="T51" fmla="*/ 561 h 1102"/>
                <a:gd name="T52" fmla="*/ 0 w 4"/>
                <a:gd name="T53" fmla="*/ 605 h 1102"/>
                <a:gd name="T54" fmla="*/ 4 w 4"/>
                <a:gd name="T55" fmla="*/ 633 h 1102"/>
                <a:gd name="T56" fmla="*/ 4 w 4"/>
                <a:gd name="T57" fmla="*/ 645 h 1102"/>
                <a:gd name="T58" fmla="*/ 4 w 4"/>
                <a:gd name="T59" fmla="*/ 645 h 1102"/>
                <a:gd name="T60" fmla="*/ 0 w 4"/>
                <a:gd name="T61" fmla="*/ 673 h 1102"/>
                <a:gd name="T62" fmla="*/ 0 w 4"/>
                <a:gd name="T63" fmla="*/ 717 h 1102"/>
                <a:gd name="T64" fmla="*/ 4 w 4"/>
                <a:gd name="T65" fmla="*/ 745 h 1102"/>
                <a:gd name="T66" fmla="*/ 4 w 4"/>
                <a:gd name="T67" fmla="*/ 757 h 1102"/>
                <a:gd name="T68" fmla="*/ 4 w 4"/>
                <a:gd name="T69" fmla="*/ 757 h 1102"/>
                <a:gd name="T70" fmla="*/ 0 w 4"/>
                <a:gd name="T71" fmla="*/ 785 h 1102"/>
                <a:gd name="T72" fmla="*/ 0 w 4"/>
                <a:gd name="T73" fmla="*/ 829 h 1102"/>
                <a:gd name="T74" fmla="*/ 4 w 4"/>
                <a:gd name="T75" fmla="*/ 857 h 1102"/>
                <a:gd name="T76" fmla="*/ 4 w 4"/>
                <a:gd name="T77" fmla="*/ 869 h 1102"/>
                <a:gd name="T78" fmla="*/ 4 w 4"/>
                <a:gd name="T79" fmla="*/ 869 h 1102"/>
                <a:gd name="T80" fmla="*/ 0 w 4"/>
                <a:gd name="T81" fmla="*/ 897 h 1102"/>
                <a:gd name="T82" fmla="*/ 0 w 4"/>
                <a:gd name="T83" fmla="*/ 941 h 1102"/>
                <a:gd name="T84" fmla="*/ 4 w 4"/>
                <a:gd name="T85" fmla="*/ 969 h 1102"/>
                <a:gd name="T86" fmla="*/ 4 w 4"/>
                <a:gd name="T87" fmla="*/ 981 h 1102"/>
                <a:gd name="T88" fmla="*/ 4 w 4"/>
                <a:gd name="T89" fmla="*/ 981 h 1102"/>
                <a:gd name="T90" fmla="*/ 0 w 4"/>
                <a:gd name="T91" fmla="*/ 1010 h 1102"/>
                <a:gd name="T92" fmla="*/ 0 w 4"/>
                <a:gd name="T93" fmla="*/ 1054 h 1102"/>
                <a:gd name="T94" fmla="*/ 4 w 4"/>
                <a:gd name="T95" fmla="*/ 1082 h 1102"/>
                <a:gd name="T96" fmla="*/ 4 w 4"/>
                <a:gd name="T97" fmla="*/ 1094 h 1102"/>
                <a:gd name="T98" fmla="*/ 4 w 4"/>
                <a:gd name="T99" fmla="*/ 1094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" h="1102">
                  <a:moveTo>
                    <a:pt x="4" y="0"/>
                  </a:moveTo>
                  <a:lnTo>
                    <a:pt x="4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4" y="0"/>
                  </a:lnTo>
                  <a:close/>
                  <a:moveTo>
                    <a:pt x="4" y="28"/>
                  </a:moveTo>
                  <a:lnTo>
                    <a:pt x="4" y="44"/>
                  </a:lnTo>
                  <a:lnTo>
                    <a:pt x="0" y="44"/>
                  </a:lnTo>
                  <a:lnTo>
                    <a:pt x="0" y="28"/>
                  </a:lnTo>
                  <a:lnTo>
                    <a:pt x="4" y="28"/>
                  </a:lnTo>
                  <a:close/>
                  <a:moveTo>
                    <a:pt x="4" y="56"/>
                  </a:moveTo>
                  <a:lnTo>
                    <a:pt x="4" y="72"/>
                  </a:lnTo>
                  <a:lnTo>
                    <a:pt x="0" y="72"/>
                  </a:lnTo>
                  <a:lnTo>
                    <a:pt x="0" y="56"/>
                  </a:lnTo>
                  <a:lnTo>
                    <a:pt x="4" y="56"/>
                  </a:lnTo>
                  <a:close/>
                  <a:moveTo>
                    <a:pt x="4" y="84"/>
                  </a:moveTo>
                  <a:lnTo>
                    <a:pt x="4" y="100"/>
                  </a:lnTo>
                  <a:lnTo>
                    <a:pt x="0" y="100"/>
                  </a:lnTo>
                  <a:lnTo>
                    <a:pt x="0" y="84"/>
                  </a:lnTo>
                  <a:lnTo>
                    <a:pt x="4" y="84"/>
                  </a:lnTo>
                  <a:close/>
                  <a:moveTo>
                    <a:pt x="4" y="112"/>
                  </a:moveTo>
                  <a:lnTo>
                    <a:pt x="4" y="128"/>
                  </a:lnTo>
                  <a:lnTo>
                    <a:pt x="0" y="128"/>
                  </a:lnTo>
                  <a:lnTo>
                    <a:pt x="0" y="112"/>
                  </a:lnTo>
                  <a:lnTo>
                    <a:pt x="4" y="112"/>
                  </a:lnTo>
                  <a:close/>
                  <a:moveTo>
                    <a:pt x="4" y="140"/>
                  </a:moveTo>
                  <a:lnTo>
                    <a:pt x="4" y="15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40"/>
                  </a:lnTo>
                  <a:close/>
                  <a:moveTo>
                    <a:pt x="4" y="168"/>
                  </a:moveTo>
                  <a:lnTo>
                    <a:pt x="4" y="184"/>
                  </a:lnTo>
                  <a:lnTo>
                    <a:pt x="0" y="184"/>
                  </a:lnTo>
                  <a:lnTo>
                    <a:pt x="0" y="168"/>
                  </a:lnTo>
                  <a:lnTo>
                    <a:pt x="4" y="168"/>
                  </a:lnTo>
                  <a:close/>
                  <a:moveTo>
                    <a:pt x="4" y="196"/>
                  </a:moveTo>
                  <a:lnTo>
                    <a:pt x="4" y="212"/>
                  </a:lnTo>
                  <a:lnTo>
                    <a:pt x="0" y="212"/>
                  </a:lnTo>
                  <a:lnTo>
                    <a:pt x="0" y="196"/>
                  </a:lnTo>
                  <a:lnTo>
                    <a:pt x="4" y="196"/>
                  </a:lnTo>
                  <a:close/>
                  <a:moveTo>
                    <a:pt x="4" y="224"/>
                  </a:moveTo>
                  <a:lnTo>
                    <a:pt x="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4" y="224"/>
                  </a:lnTo>
                  <a:close/>
                  <a:moveTo>
                    <a:pt x="4" y="252"/>
                  </a:moveTo>
                  <a:lnTo>
                    <a:pt x="4" y="268"/>
                  </a:lnTo>
                  <a:lnTo>
                    <a:pt x="0" y="268"/>
                  </a:lnTo>
                  <a:lnTo>
                    <a:pt x="0" y="252"/>
                  </a:lnTo>
                  <a:lnTo>
                    <a:pt x="4" y="252"/>
                  </a:lnTo>
                  <a:close/>
                  <a:moveTo>
                    <a:pt x="4" y="280"/>
                  </a:moveTo>
                  <a:lnTo>
                    <a:pt x="4" y="296"/>
                  </a:lnTo>
                  <a:lnTo>
                    <a:pt x="0" y="296"/>
                  </a:lnTo>
                  <a:lnTo>
                    <a:pt x="0" y="280"/>
                  </a:lnTo>
                  <a:lnTo>
                    <a:pt x="4" y="280"/>
                  </a:lnTo>
                  <a:close/>
                  <a:moveTo>
                    <a:pt x="4" y="308"/>
                  </a:moveTo>
                  <a:lnTo>
                    <a:pt x="4" y="324"/>
                  </a:lnTo>
                  <a:lnTo>
                    <a:pt x="0" y="324"/>
                  </a:lnTo>
                  <a:lnTo>
                    <a:pt x="0" y="308"/>
                  </a:lnTo>
                  <a:lnTo>
                    <a:pt x="4" y="308"/>
                  </a:lnTo>
                  <a:close/>
                  <a:moveTo>
                    <a:pt x="4" y="336"/>
                  </a:moveTo>
                  <a:lnTo>
                    <a:pt x="4" y="352"/>
                  </a:lnTo>
                  <a:lnTo>
                    <a:pt x="0" y="352"/>
                  </a:lnTo>
                  <a:lnTo>
                    <a:pt x="0" y="336"/>
                  </a:lnTo>
                  <a:lnTo>
                    <a:pt x="4" y="336"/>
                  </a:lnTo>
                  <a:close/>
                  <a:moveTo>
                    <a:pt x="4" y="364"/>
                  </a:moveTo>
                  <a:lnTo>
                    <a:pt x="4" y="380"/>
                  </a:lnTo>
                  <a:lnTo>
                    <a:pt x="0" y="380"/>
                  </a:lnTo>
                  <a:lnTo>
                    <a:pt x="0" y="364"/>
                  </a:lnTo>
                  <a:lnTo>
                    <a:pt x="4" y="364"/>
                  </a:lnTo>
                  <a:close/>
                  <a:moveTo>
                    <a:pt x="4" y="392"/>
                  </a:moveTo>
                  <a:lnTo>
                    <a:pt x="4" y="408"/>
                  </a:lnTo>
                  <a:lnTo>
                    <a:pt x="0" y="408"/>
                  </a:lnTo>
                  <a:lnTo>
                    <a:pt x="0" y="392"/>
                  </a:lnTo>
                  <a:lnTo>
                    <a:pt x="4" y="392"/>
                  </a:lnTo>
                  <a:close/>
                  <a:moveTo>
                    <a:pt x="4" y="420"/>
                  </a:moveTo>
                  <a:lnTo>
                    <a:pt x="4" y="436"/>
                  </a:lnTo>
                  <a:lnTo>
                    <a:pt x="0" y="436"/>
                  </a:lnTo>
                  <a:lnTo>
                    <a:pt x="0" y="420"/>
                  </a:lnTo>
                  <a:lnTo>
                    <a:pt x="4" y="420"/>
                  </a:lnTo>
                  <a:close/>
                  <a:moveTo>
                    <a:pt x="4" y="448"/>
                  </a:moveTo>
                  <a:lnTo>
                    <a:pt x="4" y="464"/>
                  </a:lnTo>
                  <a:lnTo>
                    <a:pt x="0" y="464"/>
                  </a:lnTo>
                  <a:lnTo>
                    <a:pt x="0" y="448"/>
                  </a:lnTo>
                  <a:lnTo>
                    <a:pt x="4" y="448"/>
                  </a:lnTo>
                  <a:close/>
                  <a:moveTo>
                    <a:pt x="4" y="476"/>
                  </a:moveTo>
                  <a:lnTo>
                    <a:pt x="4" y="492"/>
                  </a:lnTo>
                  <a:lnTo>
                    <a:pt x="0" y="492"/>
                  </a:lnTo>
                  <a:lnTo>
                    <a:pt x="0" y="476"/>
                  </a:lnTo>
                  <a:lnTo>
                    <a:pt x="4" y="476"/>
                  </a:lnTo>
                  <a:close/>
                  <a:moveTo>
                    <a:pt x="4" y="505"/>
                  </a:moveTo>
                  <a:lnTo>
                    <a:pt x="4" y="521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4" y="505"/>
                  </a:lnTo>
                  <a:close/>
                  <a:moveTo>
                    <a:pt x="4" y="533"/>
                  </a:moveTo>
                  <a:lnTo>
                    <a:pt x="4" y="549"/>
                  </a:lnTo>
                  <a:lnTo>
                    <a:pt x="0" y="549"/>
                  </a:lnTo>
                  <a:lnTo>
                    <a:pt x="0" y="533"/>
                  </a:lnTo>
                  <a:lnTo>
                    <a:pt x="4" y="533"/>
                  </a:lnTo>
                  <a:close/>
                  <a:moveTo>
                    <a:pt x="4" y="561"/>
                  </a:moveTo>
                  <a:lnTo>
                    <a:pt x="4" y="577"/>
                  </a:lnTo>
                  <a:lnTo>
                    <a:pt x="0" y="577"/>
                  </a:lnTo>
                  <a:lnTo>
                    <a:pt x="0" y="561"/>
                  </a:lnTo>
                  <a:lnTo>
                    <a:pt x="4" y="561"/>
                  </a:lnTo>
                  <a:close/>
                  <a:moveTo>
                    <a:pt x="4" y="589"/>
                  </a:moveTo>
                  <a:lnTo>
                    <a:pt x="4" y="605"/>
                  </a:lnTo>
                  <a:lnTo>
                    <a:pt x="0" y="605"/>
                  </a:lnTo>
                  <a:lnTo>
                    <a:pt x="0" y="589"/>
                  </a:lnTo>
                  <a:lnTo>
                    <a:pt x="4" y="589"/>
                  </a:lnTo>
                  <a:close/>
                  <a:moveTo>
                    <a:pt x="4" y="617"/>
                  </a:moveTo>
                  <a:lnTo>
                    <a:pt x="4" y="633"/>
                  </a:lnTo>
                  <a:lnTo>
                    <a:pt x="0" y="633"/>
                  </a:lnTo>
                  <a:lnTo>
                    <a:pt x="0" y="617"/>
                  </a:lnTo>
                  <a:lnTo>
                    <a:pt x="4" y="617"/>
                  </a:lnTo>
                  <a:close/>
                  <a:moveTo>
                    <a:pt x="4" y="645"/>
                  </a:moveTo>
                  <a:lnTo>
                    <a:pt x="4" y="661"/>
                  </a:lnTo>
                  <a:lnTo>
                    <a:pt x="0" y="661"/>
                  </a:lnTo>
                  <a:lnTo>
                    <a:pt x="0" y="645"/>
                  </a:lnTo>
                  <a:lnTo>
                    <a:pt x="4" y="645"/>
                  </a:lnTo>
                  <a:close/>
                  <a:moveTo>
                    <a:pt x="4" y="673"/>
                  </a:moveTo>
                  <a:lnTo>
                    <a:pt x="4" y="689"/>
                  </a:lnTo>
                  <a:lnTo>
                    <a:pt x="0" y="689"/>
                  </a:lnTo>
                  <a:lnTo>
                    <a:pt x="0" y="673"/>
                  </a:lnTo>
                  <a:lnTo>
                    <a:pt x="4" y="673"/>
                  </a:lnTo>
                  <a:close/>
                  <a:moveTo>
                    <a:pt x="4" y="701"/>
                  </a:moveTo>
                  <a:lnTo>
                    <a:pt x="4" y="717"/>
                  </a:lnTo>
                  <a:lnTo>
                    <a:pt x="0" y="717"/>
                  </a:lnTo>
                  <a:lnTo>
                    <a:pt x="0" y="701"/>
                  </a:lnTo>
                  <a:lnTo>
                    <a:pt x="4" y="701"/>
                  </a:lnTo>
                  <a:close/>
                  <a:moveTo>
                    <a:pt x="4" y="729"/>
                  </a:moveTo>
                  <a:lnTo>
                    <a:pt x="4" y="745"/>
                  </a:lnTo>
                  <a:lnTo>
                    <a:pt x="0" y="745"/>
                  </a:lnTo>
                  <a:lnTo>
                    <a:pt x="0" y="729"/>
                  </a:lnTo>
                  <a:lnTo>
                    <a:pt x="4" y="729"/>
                  </a:lnTo>
                  <a:close/>
                  <a:moveTo>
                    <a:pt x="4" y="757"/>
                  </a:moveTo>
                  <a:lnTo>
                    <a:pt x="4" y="773"/>
                  </a:lnTo>
                  <a:lnTo>
                    <a:pt x="0" y="773"/>
                  </a:lnTo>
                  <a:lnTo>
                    <a:pt x="0" y="757"/>
                  </a:lnTo>
                  <a:lnTo>
                    <a:pt x="4" y="757"/>
                  </a:lnTo>
                  <a:close/>
                  <a:moveTo>
                    <a:pt x="4" y="785"/>
                  </a:moveTo>
                  <a:lnTo>
                    <a:pt x="4" y="801"/>
                  </a:lnTo>
                  <a:lnTo>
                    <a:pt x="0" y="801"/>
                  </a:lnTo>
                  <a:lnTo>
                    <a:pt x="0" y="785"/>
                  </a:lnTo>
                  <a:lnTo>
                    <a:pt x="4" y="785"/>
                  </a:lnTo>
                  <a:close/>
                  <a:moveTo>
                    <a:pt x="4" y="813"/>
                  </a:moveTo>
                  <a:lnTo>
                    <a:pt x="4" y="829"/>
                  </a:lnTo>
                  <a:lnTo>
                    <a:pt x="0" y="829"/>
                  </a:lnTo>
                  <a:lnTo>
                    <a:pt x="0" y="813"/>
                  </a:lnTo>
                  <a:lnTo>
                    <a:pt x="4" y="813"/>
                  </a:lnTo>
                  <a:close/>
                  <a:moveTo>
                    <a:pt x="4" y="841"/>
                  </a:moveTo>
                  <a:lnTo>
                    <a:pt x="4" y="857"/>
                  </a:lnTo>
                  <a:lnTo>
                    <a:pt x="0" y="857"/>
                  </a:lnTo>
                  <a:lnTo>
                    <a:pt x="0" y="841"/>
                  </a:lnTo>
                  <a:lnTo>
                    <a:pt x="4" y="841"/>
                  </a:lnTo>
                  <a:close/>
                  <a:moveTo>
                    <a:pt x="4" y="869"/>
                  </a:moveTo>
                  <a:lnTo>
                    <a:pt x="4" y="885"/>
                  </a:lnTo>
                  <a:lnTo>
                    <a:pt x="0" y="885"/>
                  </a:lnTo>
                  <a:lnTo>
                    <a:pt x="0" y="869"/>
                  </a:lnTo>
                  <a:lnTo>
                    <a:pt x="4" y="869"/>
                  </a:lnTo>
                  <a:close/>
                  <a:moveTo>
                    <a:pt x="4" y="897"/>
                  </a:moveTo>
                  <a:lnTo>
                    <a:pt x="4" y="913"/>
                  </a:lnTo>
                  <a:lnTo>
                    <a:pt x="0" y="913"/>
                  </a:lnTo>
                  <a:lnTo>
                    <a:pt x="0" y="897"/>
                  </a:lnTo>
                  <a:lnTo>
                    <a:pt x="4" y="897"/>
                  </a:lnTo>
                  <a:close/>
                  <a:moveTo>
                    <a:pt x="4" y="925"/>
                  </a:moveTo>
                  <a:lnTo>
                    <a:pt x="4" y="941"/>
                  </a:lnTo>
                  <a:lnTo>
                    <a:pt x="0" y="941"/>
                  </a:lnTo>
                  <a:lnTo>
                    <a:pt x="0" y="925"/>
                  </a:lnTo>
                  <a:lnTo>
                    <a:pt x="4" y="925"/>
                  </a:lnTo>
                  <a:close/>
                  <a:moveTo>
                    <a:pt x="4" y="953"/>
                  </a:moveTo>
                  <a:lnTo>
                    <a:pt x="4" y="969"/>
                  </a:lnTo>
                  <a:lnTo>
                    <a:pt x="0" y="969"/>
                  </a:lnTo>
                  <a:lnTo>
                    <a:pt x="0" y="953"/>
                  </a:lnTo>
                  <a:lnTo>
                    <a:pt x="4" y="953"/>
                  </a:lnTo>
                  <a:close/>
                  <a:moveTo>
                    <a:pt x="4" y="981"/>
                  </a:moveTo>
                  <a:lnTo>
                    <a:pt x="4" y="998"/>
                  </a:lnTo>
                  <a:lnTo>
                    <a:pt x="0" y="998"/>
                  </a:lnTo>
                  <a:lnTo>
                    <a:pt x="0" y="981"/>
                  </a:lnTo>
                  <a:lnTo>
                    <a:pt x="4" y="981"/>
                  </a:lnTo>
                  <a:close/>
                  <a:moveTo>
                    <a:pt x="4" y="1010"/>
                  </a:moveTo>
                  <a:lnTo>
                    <a:pt x="4" y="1026"/>
                  </a:lnTo>
                  <a:lnTo>
                    <a:pt x="0" y="1026"/>
                  </a:lnTo>
                  <a:lnTo>
                    <a:pt x="0" y="1010"/>
                  </a:lnTo>
                  <a:lnTo>
                    <a:pt x="4" y="1010"/>
                  </a:lnTo>
                  <a:close/>
                  <a:moveTo>
                    <a:pt x="4" y="1038"/>
                  </a:moveTo>
                  <a:lnTo>
                    <a:pt x="4" y="1054"/>
                  </a:lnTo>
                  <a:lnTo>
                    <a:pt x="0" y="1054"/>
                  </a:lnTo>
                  <a:lnTo>
                    <a:pt x="0" y="1038"/>
                  </a:lnTo>
                  <a:lnTo>
                    <a:pt x="4" y="1038"/>
                  </a:lnTo>
                  <a:close/>
                  <a:moveTo>
                    <a:pt x="4" y="1066"/>
                  </a:moveTo>
                  <a:lnTo>
                    <a:pt x="4" y="1082"/>
                  </a:lnTo>
                  <a:lnTo>
                    <a:pt x="0" y="1082"/>
                  </a:lnTo>
                  <a:lnTo>
                    <a:pt x="0" y="1066"/>
                  </a:lnTo>
                  <a:lnTo>
                    <a:pt x="4" y="1066"/>
                  </a:lnTo>
                  <a:close/>
                  <a:moveTo>
                    <a:pt x="4" y="1094"/>
                  </a:moveTo>
                  <a:lnTo>
                    <a:pt x="4" y="1102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4" y="1094"/>
                  </a:lnTo>
                  <a:close/>
                </a:path>
              </a:pathLst>
            </a:custGeom>
            <a:solidFill>
              <a:srgbClr val="E46C0A"/>
            </a:solidFill>
            <a:ln w="0" cap="flat">
              <a:solidFill>
                <a:srgbClr val="E46C0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762" y="1555"/>
              <a:ext cx="4" cy="1102"/>
            </a:xfrm>
            <a:custGeom>
              <a:avLst/>
              <a:gdLst>
                <a:gd name="T0" fmla="*/ 0 w 4"/>
                <a:gd name="T1" fmla="*/ 0 h 1102"/>
                <a:gd name="T2" fmla="*/ 0 w 4"/>
                <a:gd name="T3" fmla="*/ 44 h 1102"/>
                <a:gd name="T4" fmla="*/ 4 w 4"/>
                <a:gd name="T5" fmla="*/ 72 h 1102"/>
                <a:gd name="T6" fmla="*/ 4 w 4"/>
                <a:gd name="T7" fmla="*/ 84 h 1102"/>
                <a:gd name="T8" fmla="*/ 4 w 4"/>
                <a:gd name="T9" fmla="*/ 84 h 1102"/>
                <a:gd name="T10" fmla="*/ 0 w 4"/>
                <a:gd name="T11" fmla="*/ 112 h 1102"/>
                <a:gd name="T12" fmla="*/ 0 w 4"/>
                <a:gd name="T13" fmla="*/ 156 h 1102"/>
                <a:gd name="T14" fmla="*/ 4 w 4"/>
                <a:gd name="T15" fmla="*/ 184 h 1102"/>
                <a:gd name="T16" fmla="*/ 4 w 4"/>
                <a:gd name="T17" fmla="*/ 196 h 1102"/>
                <a:gd name="T18" fmla="*/ 4 w 4"/>
                <a:gd name="T19" fmla="*/ 196 h 1102"/>
                <a:gd name="T20" fmla="*/ 0 w 4"/>
                <a:gd name="T21" fmla="*/ 224 h 1102"/>
                <a:gd name="T22" fmla="*/ 0 w 4"/>
                <a:gd name="T23" fmla="*/ 268 h 1102"/>
                <a:gd name="T24" fmla="*/ 4 w 4"/>
                <a:gd name="T25" fmla="*/ 296 h 1102"/>
                <a:gd name="T26" fmla="*/ 4 w 4"/>
                <a:gd name="T27" fmla="*/ 309 h 1102"/>
                <a:gd name="T28" fmla="*/ 4 w 4"/>
                <a:gd name="T29" fmla="*/ 309 h 1102"/>
                <a:gd name="T30" fmla="*/ 0 w 4"/>
                <a:gd name="T31" fmla="*/ 337 h 1102"/>
                <a:gd name="T32" fmla="*/ 0 w 4"/>
                <a:gd name="T33" fmla="*/ 381 h 1102"/>
                <a:gd name="T34" fmla="*/ 4 w 4"/>
                <a:gd name="T35" fmla="*/ 409 h 1102"/>
                <a:gd name="T36" fmla="*/ 4 w 4"/>
                <a:gd name="T37" fmla="*/ 421 h 1102"/>
                <a:gd name="T38" fmla="*/ 4 w 4"/>
                <a:gd name="T39" fmla="*/ 421 h 1102"/>
                <a:gd name="T40" fmla="*/ 0 w 4"/>
                <a:gd name="T41" fmla="*/ 449 h 1102"/>
                <a:gd name="T42" fmla="*/ 0 w 4"/>
                <a:gd name="T43" fmla="*/ 493 h 1102"/>
                <a:gd name="T44" fmla="*/ 4 w 4"/>
                <a:gd name="T45" fmla="*/ 521 h 1102"/>
                <a:gd name="T46" fmla="*/ 4 w 4"/>
                <a:gd name="T47" fmla="*/ 533 h 1102"/>
                <a:gd name="T48" fmla="*/ 4 w 4"/>
                <a:gd name="T49" fmla="*/ 533 h 1102"/>
                <a:gd name="T50" fmla="*/ 0 w 4"/>
                <a:gd name="T51" fmla="*/ 561 h 1102"/>
                <a:gd name="T52" fmla="*/ 0 w 4"/>
                <a:gd name="T53" fmla="*/ 605 h 1102"/>
                <a:gd name="T54" fmla="*/ 4 w 4"/>
                <a:gd name="T55" fmla="*/ 633 h 1102"/>
                <a:gd name="T56" fmla="*/ 4 w 4"/>
                <a:gd name="T57" fmla="*/ 645 h 1102"/>
                <a:gd name="T58" fmla="*/ 4 w 4"/>
                <a:gd name="T59" fmla="*/ 645 h 1102"/>
                <a:gd name="T60" fmla="*/ 0 w 4"/>
                <a:gd name="T61" fmla="*/ 673 h 1102"/>
                <a:gd name="T62" fmla="*/ 0 w 4"/>
                <a:gd name="T63" fmla="*/ 717 h 1102"/>
                <a:gd name="T64" fmla="*/ 4 w 4"/>
                <a:gd name="T65" fmla="*/ 745 h 1102"/>
                <a:gd name="T66" fmla="*/ 4 w 4"/>
                <a:gd name="T67" fmla="*/ 757 h 1102"/>
                <a:gd name="T68" fmla="*/ 4 w 4"/>
                <a:gd name="T69" fmla="*/ 757 h 1102"/>
                <a:gd name="T70" fmla="*/ 0 w 4"/>
                <a:gd name="T71" fmla="*/ 785 h 1102"/>
                <a:gd name="T72" fmla="*/ 0 w 4"/>
                <a:gd name="T73" fmla="*/ 830 h 1102"/>
                <a:gd name="T74" fmla="*/ 4 w 4"/>
                <a:gd name="T75" fmla="*/ 858 h 1102"/>
                <a:gd name="T76" fmla="*/ 4 w 4"/>
                <a:gd name="T77" fmla="*/ 870 h 1102"/>
                <a:gd name="T78" fmla="*/ 4 w 4"/>
                <a:gd name="T79" fmla="*/ 870 h 1102"/>
                <a:gd name="T80" fmla="*/ 0 w 4"/>
                <a:gd name="T81" fmla="*/ 898 h 1102"/>
                <a:gd name="T82" fmla="*/ 0 w 4"/>
                <a:gd name="T83" fmla="*/ 942 h 1102"/>
                <a:gd name="T84" fmla="*/ 4 w 4"/>
                <a:gd name="T85" fmla="*/ 970 h 1102"/>
                <a:gd name="T86" fmla="*/ 4 w 4"/>
                <a:gd name="T87" fmla="*/ 982 h 1102"/>
                <a:gd name="T88" fmla="*/ 4 w 4"/>
                <a:gd name="T89" fmla="*/ 982 h 1102"/>
                <a:gd name="T90" fmla="*/ 0 w 4"/>
                <a:gd name="T91" fmla="*/ 1010 h 1102"/>
                <a:gd name="T92" fmla="*/ 0 w 4"/>
                <a:gd name="T93" fmla="*/ 1054 h 1102"/>
                <a:gd name="T94" fmla="*/ 4 w 4"/>
                <a:gd name="T95" fmla="*/ 1082 h 1102"/>
                <a:gd name="T96" fmla="*/ 4 w 4"/>
                <a:gd name="T97" fmla="*/ 1094 h 1102"/>
                <a:gd name="T98" fmla="*/ 4 w 4"/>
                <a:gd name="T99" fmla="*/ 1094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" h="1102">
                  <a:moveTo>
                    <a:pt x="4" y="0"/>
                  </a:moveTo>
                  <a:lnTo>
                    <a:pt x="4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4" y="0"/>
                  </a:lnTo>
                  <a:close/>
                  <a:moveTo>
                    <a:pt x="4" y="28"/>
                  </a:moveTo>
                  <a:lnTo>
                    <a:pt x="4" y="44"/>
                  </a:lnTo>
                  <a:lnTo>
                    <a:pt x="0" y="44"/>
                  </a:lnTo>
                  <a:lnTo>
                    <a:pt x="0" y="28"/>
                  </a:lnTo>
                  <a:lnTo>
                    <a:pt x="4" y="28"/>
                  </a:lnTo>
                  <a:close/>
                  <a:moveTo>
                    <a:pt x="4" y="56"/>
                  </a:moveTo>
                  <a:lnTo>
                    <a:pt x="4" y="72"/>
                  </a:lnTo>
                  <a:lnTo>
                    <a:pt x="0" y="72"/>
                  </a:lnTo>
                  <a:lnTo>
                    <a:pt x="0" y="56"/>
                  </a:lnTo>
                  <a:lnTo>
                    <a:pt x="4" y="56"/>
                  </a:lnTo>
                  <a:close/>
                  <a:moveTo>
                    <a:pt x="4" y="84"/>
                  </a:moveTo>
                  <a:lnTo>
                    <a:pt x="4" y="100"/>
                  </a:lnTo>
                  <a:lnTo>
                    <a:pt x="0" y="100"/>
                  </a:lnTo>
                  <a:lnTo>
                    <a:pt x="0" y="84"/>
                  </a:lnTo>
                  <a:lnTo>
                    <a:pt x="4" y="84"/>
                  </a:lnTo>
                  <a:close/>
                  <a:moveTo>
                    <a:pt x="4" y="112"/>
                  </a:moveTo>
                  <a:lnTo>
                    <a:pt x="4" y="128"/>
                  </a:lnTo>
                  <a:lnTo>
                    <a:pt x="0" y="128"/>
                  </a:lnTo>
                  <a:lnTo>
                    <a:pt x="0" y="112"/>
                  </a:lnTo>
                  <a:lnTo>
                    <a:pt x="4" y="112"/>
                  </a:lnTo>
                  <a:close/>
                  <a:moveTo>
                    <a:pt x="4" y="140"/>
                  </a:moveTo>
                  <a:lnTo>
                    <a:pt x="4" y="15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40"/>
                  </a:lnTo>
                  <a:close/>
                  <a:moveTo>
                    <a:pt x="4" y="168"/>
                  </a:moveTo>
                  <a:lnTo>
                    <a:pt x="4" y="184"/>
                  </a:lnTo>
                  <a:lnTo>
                    <a:pt x="0" y="184"/>
                  </a:lnTo>
                  <a:lnTo>
                    <a:pt x="0" y="168"/>
                  </a:lnTo>
                  <a:lnTo>
                    <a:pt x="4" y="168"/>
                  </a:lnTo>
                  <a:close/>
                  <a:moveTo>
                    <a:pt x="4" y="196"/>
                  </a:moveTo>
                  <a:lnTo>
                    <a:pt x="4" y="212"/>
                  </a:lnTo>
                  <a:lnTo>
                    <a:pt x="0" y="212"/>
                  </a:lnTo>
                  <a:lnTo>
                    <a:pt x="0" y="196"/>
                  </a:lnTo>
                  <a:lnTo>
                    <a:pt x="4" y="196"/>
                  </a:lnTo>
                  <a:close/>
                  <a:moveTo>
                    <a:pt x="4" y="224"/>
                  </a:moveTo>
                  <a:lnTo>
                    <a:pt x="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4" y="224"/>
                  </a:lnTo>
                  <a:close/>
                  <a:moveTo>
                    <a:pt x="4" y="252"/>
                  </a:moveTo>
                  <a:lnTo>
                    <a:pt x="4" y="268"/>
                  </a:lnTo>
                  <a:lnTo>
                    <a:pt x="0" y="268"/>
                  </a:lnTo>
                  <a:lnTo>
                    <a:pt x="0" y="252"/>
                  </a:lnTo>
                  <a:lnTo>
                    <a:pt x="4" y="252"/>
                  </a:lnTo>
                  <a:close/>
                  <a:moveTo>
                    <a:pt x="4" y="280"/>
                  </a:moveTo>
                  <a:lnTo>
                    <a:pt x="4" y="296"/>
                  </a:lnTo>
                  <a:lnTo>
                    <a:pt x="0" y="296"/>
                  </a:lnTo>
                  <a:lnTo>
                    <a:pt x="0" y="280"/>
                  </a:lnTo>
                  <a:lnTo>
                    <a:pt x="4" y="280"/>
                  </a:lnTo>
                  <a:close/>
                  <a:moveTo>
                    <a:pt x="4" y="309"/>
                  </a:moveTo>
                  <a:lnTo>
                    <a:pt x="4" y="325"/>
                  </a:lnTo>
                  <a:lnTo>
                    <a:pt x="0" y="325"/>
                  </a:lnTo>
                  <a:lnTo>
                    <a:pt x="0" y="309"/>
                  </a:lnTo>
                  <a:lnTo>
                    <a:pt x="4" y="309"/>
                  </a:lnTo>
                  <a:close/>
                  <a:moveTo>
                    <a:pt x="4" y="337"/>
                  </a:moveTo>
                  <a:lnTo>
                    <a:pt x="4" y="353"/>
                  </a:lnTo>
                  <a:lnTo>
                    <a:pt x="0" y="353"/>
                  </a:lnTo>
                  <a:lnTo>
                    <a:pt x="0" y="337"/>
                  </a:lnTo>
                  <a:lnTo>
                    <a:pt x="4" y="337"/>
                  </a:lnTo>
                  <a:close/>
                  <a:moveTo>
                    <a:pt x="4" y="365"/>
                  </a:moveTo>
                  <a:lnTo>
                    <a:pt x="4" y="381"/>
                  </a:lnTo>
                  <a:lnTo>
                    <a:pt x="0" y="381"/>
                  </a:lnTo>
                  <a:lnTo>
                    <a:pt x="0" y="365"/>
                  </a:lnTo>
                  <a:lnTo>
                    <a:pt x="4" y="365"/>
                  </a:lnTo>
                  <a:close/>
                  <a:moveTo>
                    <a:pt x="4" y="393"/>
                  </a:moveTo>
                  <a:lnTo>
                    <a:pt x="4" y="409"/>
                  </a:lnTo>
                  <a:lnTo>
                    <a:pt x="0" y="409"/>
                  </a:lnTo>
                  <a:lnTo>
                    <a:pt x="0" y="393"/>
                  </a:lnTo>
                  <a:lnTo>
                    <a:pt x="4" y="393"/>
                  </a:lnTo>
                  <a:close/>
                  <a:moveTo>
                    <a:pt x="4" y="421"/>
                  </a:moveTo>
                  <a:lnTo>
                    <a:pt x="4" y="437"/>
                  </a:lnTo>
                  <a:lnTo>
                    <a:pt x="0" y="437"/>
                  </a:lnTo>
                  <a:lnTo>
                    <a:pt x="0" y="421"/>
                  </a:lnTo>
                  <a:lnTo>
                    <a:pt x="4" y="421"/>
                  </a:lnTo>
                  <a:close/>
                  <a:moveTo>
                    <a:pt x="4" y="449"/>
                  </a:moveTo>
                  <a:lnTo>
                    <a:pt x="4" y="465"/>
                  </a:lnTo>
                  <a:lnTo>
                    <a:pt x="0" y="465"/>
                  </a:lnTo>
                  <a:lnTo>
                    <a:pt x="0" y="449"/>
                  </a:lnTo>
                  <a:lnTo>
                    <a:pt x="4" y="449"/>
                  </a:lnTo>
                  <a:close/>
                  <a:moveTo>
                    <a:pt x="4" y="477"/>
                  </a:moveTo>
                  <a:lnTo>
                    <a:pt x="4" y="493"/>
                  </a:lnTo>
                  <a:lnTo>
                    <a:pt x="0" y="493"/>
                  </a:lnTo>
                  <a:lnTo>
                    <a:pt x="0" y="477"/>
                  </a:lnTo>
                  <a:lnTo>
                    <a:pt x="4" y="477"/>
                  </a:lnTo>
                  <a:close/>
                  <a:moveTo>
                    <a:pt x="4" y="505"/>
                  </a:moveTo>
                  <a:lnTo>
                    <a:pt x="4" y="521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4" y="505"/>
                  </a:lnTo>
                  <a:close/>
                  <a:moveTo>
                    <a:pt x="4" y="533"/>
                  </a:moveTo>
                  <a:lnTo>
                    <a:pt x="4" y="549"/>
                  </a:lnTo>
                  <a:lnTo>
                    <a:pt x="0" y="549"/>
                  </a:lnTo>
                  <a:lnTo>
                    <a:pt x="0" y="533"/>
                  </a:lnTo>
                  <a:lnTo>
                    <a:pt x="4" y="533"/>
                  </a:lnTo>
                  <a:close/>
                  <a:moveTo>
                    <a:pt x="4" y="561"/>
                  </a:moveTo>
                  <a:lnTo>
                    <a:pt x="4" y="577"/>
                  </a:lnTo>
                  <a:lnTo>
                    <a:pt x="0" y="577"/>
                  </a:lnTo>
                  <a:lnTo>
                    <a:pt x="0" y="561"/>
                  </a:lnTo>
                  <a:lnTo>
                    <a:pt x="4" y="561"/>
                  </a:lnTo>
                  <a:close/>
                  <a:moveTo>
                    <a:pt x="4" y="589"/>
                  </a:moveTo>
                  <a:lnTo>
                    <a:pt x="4" y="605"/>
                  </a:lnTo>
                  <a:lnTo>
                    <a:pt x="0" y="605"/>
                  </a:lnTo>
                  <a:lnTo>
                    <a:pt x="0" y="589"/>
                  </a:lnTo>
                  <a:lnTo>
                    <a:pt x="4" y="589"/>
                  </a:lnTo>
                  <a:close/>
                  <a:moveTo>
                    <a:pt x="4" y="617"/>
                  </a:moveTo>
                  <a:lnTo>
                    <a:pt x="4" y="633"/>
                  </a:lnTo>
                  <a:lnTo>
                    <a:pt x="0" y="633"/>
                  </a:lnTo>
                  <a:lnTo>
                    <a:pt x="0" y="617"/>
                  </a:lnTo>
                  <a:lnTo>
                    <a:pt x="4" y="617"/>
                  </a:lnTo>
                  <a:close/>
                  <a:moveTo>
                    <a:pt x="4" y="645"/>
                  </a:moveTo>
                  <a:lnTo>
                    <a:pt x="4" y="661"/>
                  </a:lnTo>
                  <a:lnTo>
                    <a:pt x="0" y="661"/>
                  </a:lnTo>
                  <a:lnTo>
                    <a:pt x="0" y="645"/>
                  </a:lnTo>
                  <a:lnTo>
                    <a:pt x="4" y="645"/>
                  </a:lnTo>
                  <a:close/>
                  <a:moveTo>
                    <a:pt x="4" y="673"/>
                  </a:moveTo>
                  <a:lnTo>
                    <a:pt x="4" y="689"/>
                  </a:lnTo>
                  <a:lnTo>
                    <a:pt x="0" y="689"/>
                  </a:lnTo>
                  <a:lnTo>
                    <a:pt x="0" y="673"/>
                  </a:lnTo>
                  <a:lnTo>
                    <a:pt x="4" y="673"/>
                  </a:lnTo>
                  <a:close/>
                  <a:moveTo>
                    <a:pt x="4" y="701"/>
                  </a:moveTo>
                  <a:lnTo>
                    <a:pt x="4" y="717"/>
                  </a:lnTo>
                  <a:lnTo>
                    <a:pt x="0" y="717"/>
                  </a:lnTo>
                  <a:lnTo>
                    <a:pt x="0" y="701"/>
                  </a:lnTo>
                  <a:lnTo>
                    <a:pt x="4" y="701"/>
                  </a:lnTo>
                  <a:close/>
                  <a:moveTo>
                    <a:pt x="4" y="729"/>
                  </a:moveTo>
                  <a:lnTo>
                    <a:pt x="4" y="745"/>
                  </a:lnTo>
                  <a:lnTo>
                    <a:pt x="0" y="745"/>
                  </a:lnTo>
                  <a:lnTo>
                    <a:pt x="0" y="729"/>
                  </a:lnTo>
                  <a:lnTo>
                    <a:pt x="4" y="729"/>
                  </a:lnTo>
                  <a:close/>
                  <a:moveTo>
                    <a:pt x="4" y="757"/>
                  </a:moveTo>
                  <a:lnTo>
                    <a:pt x="4" y="773"/>
                  </a:lnTo>
                  <a:lnTo>
                    <a:pt x="0" y="773"/>
                  </a:lnTo>
                  <a:lnTo>
                    <a:pt x="0" y="757"/>
                  </a:lnTo>
                  <a:lnTo>
                    <a:pt x="4" y="757"/>
                  </a:lnTo>
                  <a:close/>
                  <a:moveTo>
                    <a:pt x="4" y="785"/>
                  </a:moveTo>
                  <a:lnTo>
                    <a:pt x="4" y="802"/>
                  </a:lnTo>
                  <a:lnTo>
                    <a:pt x="0" y="802"/>
                  </a:lnTo>
                  <a:lnTo>
                    <a:pt x="0" y="785"/>
                  </a:lnTo>
                  <a:lnTo>
                    <a:pt x="4" y="785"/>
                  </a:lnTo>
                  <a:close/>
                  <a:moveTo>
                    <a:pt x="4" y="814"/>
                  </a:moveTo>
                  <a:lnTo>
                    <a:pt x="4" y="830"/>
                  </a:lnTo>
                  <a:lnTo>
                    <a:pt x="0" y="830"/>
                  </a:lnTo>
                  <a:lnTo>
                    <a:pt x="0" y="814"/>
                  </a:lnTo>
                  <a:lnTo>
                    <a:pt x="4" y="814"/>
                  </a:lnTo>
                  <a:close/>
                  <a:moveTo>
                    <a:pt x="4" y="842"/>
                  </a:moveTo>
                  <a:lnTo>
                    <a:pt x="4" y="858"/>
                  </a:lnTo>
                  <a:lnTo>
                    <a:pt x="0" y="858"/>
                  </a:lnTo>
                  <a:lnTo>
                    <a:pt x="0" y="842"/>
                  </a:lnTo>
                  <a:lnTo>
                    <a:pt x="4" y="842"/>
                  </a:lnTo>
                  <a:close/>
                  <a:moveTo>
                    <a:pt x="4" y="870"/>
                  </a:moveTo>
                  <a:lnTo>
                    <a:pt x="4" y="886"/>
                  </a:lnTo>
                  <a:lnTo>
                    <a:pt x="0" y="886"/>
                  </a:lnTo>
                  <a:lnTo>
                    <a:pt x="0" y="870"/>
                  </a:lnTo>
                  <a:lnTo>
                    <a:pt x="4" y="870"/>
                  </a:lnTo>
                  <a:close/>
                  <a:moveTo>
                    <a:pt x="4" y="898"/>
                  </a:moveTo>
                  <a:lnTo>
                    <a:pt x="4" y="914"/>
                  </a:lnTo>
                  <a:lnTo>
                    <a:pt x="0" y="914"/>
                  </a:lnTo>
                  <a:lnTo>
                    <a:pt x="0" y="898"/>
                  </a:lnTo>
                  <a:lnTo>
                    <a:pt x="4" y="898"/>
                  </a:lnTo>
                  <a:close/>
                  <a:moveTo>
                    <a:pt x="4" y="926"/>
                  </a:moveTo>
                  <a:lnTo>
                    <a:pt x="4" y="942"/>
                  </a:lnTo>
                  <a:lnTo>
                    <a:pt x="0" y="942"/>
                  </a:lnTo>
                  <a:lnTo>
                    <a:pt x="0" y="926"/>
                  </a:lnTo>
                  <a:lnTo>
                    <a:pt x="4" y="926"/>
                  </a:lnTo>
                  <a:close/>
                  <a:moveTo>
                    <a:pt x="4" y="954"/>
                  </a:moveTo>
                  <a:lnTo>
                    <a:pt x="4" y="970"/>
                  </a:lnTo>
                  <a:lnTo>
                    <a:pt x="0" y="970"/>
                  </a:lnTo>
                  <a:lnTo>
                    <a:pt x="0" y="954"/>
                  </a:lnTo>
                  <a:lnTo>
                    <a:pt x="4" y="954"/>
                  </a:lnTo>
                  <a:close/>
                  <a:moveTo>
                    <a:pt x="4" y="982"/>
                  </a:moveTo>
                  <a:lnTo>
                    <a:pt x="4" y="998"/>
                  </a:lnTo>
                  <a:lnTo>
                    <a:pt x="0" y="998"/>
                  </a:lnTo>
                  <a:lnTo>
                    <a:pt x="0" y="982"/>
                  </a:lnTo>
                  <a:lnTo>
                    <a:pt x="4" y="982"/>
                  </a:lnTo>
                  <a:close/>
                  <a:moveTo>
                    <a:pt x="4" y="1010"/>
                  </a:moveTo>
                  <a:lnTo>
                    <a:pt x="4" y="1026"/>
                  </a:lnTo>
                  <a:lnTo>
                    <a:pt x="0" y="1026"/>
                  </a:lnTo>
                  <a:lnTo>
                    <a:pt x="0" y="1010"/>
                  </a:lnTo>
                  <a:lnTo>
                    <a:pt x="4" y="1010"/>
                  </a:lnTo>
                  <a:close/>
                  <a:moveTo>
                    <a:pt x="4" y="1038"/>
                  </a:moveTo>
                  <a:lnTo>
                    <a:pt x="4" y="1054"/>
                  </a:lnTo>
                  <a:lnTo>
                    <a:pt x="0" y="1054"/>
                  </a:lnTo>
                  <a:lnTo>
                    <a:pt x="0" y="1038"/>
                  </a:lnTo>
                  <a:lnTo>
                    <a:pt x="4" y="1038"/>
                  </a:lnTo>
                  <a:close/>
                  <a:moveTo>
                    <a:pt x="4" y="1066"/>
                  </a:moveTo>
                  <a:lnTo>
                    <a:pt x="4" y="1082"/>
                  </a:lnTo>
                  <a:lnTo>
                    <a:pt x="0" y="1082"/>
                  </a:lnTo>
                  <a:lnTo>
                    <a:pt x="0" y="1066"/>
                  </a:lnTo>
                  <a:lnTo>
                    <a:pt x="4" y="1066"/>
                  </a:lnTo>
                  <a:close/>
                  <a:moveTo>
                    <a:pt x="4" y="1094"/>
                  </a:moveTo>
                  <a:lnTo>
                    <a:pt x="4" y="1102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4" y="1094"/>
                  </a:lnTo>
                  <a:close/>
                </a:path>
              </a:pathLst>
            </a:custGeom>
            <a:solidFill>
              <a:srgbClr val="E46C0A"/>
            </a:solidFill>
            <a:ln w="0" cap="flat">
              <a:solidFill>
                <a:srgbClr val="E46C0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19"/>
            <p:cNvSpPr>
              <a:spLocks/>
            </p:cNvSpPr>
            <p:nvPr/>
          </p:nvSpPr>
          <p:spPr bwMode="auto">
            <a:xfrm>
              <a:off x="3710" y="1911"/>
              <a:ext cx="272" cy="40"/>
            </a:xfrm>
            <a:custGeom>
              <a:avLst/>
              <a:gdLst>
                <a:gd name="T0" fmla="*/ 0 w 1628"/>
                <a:gd name="T1" fmla="*/ 40 h 240"/>
                <a:gd name="T2" fmla="*/ 40 w 1628"/>
                <a:gd name="T3" fmla="*/ 0 h 240"/>
                <a:gd name="T4" fmla="*/ 1588 w 1628"/>
                <a:gd name="T5" fmla="*/ 0 h 240"/>
                <a:gd name="T6" fmla="*/ 1628 w 1628"/>
                <a:gd name="T7" fmla="*/ 40 h 240"/>
                <a:gd name="T8" fmla="*/ 1628 w 1628"/>
                <a:gd name="T9" fmla="*/ 200 h 240"/>
                <a:gd name="T10" fmla="*/ 1588 w 1628"/>
                <a:gd name="T11" fmla="*/ 240 h 240"/>
                <a:gd name="T12" fmla="*/ 40 w 1628"/>
                <a:gd name="T13" fmla="*/ 240 h 240"/>
                <a:gd name="T14" fmla="*/ 0 w 1628"/>
                <a:gd name="T15" fmla="*/ 200 h 240"/>
                <a:gd name="T16" fmla="*/ 0 w 1628"/>
                <a:gd name="T17" fmla="*/ 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8" h="240">
                  <a:moveTo>
                    <a:pt x="0" y="40"/>
                  </a:moveTo>
                  <a:cubicBezTo>
                    <a:pt x="0" y="18"/>
                    <a:pt x="18" y="0"/>
                    <a:pt x="40" y="0"/>
                  </a:cubicBezTo>
                  <a:lnTo>
                    <a:pt x="1588" y="0"/>
                  </a:lnTo>
                  <a:cubicBezTo>
                    <a:pt x="1611" y="0"/>
                    <a:pt x="1628" y="18"/>
                    <a:pt x="1628" y="40"/>
                  </a:cubicBezTo>
                  <a:lnTo>
                    <a:pt x="1628" y="200"/>
                  </a:lnTo>
                  <a:cubicBezTo>
                    <a:pt x="1628" y="223"/>
                    <a:pt x="1611" y="240"/>
                    <a:pt x="1588" y="240"/>
                  </a:cubicBezTo>
                  <a:lnTo>
                    <a:pt x="40" y="240"/>
                  </a:lnTo>
                  <a:cubicBezTo>
                    <a:pt x="18" y="240"/>
                    <a:pt x="0" y="223"/>
                    <a:pt x="0" y="200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DE5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120"/>
            <p:cNvSpPr>
              <a:spLocks/>
            </p:cNvSpPr>
            <p:nvPr/>
          </p:nvSpPr>
          <p:spPr bwMode="auto">
            <a:xfrm>
              <a:off x="3710" y="1911"/>
              <a:ext cx="272" cy="40"/>
            </a:xfrm>
            <a:custGeom>
              <a:avLst/>
              <a:gdLst>
                <a:gd name="T0" fmla="*/ 0 w 1628"/>
                <a:gd name="T1" fmla="*/ 40 h 240"/>
                <a:gd name="T2" fmla="*/ 40 w 1628"/>
                <a:gd name="T3" fmla="*/ 0 h 240"/>
                <a:gd name="T4" fmla="*/ 1588 w 1628"/>
                <a:gd name="T5" fmla="*/ 0 h 240"/>
                <a:gd name="T6" fmla="*/ 1628 w 1628"/>
                <a:gd name="T7" fmla="*/ 40 h 240"/>
                <a:gd name="T8" fmla="*/ 1628 w 1628"/>
                <a:gd name="T9" fmla="*/ 200 h 240"/>
                <a:gd name="T10" fmla="*/ 1588 w 1628"/>
                <a:gd name="T11" fmla="*/ 240 h 240"/>
                <a:gd name="T12" fmla="*/ 40 w 1628"/>
                <a:gd name="T13" fmla="*/ 240 h 240"/>
                <a:gd name="T14" fmla="*/ 0 w 1628"/>
                <a:gd name="T15" fmla="*/ 200 h 240"/>
                <a:gd name="T16" fmla="*/ 0 w 1628"/>
                <a:gd name="T17" fmla="*/ 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8" h="240">
                  <a:moveTo>
                    <a:pt x="0" y="40"/>
                  </a:moveTo>
                  <a:cubicBezTo>
                    <a:pt x="0" y="18"/>
                    <a:pt x="18" y="0"/>
                    <a:pt x="40" y="0"/>
                  </a:cubicBezTo>
                  <a:lnTo>
                    <a:pt x="1588" y="0"/>
                  </a:lnTo>
                  <a:cubicBezTo>
                    <a:pt x="1611" y="0"/>
                    <a:pt x="1628" y="18"/>
                    <a:pt x="1628" y="40"/>
                  </a:cubicBezTo>
                  <a:lnTo>
                    <a:pt x="1628" y="200"/>
                  </a:lnTo>
                  <a:cubicBezTo>
                    <a:pt x="1628" y="223"/>
                    <a:pt x="1611" y="240"/>
                    <a:pt x="1588" y="240"/>
                  </a:cubicBezTo>
                  <a:lnTo>
                    <a:pt x="40" y="240"/>
                  </a:lnTo>
                  <a:cubicBezTo>
                    <a:pt x="18" y="240"/>
                    <a:pt x="0" y="223"/>
                    <a:pt x="0" y="200"/>
                  </a:cubicBezTo>
                  <a:lnTo>
                    <a:pt x="0" y="40"/>
                  </a:lnTo>
                  <a:close/>
                </a:path>
              </a:pathLst>
            </a:custGeom>
            <a:noFill/>
            <a:ln w="17463" cap="flat">
              <a:solidFill>
                <a:srgbClr val="DE5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121"/>
            <p:cNvSpPr>
              <a:spLocks/>
            </p:cNvSpPr>
            <p:nvPr/>
          </p:nvSpPr>
          <p:spPr bwMode="auto">
            <a:xfrm>
              <a:off x="3729" y="3004"/>
              <a:ext cx="341" cy="80"/>
            </a:xfrm>
            <a:custGeom>
              <a:avLst/>
              <a:gdLst>
                <a:gd name="T0" fmla="*/ 0 w 2040"/>
                <a:gd name="T1" fmla="*/ 80 h 480"/>
                <a:gd name="T2" fmla="*/ 80 w 2040"/>
                <a:gd name="T3" fmla="*/ 0 h 480"/>
                <a:gd name="T4" fmla="*/ 1960 w 2040"/>
                <a:gd name="T5" fmla="*/ 0 h 480"/>
                <a:gd name="T6" fmla="*/ 2040 w 2040"/>
                <a:gd name="T7" fmla="*/ 80 h 480"/>
                <a:gd name="T8" fmla="*/ 2040 w 2040"/>
                <a:gd name="T9" fmla="*/ 400 h 480"/>
                <a:gd name="T10" fmla="*/ 1960 w 2040"/>
                <a:gd name="T11" fmla="*/ 480 h 480"/>
                <a:gd name="T12" fmla="*/ 80 w 2040"/>
                <a:gd name="T13" fmla="*/ 480 h 480"/>
                <a:gd name="T14" fmla="*/ 0 w 2040"/>
                <a:gd name="T15" fmla="*/ 400 h 480"/>
                <a:gd name="T16" fmla="*/ 0 w 2040"/>
                <a:gd name="T17" fmla="*/ 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0" h="480">
                  <a:moveTo>
                    <a:pt x="0" y="80"/>
                  </a:moveTo>
                  <a:cubicBezTo>
                    <a:pt x="0" y="36"/>
                    <a:pt x="36" y="0"/>
                    <a:pt x="80" y="0"/>
                  </a:cubicBezTo>
                  <a:lnTo>
                    <a:pt x="1960" y="0"/>
                  </a:lnTo>
                  <a:cubicBezTo>
                    <a:pt x="2005" y="0"/>
                    <a:pt x="2040" y="36"/>
                    <a:pt x="2040" y="80"/>
                  </a:cubicBezTo>
                  <a:lnTo>
                    <a:pt x="2040" y="400"/>
                  </a:lnTo>
                  <a:cubicBezTo>
                    <a:pt x="2040" y="445"/>
                    <a:pt x="2005" y="480"/>
                    <a:pt x="1960" y="480"/>
                  </a:cubicBezTo>
                  <a:lnTo>
                    <a:pt x="80" y="480"/>
                  </a:lnTo>
                  <a:cubicBezTo>
                    <a:pt x="36" y="480"/>
                    <a:pt x="0" y="445"/>
                    <a:pt x="0" y="400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008A3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122"/>
            <p:cNvSpPr>
              <a:spLocks/>
            </p:cNvSpPr>
            <p:nvPr/>
          </p:nvSpPr>
          <p:spPr bwMode="auto">
            <a:xfrm>
              <a:off x="3729" y="3004"/>
              <a:ext cx="341" cy="80"/>
            </a:xfrm>
            <a:custGeom>
              <a:avLst/>
              <a:gdLst>
                <a:gd name="T0" fmla="*/ 0 w 2040"/>
                <a:gd name="T1" fmla="*/ 80 h 480"/>
                <a:gd name="T2" fmla="*/ 80 w 2040"/>
                <a:gd name="T3" fmla="*/ 0 h 480"/>
                <a:gd name="T4" fmla="*/ 1960 w 2040"/>
                <a:gd name="T5" fmla="*/ 0 h 480"/>
                <a:gd name="T6" fmla="*/ 2040 w 2040"/>
                <a:gd name="T7" fmla="*/ 80 h 480"/>
                <a:gd name="T8" fmla="*/ 2040 w 2040"/>
                <a:gd name="T9" fmla="*/ 400 h 480"/>
                <a:gd name="T10" fmla="*/ 1960 w 2040"/>
                <a:gd name="T11" fmla="*/ 480 h 480"/>
                <a:gd name="T12" fmla="*/ 80 w 2040"/>
                <a:gd name="T13" fmla="*/ 480 h 480"/>
                <a:gd name="T14" fmla="*/ 0 w 2040"/>
                <a:gd name="T15" fmla="*/ 400 h 480"/>
                <a:gd name="T16" fmla="*/ 0 w 2040"/>
                <a:gd name="T17" fmla="*/ 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0" h="480">
                  <a:moveTo>
                    <a:pt x="0" y="80"/>
                  </a:moveTo>
                  <a:cubicBezTo>
                    <a:pt x="0" y="36"/>
                    <a:pt x="36" y="0"/>
                    <a:pt x="80" y="0"/>
                  </a:cubicBezTo>
                  <a:lnTo>
                    <a:pt x="1960" y="0"/>
                  </a:lnTo>
                  <a:cubicBezTo>
                    <a:pt x="2005" y="0"/>
                    <a:pt x="2040" y="36"/>
                    <a:pt x="2040" y="80"/>
                  </a:cubicBezTo>
                  <a:lnTo>
                    <a:pt x="2040" y="400"/>
                  </a:lnTo>
                  <a:cubicBezTo>
                    <a:pt x="2040" y="445"/>
                    <a:pt x="2005" y="480"/>
                    <a:pt x="1960" y="480"/>
                  </a:cubicBezTo>
                  <a:lnTo>
                    <a:pt x="80" y="480"/>
                  </a:lnTo>
                  <a:cubicBezTo>
                    <a:pt x="36" y="480"/>
                    <a:pt x="0" y="445"/>
                    <a:pt x="0" y="400"/>
                  </a:cubicBezTo>
                  <a:lnTo>
                    <a:pt x="0" y="80"/>
                  </a:lnTo>
                  <a:close/>
                </a:path>
              </a:pathLst>
            </a:custGeom>
            <a:noFill/>
            <a:ln w="17463" cap="flat">
              <a:solidFill>
                <a:srgbClr val="008A3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123"/>
            <p:cNvSpPr>
              <a:spLocks/>
            </p:cNvSpPr>
            <p:nvPr/>
          </p:nvSpPr>
          <p:spPr bwMode="auto">
            <a:xfrm>
              <a:off x="3729" y="3113"/>
              <a:ext cx="341" cy="80"/>
            </a:xfrm>
            <a:custGeom>
              <a:avLst/>
              <a:gdLst>
                <a:gd name="T0" fmla="*/ 0 w 2040"/>
                <a:gd name="T1" fmla="*/ 80 h 480"/>
                <a:gd name="T2" fmla="*/ 80 w 2040"/>
                <a:gd name="T3" fmla="*/ 0 h 480"/>
                <a:gd name="T4" fmla="*/ 1960 w 2040"/>
                <a:gd name="T5" fmla="*/ 0 h 480"/>
                <a:gd name="T6" fmla="*/ 2040 w 2040"/>
                <a:gd name="T7" fmla="*/ 80 h 480"/>
                <a:gd name="T8" fmla="*/ 2040 w 2040"/>
                <a:gd name="T9" fmla="*/ 400 h 480"/>
                <a:gd name="T10" fmla="*/ 1960 w 2040"/>
                <a:gd name="T11" fmla="*/ 480 h 480"/>
                <a:gd name="T12" fmla="*/ 80 w 2040"/>
                <a:gd name="T13" fmla="*/ 480 h 480"/>
                <a:gd name="T14" fmla="*/ 0 w 2040"/>
                <a:gd name="T15" fmla="*/ 400 h 480"/>
                <a:gd name="T16" fmla="*/ 0 w 2040"/>
                <a:gd name="T17" fmla="*/ 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0" h="480">
                  <a:moveTo>
                    <a:pt x="0" y="80"/>
                  </a:moveTo>
                  <a:cubicBezTo>
                    <a:pt x="0" y="36"/>
                    <a:pt x="36" y="0"/>
                    <a:pt x="80" y="0"/>
                  </a:cubicBezTo>
                  <a:lnTo>
                    <a:pt x="1960" y="0"/>
                  </a:lnTo>
                  <a:cubicBezTo>
                    <a:pt x="2005" y="0"/>
                    <a:pt x="2040" y="36"/>
                    <a:pt x="2040" y="80"/>
                  </a:cubicBezTo>
                  <a:lnTo>
                    <a:pt x="2040" y="400"/>
                  </a:lnTo>
                  <a:cubicBezTo>
                    <a:pt x="2040" y="445"/>
                    <a:pt x="2005" y="480"/>
                    <a:pt x="1960" y="480"/>
                  </a:cubicBezTo>
                  <a:lnTo>
                    <a:pt x="80" y="480"/>
                  </a:lnTo>
                  <a:cubicBezTo>
                    <a:pt x="36" y="480"/>
                    <a:pt x="0" y="445"/>
                    <a:pt x="0" y="400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DE5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124"/>
            <p:cNvSpPr>
              <a:spLocks/>
            </p:cNvSpPr>
            <p:nvPr/>
          </p:nvSpPr>
          <p:spPr bwMode="auto">
            <a:xfrm>
              <a:off x="3729" y="3113"/>
              <a:ext cx="341" cy="80"/>
            </a:xfrm>
            <a:custGeom>
              <a:avLst/>
              <a:gdLst>
                <a:gd name="T0" fmla="*/ 0 w 2040"/>
                <a:gd name="T1" fmla="*/ 80 h 480"/>
                <a:gd name="T2" fmla="*/ 80 w 2040"/>
                <a:gd name="T3" fmla="*/ 0 h 480"/>
                <a:gd name="T4" fmla="*/ 1960 w 2040"/>
                <a:gd name="T5" fmla="*/ 0 h 480"/>
                <a:gd name="T6" fmla="*/ 2040 w 2040"/>
                <a:gd name="T7" fmla="*/ 80 h 480"/>
                <a:gd name="T8" fmla="*/ 2040 w 2040"/>
                <a:gd name="T9" fmla="*/ 400 h 480"/>
                <a:gd name="T10" fmla="*/ 1960 w 2040"/>
                <a:gd name="T11" fmla="*/ 480 h 480"/>
                <a:gd name="T12" fmla="*/ 80 w 2040"/>
                <a:gd name="T13" fmla="*/ 480 h 480"/>
                <a:gd name="T14" fmla="*/ 0 w 2040"/>
                <a:gd name="T15" fmla="*/ 400 h 480"/>
                <a:gd name="T16" fmla="*/ 0 w 2040"/>
                <a:gd name="T17" fmla="*/ 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0" h="480">
                  <a:moveTo>
                    <a:pt x="0" y="80"/>
                  </a:moveTo>
                  <a:cubicBezTo>
                    <a:pt x="0" y="36"/>
                    <a:pt x="36" y="0"/>
                    <a:pt x="80" y="0"/>
                  </a:cubicBezTo>
                  <a:lnTo>
                    <a:pt x="1960" y="0"/>
                  </a:lnTo>
                  <a:cubicBezTo>
                    <a:pt x="2005" y="0"/>
                    <a:pt x="2040" y="36"/>
                    <a:pt x="2040" y="80"/>
                  </a:cubicBezTo>
                  <a:lnTo>
                    <a:pt x="2040" y="400"/>
                  </a:lnTo>
                  <a:cubicBezTo>
                    <a:pt x="2040" y="445"/>
                    <a:pt x="2005" y="480"/>
                    <a:pt x="1960" y="480"/>
                  </a:cubicBezTo>
                  <a:lnTo>
                    <a:pt x="80" y="480"/>
                  </a:lnTo>
                  <a:cubicBezTo>
                    <a:pt x="36" y="480"/>
                    <a:pt x="0" y="445"/>
                    <a:pt x="0" y="400"/>
                  </a:cubicBezTo>
                  <a:lnTo>
                    <a:pt x="0" y="80"/>
                  </a:lnTo>
                  <a:close/>
                </a:path>
              </a:pathLst>
            </a:custGeom>
            <a:noFill/>
            <a:ln w="17463" cap="flat">
              <a:solidFill>
                <a:srgbClr val="DE5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125"/>
            <p:cNvSpPr>
              <a:spLocks/>
            </p:cNvSpPr>
            <p:nvPr/>
          </p:nvSpPr>
          <p:spPr bwMode="auto">
            <a:xfrm>
              <a:off x="3729" y="3218"/>
              <a:ext cx="341" cy="90"/>
            </a:xfrm>
            <a:custGeom>
              <a:avLst/>
              <a:gdLst>
                <a:gd name="T0" fmla="*/ 0 w 2040"/>
                <a:gd name="T1" fmla="*/ 90 h 540"/>
                <a:gd name="T2" fmla="*/ 90 w 2040"/>
                <a:gd name="T3" fmla="*/ 0 h 540"/>
                <a:gd name="T4" fmla="*/ 1950 w 2040"/>
                <a:gd name="T5" fmla="*/ 0 h 540"/>
                <a:gd name="T6" fmla="*/ 2040 w 2040"/>
                <a:gd name="T7" fmla="*/ 90 h 540"/>
                <a:gd name="T8" fmla="*/ 2040 w 2040"/>
                <a:gd name="T9" fmla="*/ 450 h 540"/>
                <a:gd name="T10" fmla="*/ 1950 w 2040"/>
                <a:gd name="T11" fmla="*/ 540 h 540"/>
                <a:gd name="T12" fmla="*/ 90 w 2040"/>
                <a:gd name="T13" fmla="*/ 540 h 540"/>
                <a:gd name="T14" fmla="*/ 0 w 2040"/>
                <a:gd name="T15" fmla="*/ 450 h 540"/>
                <a:gd name="T16" fmla="*/ 0 w 2040"/>
                <a:gd name="T17" fmla="*/ 9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0" h="540">
                  <a:moveTo>
                    <a:pt x="0" y="90"/>
                  </a:moveTo>
                  <a:cubicBezTo>
                    <a:pt x="0" y="41"/>
                    <a:pt x="41" y="0"/>
                    <a:pt x="90" y="0"/>
                  </a:cubicBezTo>
                  <a:lnTo>
                    <a:pt x="1950" y="0"/>
                  </a:lnTo>
                  <a:cubicBezTo>
                    <a:pt x="2000" y="0"/>
                    <a:pt x="2040" y="41"/>
                    <a:pt x="2040" y="90"/>
                  </a:cubicBezTo>
                  <a:lnTo>
                    <a:pt x="2040" y="450"/>
                  </a:lnTo>
                  <a:cubicBezTo>
                    <a:pt x="2040" y="500"/>
                    <a:pt x="2000" y="540"/>
                    <a:pt x="1950" y="540"/>
                  </a:cubicBezTo>
                  <a:lnTo>
                    <a:pt x="90" y="540"/>
                  </a:lnTo>
                  <a:cubicBezTo>
                    <a:pt x="41" y="540"/>
                    <a:pt x="0" y="500"/>
                    <a:pt x="0" y="450"/>
                  </a:cubicBezTo>
                  <a:lnTo>
                    <a:pt x="0" y="90"/>
                  </a:lnTo>
                  <a:close/>
                </a:path>
              </a:pathLst>
            </a:custGeom>
            <a:solidFill>
              <a:srgbClr val="8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0" name="Freeform 126"/>
            <p:cNvSpPr>
              <a:spLocks/>
            </p:cNvSpPr>
            <p:nvPr/>
          </p:nvSpPr>
          <p:spPr bwMode="auto">
            <a:xfrm>
              <a:off x="3729" y="3218"/>
              <a:ext cx="341" cy="90"/>
            </a:xfrm>
            <a:custGeom>
              <a:avLst/>
              <a:gdLst>
                <a:gd name="T0" fmla="*/ 0 w 2040"/>
                <a:gd name="T1" fmla="*/ 90 h 540"/>
                <a:gd name="T2" fmla="*/ 90 w 2040"/>
                <a:gd name="T3" fmla="*/ 0 h 540"/>
                <a:gd name="T4" fmla="*/ 1950 w 2040"/>
                <a:gd name="T5" fmla="*/ 0 h 540"/>
                <a:gd name="T6" fmla="*/ 2040 w 2040"/>
                <a:gd name="T7" fmla="*/ 90 h 540"/>
                <a:gd name="T8" fmla="*/ 2040 w 2040"/>
                <a:gd name="T9" fmla="*/ 450 h 540"/>
                <a:gd name="T10" fmla="*/ 1950 w 2040"/>
                <a:gd name="T11" fmla="*/ 540 h 540"/>
                <a:gd name="T12" fmla="*/ 90 w 2040"/>
                <a:gd name="T13" fmla="*/ 540 h 540"/>
                <a:gd name="T14" fmla="*/ 0 w 2040"/>
                <a:gd name="T15" fmla="*/ 450 h 540"/>
                <a:gd name="T16" fmla="*/ 0 w 2040"/>
                <a:gd name="T17" fmla="*/ 9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0" h="540">
                  <a:moveTo>
                    <a:pt x="0" y="90"/>
                  </a:moveTo>
                  <a:cubicBezTo>
                    <a:pt x="0" y="41"/>
                    <a:pt x="41" y="0"/>
                    <a:pt x="90" y="0"/>
                  </a:cubicBezTo>
                  <a:lnTo>
                    <a:pt x="1950" y="0"/>
                  </a:lnTo>
                  <a:cubicBezTo>
                    <a:pt x="2000" y="0"/>
                    <a:pt x="2040" y="41"/>
                    <a:pt x="2040" y="90"/>
                  </a:cubicBezTo>
                  <a:lnTo>
                    <a:pt x="2040" y="450"/>
                  </a:lnTo>
                  <a:cubicBezTo>
                    <a:pt x="2040" y="500"/>
                    <a:pt x="2000" y="540"/>
                    <a:pt x="1950" y="540"/>
                  </a:cubicBezTo>
                  <a:lnTo>
                    <a:pt x="90" y="540"/>
                  </a:lnTo>
                  <a:cubicBezTo>
                    <a:pt x="41" y="540"/>
                    <a:pt x="0" y="500"/>
                    <a:pt x="0" y="450"/>
                  </a:cubicBezTo>
                  <a:lnTo>
                    <a:pt x="0" y="90"/>
                  </a:lnTo>
                  <a:close/>
                </a:path>
              </a:pathLst>
            </a:custGeom>
            <a:noFill/>
            <a:ln w="17463" cap="flat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1151" name="Picture 12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" y="3337"/>
              <a:ext cx="111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2" name="Picture 1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6" y="3337"/>
              <a:ext cx="111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3" name="Picture 1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7" y="3341"/>
              <a:ext cx="111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1" name="Freeform 130"/>
            <p:cNvSpPr>
              <a:spLocks/>
            </p:cNvSpPr>
            <p:nvPr/>
          </p:nvSpPr>
          <p:spPr bwMode="auto">
            <a:xfrm>
              <a:off x="3729" y="2894"/>
              <a:ext cx="341" cy="80"/>
            </a:xfrm>
            <a:custGeom>
              <a:avLst/>
              <a:gdLst>
                <a:gd name="T0" fmla="*/ 0 w 2040"/>
                <a:gd name="T1" fmla="*/ 80 h 480"/>
                <a:gd name="T2" fmla="*/ 80 w 2040"/>
                <a:gd name="T3" fmla="*/ 0 h 480"/>
                <a:gd name="T4" fmla="*/ 1960 w 2040"/>
                <a:gd name="T5" fmla="*/ 0 h 480"/>
                <a:gd name="T6" fmla="*/ 2040 w 2040"/>
                <a:gd name="T7" fmla="*/ 80 h 480"/>
                <a:gd name="T8" fmla="*/ 2040 w 2040"/>
                <a:gd name="T9" fmla="*/ 400 h 480"/>
                <a:gd name="T10" fmla="*/ 1960 w 2040"/>
                <a:gd name="T11" fmla="*/ 480 h 480"/>
                <a:gd name="T12" fmla="*/ 80 w 2040"/>
                <a:gd name="T13" fmla="*/ 480 h 480"/>
                <a:gd name="T14" fmla="*/ 0 w 2040"/>
                <a:gd name="T15" fmla="*/ 400 h 480"/>
                <a:gd name="T16" fmla="*/ 0 w 2040"/>
                <a:gd name="T17" fmla="*/ 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0" h="480">
                  <a:moveTo>
                    <a:pt x="0" y="80"/>
                  </a:moveTo>
                  <a:cubicBezTo>
                    <a:pt x="0" y="36"/>
                    <a:pt x="36" y="0"/>
                    <a:pt x="80" y="0"/>
                  </a:cubicBezTo>
                  <a:lnTo>
                    <a:pt x="1960" y="0"/>
                  </a:lnTo>
                  <a:cubicBezTo>
                    <a:pt x="2005" y="0"/>
                    <a:pt x="2040" y="36"/>
                    <a:pt x="2040" y="80"/>
                  </a:cubicBezTo>
                  <a:lnTo>
                    <a:pt x="2040" y="400"/>
                  </a:lnTo>
                  <a:cubicBezTo>
                    <a:pt x="2040" y="445"/>
                    <a:pt x="2005" y="480"/>
                    <a:pt x="1960" y="480"/>
                  </a:cubicBezTo>
                  <a:lnTo>
                    <a:pt x="80" y="480"/>
                  </a:lnTo>
                  <a:cubicBezTo>
                    <a:pt x="36" y="480"/>
                    <a:pt x="0" y="445"/>
                    <a:pt x="0" y="400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FFC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2" name="Freeform 131"/>
            <p:cNvSpPr>
              <a:spLocks/>
            </p:cNvSpPr>
            <p:nvPr/>
          </p:nvSpPr>
          <p:spPr bwMode="auto">
            <a:xfrm>
              <a:off x="3729" y="2894"/>
              <a:ext cx="341" cy="80"/>
            </a:xfrm>
            <a:custGeom>
              <a:avLst/>
              <a:gdLst>
                <a:gd name="T0" fmla="*/ 0 w 2040"/>
                <a:gd name="T1" fmla="*/ 80 h 480"/>
                <a:gd name="T2" fmla="*/ 80 w 2040"/>
                <a:gd name="T3" fmla="*/ 0 h 480"/>
                <a:gd name="T4" fmla="*/ 1960 w 2040"/>
                <a:gd name="T5" fmla="*/ 0 h 480"/>
                <a:gd name="T6" fmla="*/ 2040 w 2040"/>
                <a:gd name="T7" fmla="*/ 80 h 480"/>
                <a:gd name="T8" fmla="*/ 2040 w 2040"/>
                <a:gd name="T9" fmla="*/ 400 h 480"/>
                <a:gd name="T10" fmla="*/ 1960 w 2040"/>
                <a:gd name="T11" fmla="*/ 480 h 480"/>
                <a:gd name="T12" fmla="*/ 80 w 2040"/>
                <a:gd name="T13" fmla="*/ 480 h 480"/>
                <a:gd name="T14" fmla="*/ 0 w 2040"/>
                <a:gd name="T15" fmla="*/ 400 h 480"/>
                <a:gd name="T16" fmla="*/ 0 w 2040"/>
                <a:gd name="T17" fmla="*/ 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0" h="480">
                  <a:moveTo>
                    <a:pt x="0" y="80"/>
                  </a:moveTo>
                  <a:cubicBezTo>
                    <a:pt x="0" y="36"/>
                    <a:pt x="36" y="0"/>
                    <a:pt x="80" y="0"/>
                  </a:cubicBezTo>
                  <a:lnTo>
                    <a:pt x="1960" y="0"/>
                  </a:lnTo>
                  <a:cubicBezTo>
                    <a:pt x="2005" y="0"/>
                    <a:pt x="2040" y="36"/>
                    <a:pt x="2040" y="80"/>
                  </a:cubicBezTo>
                  <a:lnTo>
                    <a:pt x="2040" y="400"/>
                  </a:lnTo>
                  <a:cubicBezTo>
                    <a:pt x="2040" y="445"/>
                    <a:pt x="2005" y="480"/>
                    <a:pt x="1960" y="480"/>
                  </a:cubicBezTo>
                  <a:lnTo>
                    <a:pt x="80" y="480"/>
                  </a:lnTo>
                  <a:cubicBezTo>
                    <a:pt x="36" y="480"/>
                    <a:pt x="0" y="445"/>
                    <a:pt x="0" y="400"/>
                  </a:cubicBezTo>
                  <a:lnTo>
                    <a:pt x="0" y="80"/>
                  </a:lnTo>
                  <a:close/>
                </a:path>
              </a:pathLst>
            </a:custGeom>
            <a:noFill/>
            <a:ln w="17463" cap="flat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1156" name="Picture 13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" y="1655"/>
              <a:ext cx="8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7" name="Picture 13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" y="1654"/>
              <a:ext cx="80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8" name="Picture 13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1" y="1655"/>
              <a:ext cx="80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9" name="Picture 13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" y="1657"/>
              <a:ext cx="81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0" name="Picture 13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655"/>
              <a:ext cx="80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1" name="Picture 13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1657"/>
              <a:ext cx="81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2" name="Picture 13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" y="1653"/>
              <a:ext cx="80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3" name="Picture 1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6" y="1657"/>
              <a:ext cx="8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4" name="Picture 1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7" y="1653"/>
              <a:ext cx="80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5" name="Picture 14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1657"/>
              <a:ext cx="80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6" name="Picture 14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1" y="1655"/>
              <a:ext cx="80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7" name="Picture 14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" y="1657"/>
              <a:ext cx="81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8" name="Picture 14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1" y="1657"/>
              <a:ext cx="81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9" name="Picture 14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2" y="1655"/>
              <a:ext cx="80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0" name="Picture 1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2" y="1657"/>
              <a:ext cx="80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1" name="Picture 14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1" y="1654"/>
              <a:ext cx="81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2" name="Picture 14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2" y="1658"/>
              <a:ext cx="80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3" name="Picture 1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2" y="1654"/>
              <a:ext cx="80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3" name="Rectangle 150"/>
            <p:cNvSpPr>
              <a:spLocks noChangeArrowheads="1"/>
            </p:cNvSpPr>
            <p:nvPr/>
          </p:nvSpPr>
          <p:spPr bwMode="auto">
            <a:xfrm>
              <a:off x="2488" y="2921"/>
              <a:ext cx="89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 Light" panose="020B0502040204020203" pitchFamily="34" charset="0"/>
                </a:rPr>
                <a:t>AUTOMATED SMOKE TESTING  (on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4" name="Rectangle 151"/>
            <p:cNvSpPr>
              <a:spLocks noChangeArrowheads="1"/>
            </p:cNvSpPr>
            <p:nvPr/>
          </p:nvSpPr>
          <p:spPr bwMode="auto">
            <a:xfrm>
              <a:off x="3322" y="2921"/>
              <a:ext cx="5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 Light" panose="020B0502040204020203" pitchFamily="34" charset="0"/>
                </a:rPr>
                <a:t>-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5" name="Rectangle 152"/>
            <p:cNvSpPr>
              <a:spLocks noChangeArrowheads="1"/>
            </p:cNvSpPr>
            <p:nvPr/>
          </p:nvSpPr>
          <p:spPr bwMode="auto">
            <a:xfrm>
              <a:off x="3345" y="2921"/>
              <a:ext cx="248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 Light" panose="020B0502040204020203" pitchFamily="34" charset="0"/>
                </a:rPr>
                <a:t>demand)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6" name="Rectangle 153"/>
            <p:cNvSpPr>
              <a:spLocks noChangeArrowheads="1"/>
            </p:cNvSpPr>
            <p:nvPr/>
          </p:nvSpPr>
          <p:spPr bwMode="auto">
            <a:xfrm>
              <a:off x="3068" y="2998"/>
              <a:ext cx="627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 Light" panose="020B0502040204020203" pitchFamily="34" charset="0"/>
                </a:rPr>
                <a:t>EXPLORATORY TESTING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7" name="Rectangle 154"/>
            <p:cNvSpPr>
              <a:spLocks noChangeArrowheads="1"/>
            </p:cNvSpPr>
            <p:nvPr/>
          </p:nvSpPr>
          <p:spPr bwMode="auto">
            <a:xfrm>
              <a:off x="3101" y="3111"/>
              <a:ext cx="591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 Light" panose="020B0502040204020203" pitchFamily="34" charset="0"/>
                </a:rPr>
                <a:t>FUNCTIONAL TESTING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8" name="Rectangle 155"/>
            <p:cNvSpPr>
              <a:spLocks noChangeArrowheads="1"/>
            </p:cNvSpPr>
            <p:nvPr/>
          </p:nvSpPr>
          <p:spPr bwMode="auto">
            <a:xfrm>
              <a:off x="2639" y="3211"/>
              <a:ext cx="99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 Light" panose="020B0502040204020203" pitchFamily="34" charset="0"/>
                </a:rPr>
                <a:t>INTEGRATION &amp; REGRESSION TESTING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9" name="Rectangle 156"/>
            <p:cNvSpPr>
              <a:spLocks noChangeArrowheads="1"/>
            </p:cNvSpPr>
            <p:nvPr/>
          </p:nvSpPr>
          <p:spPr bwMode="auto">
            <a:xfrm>
              <a:off x="2982" y="3345"/>
              <a:ext cx="692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 Light" panose="020B0502040204020203" pitchFamily="34" charset="0"/>
                </a:rPr>
                <a:t>CONTINUOUS EXECUTION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5640" y="-9740"/>
            <a:ext cx="10810514" cy="84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0048" tIns="92498" rIns="110048" bIns="9249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50000"/>
                  </a:schemeClr>
                </a:solidFill>
                <a:latin typeface="Segoe UI Light" pitchFamily="34" charset="0"/>
                <a:ea typeface="+mj-ea"/>
                <a:cs typeface="Segoe UI Light" pitchFamily="34" charset="0"/>
              </a:defRPr>
            </a:lvl1pPr>
          </a:lstStyle>
          <a:p>
            <a:r>
              <a:rPr lang="en-US" dirty="0" smtClean="0"/>
              <a:t>Testing Approach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920415" y="1951037"/>
            <a:ext cx="5336659" cy="2590800"/>
            <a:chOff x="6920415" y="1951037"/>
            <a:chExt cx="5336659" cy="2590800"/>
          </a:xfrm>
        </p:grpSpPr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5FB97FA8-21F2-487C-B2C2-6D07F745F894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6920415" y="1951037"/>
              <a:ext cx="5336659" cy="2590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2" name="Rectangle 1"/>
            <p:cNvSpPr/>
            <p:nvPr/>
          </p:nvSpPr>
          <p:spPr>
            <a:xfrm>
              <a:off x="7086600" y="2252662"/>
              <a:ext cx="525648" cy="155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VSTS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1506200" y="2252662"/>
              <a:ext cx="525648" cy="155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VSTS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191000" y="6610210"/>
            <a:ext cx="3909060" cy="370027"/>
          </a:xfrm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GEICO-VALUEMOMENTUM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974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C Application Support Governance Meeting 06_28_2017_V1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 2016" id="{90BAF895-86B6-4C60-9208-C4F858343066}" vid="{7154B3E6-577F-4162-B9F9-6A81BF94E4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ECC Application Support Governance Meeting 06_28_2017_V1.0</Template>
  <TotalTime>45528</TotalTime>
  <Words>994</Words>
  <Application>Microsoft Office PowerPoint</Application>
  <PresentationFormat>Custom</PresentationFormat>
  <Paragraphs>268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Segoe UI</vt:lpstr>
      <vt:lpstr>Segoe UI Light</vt:lpstr>
      <vt:lpstr>Segoe UI Semibold</vt:lpstr>
      <vt:lpstr>Times New Roman</vt:lpstr>
      <vt:lpstr>Wingdings</vt:lpstr>
      <vt:lpstr>ECC Application Support Governance Meeting 06_28_2017_V1.0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Anupam Baruah</dc:creator>
  <cp:lastModifiedBy>Sunil Philip Tharamacherril</cp:lastModifiedBy>
  <cp:revision>1958</cp:revision>
  <cp:lastPrinted>2017-09-15T22:04:46Z</cp:lastPrinted>
  <dcterms:created xsi:type="dcterms:W3CDTF">2016-04-01T14:10:13Z</dcterms:created>
  <dcterms:modified xsi:type="dcterms:W3CDTF">2018-10-09T14:20:27Z</dcterms:modified>
</cp:coreProperties>
</file>