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288" r:id="rId2"/>
    <p:sldId id="1334" r:id="rId3"/>
    <p:sldId id="1347" r:id="rId4"/>
    <p:sldId id="1351" r:id="rId5"/>
    <p:sldId id="1348" r:id="rId6"/>
    <p:sldId id="1345" r:id="rId7"/>
    <p:sldId id="1335" r:id="rId8"/>
    <p:sldId id="1336" r:id="rId9"/>
    <p:sldId id="1337" r:id="rId10"/>
    <p:sldId id="1344" r:id="rId11"/>
    <p:sldId id="1343" r:id="rId12"/>
    <p:sldId id="1329" r:id="rId13"/>
    <p:sldId id="1330" r:id="rId14"/>
    <p:sldId id="1331" r:id="rId15"/>
    <p:sldId id="1346" r:id="rId16"/>
    <p:sldId id="1154" r:id="rId17"/>
  </p:sldIdLst>
  <p:sldSz cx="12344400" cy="6950075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5512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1024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537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20498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756230" algn="l" defTabSz="110249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307476" algn="l" defTabSz="110249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858722" algn="l" defTabSz="110249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409968" algn="l" defTabSz="110249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89">
          <p15:clr>
            <a:srgbClr val="A4A3A4"/>
          </p15:clr>
        </p15:guide>
        <p15:guide id="4" pos="3888">
          <p15:clr>
            <a:srgbClr val="A4A3A4"/>
          </p15:clr>
        </p15:guide>
        <p15:guide id="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34F"/>
    <a:srgbClr val="FFE07D"/>
    <a:srgbClr val="205595"/>
    <a:srgbClr val="E2ADAC"/>
    <a:srgbClr val="D38583"/>
    <a:srgbClr val="B3CC82"/>
    <a:srgbClr val="79C1D5"/>
    <a:srgbClr val="76C0D4"/>
    <a:srgbClr val="FFE89F"/>
    <a:srgbClr val="83C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10" autoAdjust="0"/>
  </p:normalViewPr>
  <p:slideViewPr>
    <p:cSldViewPr>
      <p:cViewPr>
        <p:scale>
          <a:sx n="80" d="100"/>
          <a:sy n="80" d="100"/>
        </p:scale>
        <p:origin x="258" y="-240"/>
      </p:cViewPr>
      <p:guideLst>
        <p:guide orient="horz" pos="2160"/>
        <p:guide pos="2880"/>
        <p:guide orient="horz" pos="2189"/>
        <p:guide pos="388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880"/>
    </p:cViewPr>
  </p:sorterViewPr>
  <p:notesViewPr>
    <p:cSldViewPr>
      <p:cViewPr>
        <p:scale>
          <a:sx n="80" d="100"/>
          <a:sy n="80" d="100"/>
        </p:scale>
        <p:origin x="-2982" y="21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67F72-E920-41FF-8A7E-AE99EA72BA2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4B318F-7187-4593-B04F-0515A665982B}">
      <dgm:prSet phldrT="[Text]" custT="1"/>
      <dgm:spPr/>
      <dgm:t>
        <a:bodyPr/>
        <a:lstStyle/>
        <a:p>
          <a:r>
            <a:rPr lang="en-US" sz="2800" dirty="0" smtClean="0"/>
            <a:t>INTG / USER / FT</a:t>
          </a:r>
          <a:endParaRPr lang="en-US" sz="2800" dirty="0"/>
        </a:p>
      </dgm:t>
    </dgm:pt>
    <dgm:pt modelId="{7BF3FE94-E07A-4B04-BA28-B14049B9ED07}" type="parTrans" cxnId="{C3E74862-0F90-453B-B2EB-491D005AEDB9}">
      <dgm:prSet/>
      <dgm:spPr/>
      <dgm:t>
        <a:bodyPr/>
        <a:lstStyle/>
        <a:p>
          <a:endParaRPr lang="en-US"/>
        </a:p>
      </dgm:t>
    </dgm:pt>
    <dgm:pt modelId="{ABD788BA-2A05-491F-8450-BE1E17893618}" type="sibTrans" cxnId="{C3E74862-0F90-453B-B2EB-491D005AEDB9}">
      <dgm:prSet/>
      <dgm:spPr/>
      <dgm:t>
        <a:bodyPr/>
        <a:lstStyle/>
        <a:p>
          <a:endParaRPr lang="en-US"/>
        </a:p>
      </dgm:t>
    </dgm:pt>
    <dgm:pt modelId="{B21ADAB3-53A8-4839-A724-043479971E43}">
      <dgm:prSet phldrT="[Text]"/>
      <dgm:spPr/>
      <dgm:t>
        <a:bodyPr/>
        <a:lstStyle/>
        <a:p>
          <a:r>
            <a:rPr lang="en-US" dirty="0" smtClean="0"/>
            <a:t>Functional Testing (Prod </a:t>
          </a:r>
          <a:r>
            <a:rPr lang="en-US" dirty="0" err="1" smtClean="0"/>
            <a:t>Supp</a:t>
          </a:r>
          <a:r>
            <a:rPr lang="en-US" dirty="0" smtClean="0"/>
            <a:t> &amp; Roll Out)</a:t>
          </a:r>
          <a:endParaRPr lang="en-US" dirty="0"/>
        </a:p>
      </dgm:t>
    </dgm:pt>
    <dgm:pt modelId="{2D2D586E-7DF2-42EF-A176-27927E2D8DAF}" type="parTrans" cxnId="{8AF31714-4EA9-4204-830B-142F59942A6B}">
      <dgm:prSet/>
      <dgm:spPr/>
      <dgm:t>
        <a:bodyPr/>
        <a:lstStyle/>
        <a:p>
          <a:endParaRPr lang="en-US"/>
        </a:p>
      </dgm:t>
    </dgm:pt>
    <dgm:pt modelId="{059C4532-8615-4092-AD10-66A198F6C8C8}" type="sibTrans" cxnId="{8AF31714-4EA9-4204-830B-142F59942A6B}">
      <dgm:prSet/>
      <dgm:spPr/>
      <dgm:t>
        <a:bodyPr/>
        <a:lstStyle/>
        <a:p>
          <a:endParaRPr lang="en-US"/>
        </a:p>
      </dgm:t>
    </dgm:pt>
    <dgm:pt modelId="{817B4AC2-5DF8-4E3B-A8CE-B1FD18E13582}">
      <dgm:prSet phldrT="[Text]"/>
      <dgm:spPr/>
      <dgm:t>
        <a:bodyPr/>
        <a:lstStyle/>
        <a:p>
          <a:r>
            <a:rPr lang="en-US" dirty="0" smtClean="0"/>
            <a:t>Regression Testing</a:t>
          </a:r>
          <a:endParaRPr lang="en-US" dirty="0"/>
        </a:p>
      </dgm:t>
    </dgm:pt>
    <dgm:pt modelId="{76BD858E-185F-444F-A0BD-84CE10F7CBC3}" type="parTrans" cxnId="{75316C3A-3797-4BFA-9460-7F450776E751}">
      <dgm:prSet/>
      <dgm:spPr/>
      <dgm:t>
        <a:bodyPr/>
        <a:lstStyle/>
        <a:p>
          <a:endParaRPr lang="en-US"/>
        </a:p>
      </dgm:t>
    </dgm:pt>
    <dgm:pt modelId="{646F8363-CDB1-436C-8CFD-DC02B23840EF}" type="sibTrans" cxnId="{75316C3A-3797-4BFA-9460-7F450776E751}">
      <dgm:prSet/>
      <dgm:spPr/>
      <dgm:t>
        <a:bodyPr/>
        <a:lstStyle/>
        <a:p>
          <a:endParaRPr lang="en-US"/>
        </a:p>
      </dgm:t>
    </dgm:pt>
    <dgm:pt modelId="{002854C6-C5E4-47BA-95BF-A65FA8599BE9}">
      <dgm:prSet phldrT="[Text]" custT="1"/>
      <dgm:spPr/>
      <dgm:t>
        <a:bodyPr/>
        <a:lstStyle/>
        <a:p>
          <a:r>
            <a:rPr lang="en-US" sz="2800" dirty="0" smtClean="0"/>
            <a:t>TRNG</a:t>
          </a:r>
          <a:endParaRPr lang="en-US" sz="5800" dirty="0"/>
        </a:p>
      </dgm:t>
    </dgm:pt>
    <dgm:pt modelId="{83BCC9C1-0AC2-405C-87F4-4EFBFE4AE202}" type="parTrans" cxnId="{2D305F95-ECD6-4B42-A76B-3496A87E23D6}">
      <dgm:prSet/>
      <dgm:spPr/>
      <dgm:t>
        <a:bodyPr/>
        <a:lstStyle/>
        <a:p>
          <a:endParaRPr lang="en-US"/>
        </a:p>
      </dgm:t>
    </dgm:pt>
    <dgm:pt modelId="{1222E382-7867-497A-A8B5-FECFCB3EC4BA}" type="sibTrans" cxnId="{2D305F95-ECD6-4B42-A76B-3496A87E23D6}">
      <dgm:prSet/>
      <dgm:spPr/>
      <dgm:t>
        <a:bodyPr/>
        <a:lstStyle/>
        <a:p>
          <a:endParaRPr lang="en-US"/>
        </a:p>
      </dgm:t>
    </dgm:pt>
    <dgm:pt modelId="{8C814C96-CD97-44C4-A0C5-E5C379648CEE}">
      <dgm:prSet phldrT="[Text]"/>
      <dgm:spPr/>
      <dgm:t>
        <a:bodyPr/>
        <a:lstStyle/>
        <a:p>
          <a:r>
            <a:rPr lang="en-US" dirty="0" smtClean="0"/>
            <a:t>Verify if an issue exists in Prod</a:t>
          </a:r>
          <a:endParaRPr lang="en-US" dirty="0"/>
        </a:p>
      </dgm:t>
    </dgm:pt>
    <dgm:pt modelId="{15D56EA2-E855-4CF9-9E41-883229DF43FC}" type="parTrans" cxnId="{1B968890-86E4-413D-8404-A7CBDE098EE0}">
      <dgm:prSet/>
      <dgm:spPr/>
      <dgm:t>
        <a:bodyPr/>
        <a:lstStyle/>
        <a:p>
          <a:endParaRPr lang="en-US"/>
        </a:p>
      </dgm:t>
    </dgm:pt>
    <dgm:pt modelId="{9DD15422-DD4F-4FBD-9D8B-F143240CF323}" type="sibTrans" cxnId="{1B968890-86E4-413D-8404-A7CBDE098EE0}">
      <dgm:prSet/>
      <dgm:spPr/>
      <dgm:t>
        <a:bodyPr/>
        <a:lstStyle/>
        <a:p>
          <a:endParaRPr lang="en-US"/>
        </a:p>
      </dgm:t>
    </dgm:pt>
    <dgm:pt modelId="{D8AEEF00-FF77-49B0-9051-05DDB5342EF2}">
      <dgm:prSet/>
      <dgm:spPr/>
      <dgm:t>
        <a:bodyPr/>
        <a:lstStyle/>
        <a:p>
          <a:r>
            <a:rPr lang="en-US" dirty="0" smtClean="0"/>
            <a:t>System Down Testing for every APD</a:t>
          </a:r>
          <a:endParaRPr lang="en-US" dirty="0"/>
        </a:p>
      </dgm:t>
    </dgm:pt>
    <dgm:pt modelId="{EB5F8E0A-540D-48B1-9A32-592F9E3A9A42}" type="parTrans" cxnId="{E7833D66-D5A0-4900-B1B4-ECCC66788AE2}">
      <dgm:prSet/>
      <dgm:spPr/>
      <dgm:t>
        <a:bodyPr/>
        <a:lstStyle/>
        <a:p>
          <a:endParaRPr lang="en-US"/>
        </a:p>
      </dgm:t>
    </dgm:pt>
    <dgm:pt modelId="{7673323B-3952-46BC-971D-B18D98154203}" type="sibTrans" cxnId="{E7833D66-D5A0-4900-B1B4-ECCC66788AE2}">
      <dgm:prSet/>
      <dgm:spPr/>
      <dgm:t>
        <a:bodyPr/>
        <a:lstStyle/>
        <a:p>
          <a:endParaRPr lang="en-US"/>
        </a:p>
      </dgm:t>
    </dgm:pt>
    <dgm:pt modelId="{EA84DCEC-B40B-42A8-9172-E4A100779776}">
      <dgm:prSet custT="1"/>
      <dgm:spPr/>
      <dgm:t>
        <a:bodyPr/>
        <a:lstStyle/>
        <a:p>
          <a:r>
            <a:rPr lang="en-US" sz="2800" dirty="0" smtClean="0"/>
            <a:t>DEV / SI / Patch</a:t>
          </a:r>
          <a:endParaRPr lang="en-US" sz="2800" dirty="0"/>
        </a:p>
      </dgm:t>
    </dgm:pt>
    <dgm:pt modelId="{EA222FCF-E239-4ABC-817B-8A283E93C1A3}" type="parTrans" cxnId="{7AC0CB17-B550-4511-844D-117A55365A9C}">
      <dgm:prSet/>
      <dgm:spPr/>
      <dgm:t>
        <a:bodyPr/>
        <a:lstStyle/>
        <a:p>
          <a:endParaRPr lang="en-US"/>
        </a:p>
      </dgm:t>
    </dgm:pt>
    <dgm:pt modelId="{843C1780-F04C-40B1-AA84-47AD4C9F9F34}" type="sibTrans" cxnId="{7AC0CB17-B550-4511-844D-117A55365A9C}">
      <dgm:prSet/>
      <dgm:spPr/>
      <dgm:t>
        <a:bodyPr/>
        <a:lstStyle/>
        <a:p>
          <a:endParaRPr lang="en-US"/>
        </a:p>
      </dgm:t>
    </dgm:pt>
    <dgm:pt modelId="{0107F8F1-A8C9-4489-AF5A-6107B08CAC72}">
      <dgm:prSet/>
      <dgm:spPr/>
      <dgm:t>
        <a:bodyPr/>
        <a:lstStyle/>
        <a:p>
          <a:r>
            <a:rPr lang="en-US" smtClean="0"/>
            <a:t>Smoke Testing</a:t>
          </a:r>
          <a:endParaRPr lang="en-US" dirty="0" smtClean="0"/>
        </a:p>
      </dgm:t>
    </dgm:pt>
    <dgm:pt modelId="{0B729244-742B-43C2-B871-F097C430D80E}" type="parTrans" cxnId="{17F0B6A2-6521-4B8C-A4D9-3BDF10172A0A}">
      <dgm:prSet/>
      <dgm:spPr/>
      <dgm:t>
        <a:bodyPr/>
        <a:lstStyle/>
        <a:p>
          <a:endParaRPr lang="en-US"/>
        </a:p>
      </dgm:t>
    </dgm:pt>
    <dgm:pt modelId="{24D816FE-FA4A-4BED-987C-8BA30DCD0B4E}" type="sibTrans" cxnId="{17F0B6A2-6521-4B8C-A4D9-3BDF10172A0A}">
      <dgm:prSet/>
      <dgm:spPr/>
      <dgm:t>
        <a:bodyPr/>
        <a:lstStyle/>
        <a:p>
          <a:endParaRPr lang="en-US"/>
        </a:p>
      </dgm:t>
    </dgm:pt>
    <dgm:pt modelId="{C432560E-C65B-4B84-9E9F-6BB653ABEA00}">
      <dgm:prSet/>
      <dgm:spPr/>
      <dgm:t>
        <a:bodyPr/>
        <a:lstStyle/>
        <a:p>
          <a:r>
            <a:rPr lang="en-US" smtClean="0"/>
            <a:t>Spot Check</a:t>
          </a:r>
          <a:endParaRPr lang="en-US" dirty="0" smtClean="0"/>
        </a:p>
      </dgm:t>
    </dgm:pt>
    <dgm:pt modelId="{55D11EBA-A0FA-4783-9247-16A331062CA2}" type="parTrans" cxnId="{1E7D0193-D91F-46FE-8ED0-708CC331A372}">
      <dgm:prSet/>
      <dgm:spPr/>
      <dgm:t>
        <a:bodyPr/>
        <a:lstStyle/>
        <a:p>
          <a:endParaRPr lang="en-US"/>
        </a:p>
      </dgm:t>
    </dgm:pt>
    <dgm:pt modelId="{9834D1ED-1290-48BB-8EB2-F51148165C94}" type="sibTrans" cxnId="{1E7D0193-D91F-46FE-8ED0-708CC331A372}">
      <dgm:prSet/>
      <dgm:spPr/>
      <dgm:t>
        <a:bodyPr/>
        <a:lstStyle/>
        <a:p>
          <a:endParaRPr lang="en-US"/>
        </a:p>
      </dgm:t>
    </dgm:pt>
    <dgm:pt modelId="{5571E426-AA67-4D71-BA95-ADE0D67DFB2A}">
      <dgm:prSet/>
      <dgm:spPr/>
      <dgm:t>
        <a:bodyPr/>
        <a:lstStyle/>
        <a:p>
          <a:r>
            <a:rPr lang="en-US" smtClean="0"/>
            <a:t>Functional Testing (Roll Out)</a:t>
          </a:r>
          <a:endParaRPr lang="en-US" dirty="0"/>
        </a:p>
      </dgm:t>
    </dgm:pt>
    <dgm:pt modelId="{857D15D2-D072-4E62-A2F2-B5991DFB4D0F}" type="parTrans" cxnId="{C170263E-982C-479D-8020-11D534692F57}">
      <dgm:prSet/>
      <dgm:spPr/>
      <dgm:t>
        <a:bodyPr/>
        <a:lstStyle/>
        <a:p>
          <a:endParaRPr lang="en-US"/>
        </a:p>
      </dgm:t>
    </dgm:pt>
    <dgm:pt modelId="{45076CDF-A233-453A-8356-42A59979F6C7}" type="sibTrans" cxnId="{C170263E-982C-479D-8020-11D534692F57}">
      <dgm:prSet/>
      <dgm:spPr/>
      <dgm:t>
        <a:bodyPr/>
        <a:lstStyle/>
        <a:p>
          <a:endParaRPr lang="en-US"/>
        </a:p>
      </dgm:t>
    </dgm:pt>
    <dgm:pt modelId="{6F9F54CB-2C3D-46AC-AE08-791432BC9C8B}" type="pres">
      <dgm:prSet presAssocID="{81367F72-E920-41FF-8A7E-AE99EA72BA2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5ABEF2F-F7CD-4A66-98CF-501A9304B63C}" type="pres">
      <dgm:prSet presAssocID="{EA84DCEC-B40B-42A8-9172-E4A100779776}" presName="compNode" presStyleCnt="0"/>
      <dgm:spPr/>
    </dgm:pt>
    <dgm:pt modelId="{9DF11FE6-72ED-42D9-BB3D-20FA2C03A613}" type="pres">
      <dgm:prSet presAssocID="{EA84DCEC-B40B-42A8-9172-E4A100779776}" presName="aNode" presStyleLbl="bgShp" presStyleIdx="0" presStyleCnt="3"/>
      <dgm:spPr/>
      <dgm:t>
        <a:bodyPr/>
        <a:lstStyle/>
        <a:p>
          <a:endParaRPr lang="en-IN"/>
        </a:p>
      </dgm:t>
    </dgm:pt>
    <dgm:pt modelId="{FCE8A3FC-FAFB-462D-8350-08A80F790F80}" type="pres">
      <dgm:prSet presAssocID="{EA84DCEC-B40B-42A8-9172-E4A100779776}" presName="textNode" presStyleLbl="bgShp" presStyleIdx="0" presStyleCnt="3"/>
      <dgm:spPr/>
      <dgm:t>
        <a:bodyPr/>
        <a:lstStyle/>
        <a:p>
          <a:endParaRPr lang="en-IN"/>
        </a:p>
      </dgm:t>
    </dgm:pt>
    <dgm:pt modelId="{FB630D06-4DD1-4FAA-815D-0DBFA2867D86}" type="pres">
      <dgm:prSet presAssocID="{EA84DCEC-B40B-42A8-9172-E4A100779776}" presName="compChildNode" presStyleCnt="0"/>
      <dgm:spPr/>
    </dgm:pt>
    <dgm:pt modelId="{197CBF88-D8C7-49F5-912C-5B9CD8FCECD3}" type="pres">
      <dgm:prSet presAssocID="{EA84DCEC-B40B-42A8-9172-E4A100779776}" presName="theInnerList" presStyleCnt="0"/>
      <dgm:spPr/>
    </dgm:pt>
    <dgm:pt modelId="{80EC9E63-382F-4701-B61D-E0C7D51F6F95}" type="pres">
      <dgm:prSet presAssocID="{0107F8F1-A8C9-4489-AF5A-6107B08CAC72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56EE08-0585-4A35-9403-1E92162EE1B1}" type="pres">
      <dgm:prSet presAssocID="{0107F8F1-A8C9-4489-AF5A-6107B08CAC72}" presName="aSpace2" presStyleCnt="0"/>
      <dgm:spPr/>
    </dgm:pt>
    <dgm:pt modelId="{33C550E2-6BB7-4526-86A7-482C5265B8AA}" type="pres">
      <dgm:prSet presAssocID="{C432560E-C65B-4B84-9E9F-6BB653ABEA00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5039F7-E558-44D7-B2F5-F851BB7BA160}" type="pres">
      <dgm:prSet presAssocID="{C432560E-C65B-4B84-9E9F-6BB653ABEA00}" presName="aSpace2" presStyleCnt="0"/>
      <dgm:spPr/>
    </dgm:pt>
    <dgm:pt modelId="{E1EF25E1-873E-4F4A-A9B9-C6ED634B05CB}" type="pres">
      <dgm:prSet presAssocID="{5571E426-AA67-4D71-BA95-ADE0D67DFB2A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8C6A51-740E-479E-AE2A-C3E1DCAB3FE8}" type="pres">
      <dgm:prSet presAssocID="{EA84DCEC-B40B-42A8-9172-E4A100779776}" presName="aSpace" presStyleCnt="0"/>
      <dgm:spPr/>
    </dgm:pt>
    <dgm:pt modelId="{2EEB8387-AA84-4F77-B1E2-669F1676A642}" type="pres">
      <dgm:prSet presAssocID="{564B318F-7187-4593-B04F-0515A665982B}" presName="compNode" presStyleCnt="0"/>
      <dgm:spPr/>
    </dgm:pt>
    <dgm:pt modelId="{3DDB69CB-D258-492E-878C-10A33A545FC4}" type="pres">
      <dgm:prSet presAssocID="{564B318F-7187-4593-B04F-0515A665982B}" presName="aNode" presStyleLbl="bgShp" presStyleIdx="1" presStyleCnt="3"/>
      <dgm:spPr/>
      <dgm:t>
        <a:bodyPr/>
        <a:lstStyle/>
        <a:p>
          <a:endParaRPr lang="en-IN"/>
        </a:p>
      </dgm:t>
    </dgm:pt>
    <dgm:pt modelId="{2DCEAF5E-018C-4E90-84AA-2A4FA7C7A678}" type="pres">
      <dgm:prSet presAssocID="{564B318F-7187-4593-B04F-0515A665982B}" presName="textNode" presStyleLbl="bgShp" presStyleIdx="1" presStyleCnt="3"/>
      <dgm:spPr/>
      <dgm:t>
        <a:bodyPr/>
        <a:lstStyle/>
        <a:p>
          <a:endParaRPr lang="en-IN"/>
        </a:p>
      </dgm:t>
    </dgm:pt>
    <dgm:pt modelId="{4DE0E3A6-959B-4F85-9F40-DBF2EC32DC68}" type="pres">
      <dgm:prSet presAssocID="{564B318F-7187-4593-B04F-0515A665982B}" presName="compChildNode" presStyleCnt="0"/>
      <dgm:spPr/>
    </dgm:pt>
    <dgm:pt modelId="{FECBF09D-F9FE-42CA-895D-D0BDE934BB42}" type="pres">
      <dgm:prSet presAssocID="{564B318F-7187-4593-B04F-0515A665982B}" presName="theInnerList" presStyleCnt="0"/>
      <dgm:spPr/>
    </dgm:pt>
    <dgm:pt modelId="{88089834-ADA3-4927-9FB5-B7EDC2A53B96}" type="pres">
      <dgm:prSet presAssocID="{B21ADAB3-53A8-4839-A724-043479971E43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EA9DA6-B1FF-47A0-8623-00765F332B15}" type="pres">
      <dgm:prSet presAssocID="{B21ADAB3-53A8-4839-A724-043479971E43}" presName="aSpace2" presStyleCnt="0"/>
      <dgm:spPr/>
    </dgm:pt>
    <dgm:pt modelId="{ED826E48-891F-4DEE-BD96-DDC27D1D5EB8}" type="pres">
      <dgm:prSet presAssocID="{817B4AC2-5DF8-4E3B-A8CE-B1FD18E13582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B0B297-E179-47F7-B2B8-F389EA7F3F40}" type="pres">
      <dgm:prSet presAssocID="{817B4AC2-5DF8-4E3B-A8CE-B1FD18E13582}" presName="aSpace2" presStyleCnt="0"/>
      <dgm:spPr/>
    </dgm:pt>
    <dgm:pt modelId="{1554F9A7-F7BD-431E-B5A6-99770E468DD2}" type="pres">
      <dgm:prSet presAssocID="{D8AEEF00-FF77-49B0-9051-05DDB5342EF2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733890-85DD-457E-BD07-4597A45B7992}" type="pres">
      <dgm:prSet presAssocID="{564B318F-7187-4593-B04F-0515A665982B}" presName="aSpace" presStyleCnt="0"/>
      <dgm:spPr/>
    </dgm:pt>
    <dgm:pt modelId="{AD62F5A7-8B97-4455-8030-7616A5A8335F}" type="pres">
      <dgm:prSet presAssocID="{002854C6-C5E4-47BA-95BF-A65FA8599BE9}" presName="compNode" presStyleCnt="0"/>
      <dgm:spPr/>
    </dgm:pt>
    <dgm:pt modelId="{E670569F-A881-453E-80BF-32E2703EB0B2}" type="pres">
      <dgm:prSet presAssocID="{002854C6-C5E4-47BA-95BF-A65FA8599BE9}" presName="aNode" presStyleLbl="bgShp" presStyleIdx="2" presStyleCnt="3" custLinFactNeighborX="690" custLinFactNeighborY="-1136"/>
      <dgm:spPr/>
      <dgm:t>
        <a:bodyPr/>
        <a:lstStyle/>
        <a:p>
          <a:endParaRPr lang="en-IN"/>
        </a:p>
      </dgm:t>
    </dgm:pt>
    <dgm:pt modelId="{90D97DD9-6E7C-4205-8421-534D6E5B8416}" type="pres">
      <dgm:prSet presAssocID="{002854C6-C5E4-47BA-95BF-A65FA8599BE9}" presName="textNode" presStyleLbl="bgShp" presStyleIdx="2" presStyleCnt="3"/>
      <dgm:spPr/>
      <dgm:t>
        <a:bodyPr/>
        <a:lstStyle/>
        <a:p>
          <a:endParaRPr lang="en-IN"/>
        </a:p>
      </dgm:t>
    </dgm:pt>
    <dgm:pt modelId="{7C89E3F8-A365-4319-A2CB-98092BBBD749}" type="pres">
      <dgm:prSet presAssocID="{002854C6-C5E4-47BA-95BF-A65FA8599BE9}" presName="compChildNode" presStyleCnt="0"/>
      <dgm:spPr/>
    </dgm:pt>
    <dgm:pt modelId="{552EE6A0-4BC9-4F74-BAC3-20FAE73A3686}" type="pres">
      <dgm:prSet presAssocID="{002854C6-C5E4-47BA-95BF-A65FA8599BE9}" presName="theInnerList" presStyleCnt="0"/>
      <dgm:spPr/>
    </dgm:pt>
    <dgm:pt modelId="{D6D2C4CC-57B5-4355-B35D-3426F47C79CE}" type="pres">
      <dgm:prSet presAssocID="{8C814C96-CD97-44C4-A0C5-E5C379648CEE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E74862-0F90-453B-B2EB-491D005AEDB9}" srcId="{81367F72-E920-41FF-8A7E-AE99EA72BA23}" destId="{564B318F-7187-4593-B04F-0515A665982B}" srcOrd="1" destOrd="0" parTransId="{7BF3FE94-E07A-4B04-BA28-B14049B9ED07}" sibTransId="{ABD788BA-2A05-491F-8450-BE1E17893618}"/>
    <dgm:cxn modelId="{7AC0CB17-B550-4511-844D-117A55365A9C}" srcId="{81367F72-E920-41FF-8A7E-AE99EA72BA23}" destId="{EA84DCEC-B40B-42A8-9172-E4A100779776}" srcOrd="0" destOrd="0" parTransId="{EA222FCF-E239-4ABC-817B-8A283E93C1A3}" sibTransId="{843C1780-F04C-40B1-AA84-47AD4C9F9F34}"/>
    <dgm:cxn modelId="{8F34E29A-C42D-4698-A563-DA44D71D5F5F}" type="presOf" srcId="{002854C6-C5E4-47BA-95BF-A65FA8599BE9}" destId="{E670569F-A881-453E-80BF-32E2703EB0B2}" srcOrd="0" destOrd="0" presId="urn:microsoft.com/office/officeart/2005/8/layout/lProcess2"/>
    <dgm:cxn modelId="{D1FB836C-B8F8-4B8E-9AC8-ECBCFEE36DE5}" type="presOf" srcId="{5571E426-AA67-4D71-BA95-ADE0D67DFB2A}" destId="{E1EF25E1-873E-4F4A-A9B9-C6ED634B05CB}" srcOrd="0" destOrd="0" presId="urn:microsoft.com/office/officeart/2005/8/layout/lProcess2"/>
    <dgm:cxn modelId="{F7E77274-A638-4822-8659-4902BAA42342}" type="presOf" srcId="{8C814C96-CD97-44C4-A0C5-E5C379648CEE}" destId="{D6D2C4CC-57B5-4355-B35D-3426F47C79CE}" srcOrd="0" destOrd="0" presId="urn:microsoft.com/office/officeart/2005/8/layout/lProcess2"/>
    <dgm:cxn modelId="{8AF31714-4EA9-4204-830B-142F59942A6B}" srcId="{564B318F-7187-4593-B04F-0515A665982B}" destId="{B21ADAB3-53A8-4839-A724-043479971E43}" srcOrd="0" destOrd="0" parTransId="{2D2D586E-7DF2-42EF-A176-27927E2D8DAF}" sibTransId="{059C4532-8615-4092-AD10-66A198F6C8C8}"/>
    <dgm:cxn modelId="{C170263E-982C-479D-8020-11D534692F57}" srcId="{EA84DCEC-B40B-42A8-9172-E4A100779776}" destId="{5571E426-AA67-4D71-BA95-ADE0D67DFB2A}" srcOrd="2" destOrd="0" parTransId="{857D15D2-D072-4E62-A2F2-B5991DFB4D0F}" sibTransId="{45076CDF-A233-453A-8356-42A59979F6C7}"/>
    <dgm:cxn modelId="{195D83BC-8F4E-4490-A368-D8BDE6702C21}" type="presOf" srcId="{D8AEEF00-FF77-49B0-9051-05DDB5342EF2}" destId="{1554F9A7-F7BD-431E-B5A6-99770E468DD2}" srcOrd="0" destOrd="0" presId="urn:microsoft.com/office/officeart/2005/8/layout/lProcess2"/>
    <dgm:cxn modelId="{2D305F95-ECD6-4B42-A76B-3496A87E23D6}" srcId="{81367F72-E920-41FF-8A7E-AE99EA72BA23}" destId="{002854C6-C5E4-47BA-95BF-A65FA8599BE9}" srcOrd="2" destOrd="0" parTransId="{83BCC9C1-0AC2-405C-87F4-4EFBFE4AE202}" sibTransId="{1222E382-7867-497A-A8B5-FECFCB3EC4BA}"/>
    <dgm:cxn modelId="{392C124E-5E9F-4EC3-A9BB-1563BEEADA7A}" type="presOf" srcId="{564B318F-7187-4593-B04F-0515A665982B}" destId="{2DCEAF5E-018C-4E90-84AA-2A4FA7C7A678}" srcOrd="1" destOrd="0" presId="urn:microsoft.com/office/officeart/2005/8/layout/lProcess2"/>
    <dgm:cxn modelId="{17F0B6A2-6521-4B8C-A4D9-3BDF10172A0A}" srcId="{EA84DCEC-B40B-42A8-9172-E4A100779776}" destId="{0107F8F1-A8C9-4489-AF5A-6107B08CAC72}" srcOrd="0" destOrd="0" parTransId="{0B729244-742B-43C2-B871-F097C430D80E}" sibTransId="{24D816FE-FA4A-4BED-987C-8BA30DCD0B4E}"/>
    <dgm:cxn modelId="{1E7D0193-D91F-46FE-8ED0-708CC331A372}" srcId="{EA84DCEC-B40B-42A8-9172-E4A100779776}" destId="{C432560E-C65B-4B84-9E9F-6BB653ABEA00}" srcOrd="1" destOrd="0" parTransId="{55D11EBA-A0FA-4783-9247-16A331062CA2}" sibTransId="{9834D1ED-1290-48BB-8EB2-F51148165C94}"/>
    <dgm:cxn modelId="{AA805F2F-412D-49BF-9169-3F817D4F5744}" type="presOf" srcId="{81367F72-E920-41FF-8A7E-AE99EA72BA23}" destId="{6F9F54CB-2C3D-46AC-AE08-791432BC9C8B}" srcOrd="0" destOrd="0" presId="urn:microsoft.com/office/officeart/2005/8/layout/lProcess2"/>
    <dgm:cxn modelId="{7BD9C9E0-1F49-4F29-A148-ABAFD70857AE}" type="presOf" srcId="{EA84DCEC-B40B-42A8-9172-E4A100779776}" destId="{9DF11FE6-72ED-42D9-BB3D-20FA2C03A613}" srcOrd="0" destOrd="0" presId="urn:microsoft.com/office/officeart/2005/8/layout/lProcess2"/>
    <dgm:cxn modelId="{19B15D5E-B4E1-49A8-A94B-D6151F9FF868}" type="presOf" srcId="{002854C6-C5E4-47BA-95BF-A65FA8599BE9}" destId="{90D97DD9-6E7C-4205-8421-534D6E5B8416}" srcOrd="1" destOrd="0" presId="urn:microsoft.com/office/officeart/2005/8/layout/lProcess2"/>
    <dgm:cxn modelId="{E7833D66-D5A0-4900-B1B4-ECCC66788AE2}" srcId="{564B318F-7187-4593-B04F-0515A665982B}" destId="{D8AEEF00-FF77-49B0-9051-05DDB5342EF2}" srcOrd="2" destOrd="0" parTransId="{EB5F8E0A-540D-48B1-9A32-592F9E3A9A42}" sibTransId="{7673323B-3952-46BC-971D-B18D98154203}"/>
    <dgm:cxn modelId="{D2448651-0DD2-4854-A50C-F0D5BD26E2EC}" type="presOf" srcId="{817B4AC2-5DF8-4E3B-A8CE-B1FD18E13582}" destId="{ED826E48-891F-4DEE-BD96-DDC27D1D5EB8}" srcOrd="0" destOrd="0" presId="urn:microsoft.com/office/officeart/2005/8/layout/lProcess2"/>
    <dgm:cxn modelId="{335BD24A-0F74-47EA-9FC4-EC1ED188DFF3}" type="presOf" srcId="{EA84DCEC-B40B-42A8-9172-E4A100779776}" destId="{FCE8A3FC-FAFB-462D-8350-08A80F790F80}" srcOrd="1" destOrd="0" presId="urn:microsoft.com/office/officeart/2005/8/layout/lProcess2"/>
    <dgm:cxn modelId="{4907D6E3-4BAD-41CC-8BA4-4C35D755158A}" type="presOf" srcId="{C432560E-C65B-4B84-9E9F-6BB653ABEA00}" destId="{33C550E2-6BB7-4526-86A7-482C5265B8AA}" srcOrd="0" destOrd="0" presId="urn:microsoft.com/office/officeart/2005/8/layout/lProcess2"/>
    <dgm:cxn modelId="{D069F1F4-A3B8-4C79-8204-32FB25CDFC53}" type="presOf" srcId="{0107F8F1-A8C9-4489-AF5A-6107B08CAC72}" destId="{80EC9E63-382F-4701-B61D-E0C7D51F6F95}" srcOrd="0" destOrd="0" presId="urn:microsoft.com/office/officeart/2005/8/layout/lProcess2"/>
    <dgm:cxn modelId="{1B968890-86E4-413D-8404-A7CBDE098EE0}" srcId="{002854C6-C5E4-47BA-95BF-A65FA8599BE9}" destId="{8C814C96-CD97-44C4-A0C5-E5C379648CEE}" srcOrd="0" destOrd="0" parTransId="{15D56EA2-E855-4CF9-9E41-883229DF43FC}" sibTransId="{9DD15422-DD4F-4FBD-9D8B-F143240CF323}"/>
    <dgm:cxn modelId="{31C320E1-6945-4D72-B057-56509FF13402}" type="presOf" srcId="{B21ADAB3-53A8-4839-A724-043479971E43}" destId="{88089834-ADA3-4927-9FB5-B7EDC2A53B96}" srcOrd="0" destOrd="0" presId="urn:microsoft.com/office/officeart/2005/8/layout/lProcess2"/>
    <dgm:cxn modelId="{4A921B86-76D8-4746-8DBD-ACBA23EAC2C9}" type="presOf" srcId="{564B318F-7187-4593-B04F-0515A665982B}" destId="{3DDB69CB-D258-492E-878C-10A33A545FC4}" srcOrd="0" destOrd="0" presId="urn:microsoft.com/office/officeart/2005/8/layout/lProcess2"/>
    <dgm:cxn modelId="{75316C3A-3797-4BFA-9460-7F450776E751}" srcId="{564B318F-7187-4593-B04F-0515A665982B}" destId="{817B4AC2-5DF8-4E3B-A8CE-B1FD18E13582}" srcOrd="1" destOrd="0" parTransId="{76BD858E-185F-444F-A0BD-84CE10F7CBC3}" sibTransId="{646F8363-CDB1-436C-8CFD-DC02B23840EF}"/>
    <dgm:cxn modelId="{70DB3890-39F1-4495-A12B-CEF32FFB735D}" type="presParOf" srcId="{6F9F54CB-2C3D-46AC-AE08-791432BC9C8B}" destId="{F5ABEF2F-F7CD-4A66-98CF-501A9304B63C}" srcOrd="0" destOrd="0" presId="urn:microsoft.com/office/officeart/2005/8/layout/lProcess2"/>
    <dgm:cxn modelId="{3DAA7791-9382-45D3-AB4E-7F31E9EC2190}" type="presParOf" srcId="{F5ABEF2F-F7CD-4A66-98CF-501A9304B63C}" destId="{9DF11FE6-72ED-42D9-BB3D-20FA2C03A613}" srcOrd="0" destOrd="0" presId="urn:microsoft.com/office/officeart/2005/8/layout/lProcess2"/>
    <dgm:cxn modelId="{9422B501-2EE8-47EC-B663-7C24BA7BF595}" type="presParOf" srcId="{F5ABEF2F-F7CD-4A66-98CF-501A9304B63C}" destId="{FCE8A3FC-FAFB-462D-8350-08A80F790F80}" srcOrd="1" destOrd="0" presId="urn:microsoft.com/office/officeart/2005/8/layout/lProcess2"/>
    <dgm:cxn modelId="{279B0911-DD00-481B-B526-EC6735B2DECD}" type="presParOf" srcId="{F5ABEF2F-F7CD-4A66-98CF-501A9304B63C}" destId="{FB630D06-4DD1-4FAA-815D-0DBFA2867D86}" srcOrd="2" destOrd="0" presId="urn:microsoft.com/office/officeart/2005/8/layout/lProcess2"/>
    <dgm:cxn modelId="{8F4AAC97-7B12-44FF-B100-20D683078D42}" type="presParOf" srcId="{FB630D06-4DD1-4FAA-815D-0DBFA2867D86}" destId="{197CBF88-D8C7-49F5-912C-5B9CD8FCECD3}" srcOrd="0" destOrd="0" presId="urn:microsoft.com/office/officeart/2005/8/layout/lProcess2"/>
    <dgm:cxn modelId="{951DFF70-5076-4394-B01F-1BA99D7A864F}" type="presParOf" srcId="{197CBF88-D8C7-49F5-912C-5B9CD8FCECD3}" destId="{80EC9E63-382F-4701-B61D-E0C7D51F6F95}" srcOrd="0" destOrd="0" presId="urn:microsoft.com/office/officeart/2005/8/layout/lProcess2"/>
    <dgm:cxn modelId="{9303B32D-721A-4E9B-9F43-81B93D6A9F91}" type="presParOf" srcId="{197CBF88-D8C7-49F5-912C-5B9CD8FCECD3}" destId="{BB56EE08-0585-4A35-9403-1E92162EE1B1}" srcOrd="1" destOrd="0" presId="urn:microsoft.com/office/officeart/2005/8/layout/lProcess2"/>
    <dgm:cxn modelId="{4AD60463-A04B-4730-8BF6-9B7BCE1F805C}" type="presParOf" srcId="{197CBF88-D8C7-49F5-912C-5B9CD8FCECD3}" destId="{33C550E2-6BB7-4526-86A7-482C5265B8AA}" srcOrd="2" destOrd="0" presId="urn:microsoft.com/office/officeart/2005/8/layout/lProcess2"/>
    <dgm:cxn modelId="{97819916-4CA5-4DDA-B2C9-F2A89BE9835A}" type="presParOf" srcId="{197CBF88-D8C7-49F5-912C-5B9CD8FCECD3}" destId="{155039F7-E558-44D7-B2F5-F851BB7BA160}" srcOrd="3" destOrd="0" presId="urn:microsoft.com/office/officeart/2005/8/layout/lProcess2"/>
    <dgm:cxn modelId="{51F211F7-C293-4C71-B602-39A59934FBB4}" type="presParOf" srcId="{197CBF88-D8C7-49F5-912C-5B9CD8FCECD3}" destId="{E1EF25E1-873E-4F4A-A9B9-C6ED634B05CB}" srcOrd="4" destOrd="0" presId="urn:microsoft.com/office/officeart/2005/8/layout/lProcess2"/>
    <dgm:cxn modelId="{CF917E5D-8273-49B7-84CF-B3643BE028CE}" type="presParOf" srcId="{6F9F54CB-2C3D-46AC-AE08-791432BC9C8B}" destId="{148C6A51-740E-479E-AE2A-C3E1DCAB3FE8}" srcOrd="1" destOrd="0" presId="urn:microsoft.com/office/officeart/2005/8/layout/lProcess2"/>
    <dgm:cxn modelId="{345A5A8B-5631-4254-B718-C075B2031E5E}" type="presParOf" srcId="{6F9F54CB-2C3D-46AC-AE08-791432BC9C8B}" destId="{2EEB8387-AA84-4F77-B1E2-669F1676A642}" srcOrd="2" destOrd="0" presId="urn:microsoft.com/office/officeart/2005/8/layout/lProcess2"/>
    <dgm:cxn modelId="{479FCE53-25C5-4A29-9D98-187AA5C394D6}" type="presParOf" srcId="{2EEB8387-AA84-4F77-B1E2-669F1676A642}" destId="{3DDB69CB-D258-492E-878C-10A33A545FC4}" srcOrd="0" destOrd="0" presId="urn:microsoft.com/office/officeart/2005/8/layout/lProcess2"/>
    <dgm:cxn modelId="{F6B17043-F182-467B-BAC3-1074488F3042}" type="presParOf" srcId="{2EEB8387-AA84-4F77-B1E2-669F1676A642}" destId="{2DCEAF5E-018C-4E90-84AA-2A4FA7C7A678}" srcOrd="1" destOrd="0" presId="urn:microsoft.com/office/officeart/2005/8/layout/lProcess2"/>
    <dgm:cxn modelId="{03238F55-A722-4250-9F46-39BFC7D06258}" type="presParOf" srcId="{2EEB8387-AA84-4F77-B1E2-669F1676A642}" destId="{4DE0E3A6-959B-4F85-9F40-DBF2EC32DC68}" srcOrd="2" destOrd="0" presId="urn:microsoft.com/office/officeart/2005/8/layout/lProcess2"/>
    <dgm:cxn modelId="{D7CEFD74-F3E0-4A13-9499-437B036C5CA4}" type="presParOf" srcId="{4DE0E3A6-959B-4F85-9F40-DBF2EC32DC68}" destId="{FECBF09D-F9FE-42CA-895D-D0BDE934BB42}" srcOrd="0" destOrd="0" presId="urn:microsoft.com/office/officeart/2005/8/layout/lProcess2"/>
    <dgm:cxn modelId="{DE2F009C-994A-4408-980E-DD3E60D6E495}" type="presParOf" srcId="{FECBF09D-F9FE-42CA-895D-D0BDE934BB42}" destId="{88089834-ADA3-4927-9FB5-B7EDC2A53B96}" srcOrd="0" destOrd="0" presId="urn:microsoft.com/office/officeart/2005/8/layout/lProcess2"/>
    <dgm:cxn modelId="{7A657F82-E646-41DA-9525-642C32B4E3A7}" type="presParOf" srcId="{FECBF09D-F9FE-42CA-895D-D0BDE934BB42}" destId="{26EA9DA6-B1FF-47A0-8623-00765F332B15}" srcOrd="1" destOrd="0" presId="urn:microsoft.com/office/officeart/2005/8/layout/lProcess2"/>
    <dgm:cxn modelId="{4E187F2F-9535-469D-99EF-0A11C1F08B8F}" type="presParOf" srcId="{FECBF09D-F9FE-42CA-895D-D0BDE934BB42}" destId="{ED826E48-891F-4DEE-BD96-DDC27D1D5EB8}" srcOrd="2" destOrd="0" presId="urn:microsoft.com/office/officeart/2005/8/layout/lProcess2"/>
    <dgm:cxn modelId="{426A36CA-08F2-4DE8-8D93-399AB3EF7242}" type="presParOf" srcId="{FECBF09D-F9FE-42CA-895D-D0BDE934BB42}" destId="{1AB0B297-E179-47F7-B2B8-F389EA7F3F40}" srcOrd="3" destOrd="0" presId="urn:microsoft.com/office/officeart/2005/8/layout/lProcess2"/>
    <dgm:cxn modelId="{0C48146E-0361-41F0-9981-538DCC28D63D}" type="presParOf" srcId="{FECBF09D-F9FE-42CA-895D-D0BDE934BB42}" destId="{1554F9A7-F7BD-431E-B5A6-99770E468DD2}" srcOrd="4" destOrd="0" presId="urn:microsoft.com/office/officeart/2005/8/layout/lProcess2"/>
    <dgm:cxn modelId="{9F3CE8B5-D4EC-42D4-91C0-F1ADD886635C}" type="presParOf" srcId="{6F9F54CB-2C3D-46AC-AE08-791432BC9C8B}" destId="{CC733890-85DD-457E-BD07-4597A45B7992}" srcOrd="3" destOrd="0" presId="urn:microsoft.com/office/officeart/2005/8/layout/lProcess2"/>
    <dgm:cxn modelId="{9C5A6322-8A7C-4E75-B2B8-ECC358AD9B37}" type="presParOf" srcId="{6F9F54CB-2C3D-46AC-AE08-791432BC9C8B}" destId="{AD62F5A7-8B97-4455-8030-7616A5A8335F}" srcOrd="4" destOrd="0" presId="urn:microsoft.com/office/officeart/2005/8/layout/lProcess2"/>
    <dgm:cxn modelId="{CDCDEB84-E6A4-424E-A7D9-8593652AC30D}" type="presParOf" srcId="{AD62F5A7-8B97-4455-8030-7616A5A8335F}" destId="{E670569F-A881-453E-80BF-32E2703EB0B2}" srcOrd="0" destOrd="0" presId="urn:microsoft.com/office/officeart/2005/8/layout/lProcess2"/>
    <dgm:cxn modelId="{19CA2742-7AD5-4CA6-A340-9C7ACE11BE0F}" type="presParOf" srcId="{AD62F5A7-8B97-4455-8030-7616A5A8335F}" destId="{90D97DD9-6E7C-4205-8421-534D6E5B8416}" srcOrd="1" destOrd="0" presId="urn:microsoft.com/office/officeart/2005/8/layout/lProcess2"/>
    <dgm:cxn modelId="{DDDBC7D9-CDDD-4F73-AFAD-8782B742B582}" type="presParOf" srcId="{AD62F5A7-8B97-4455-8030-7616A5A8335F}" destId="{7C89E3F8-A365-4319-A2CB-98092BBBD749}" srcOrd="2" destOrd="0" presId="urn:microsoft.com/office/officeart/2005/8/layout/lProcess2"/>
    <dgm:cxn modelId="{68A47E2D-9DBD-4605-A217-907393DE2B53}" type="presParOf" srcId="{7C89E3F8-A365-4319-A2CB-98092BBBD749}" destId="{552EE6A0-4BC9-4F74-BAC3-20FAE73A3686}" srcOrd="0" destOrd="0" presId="urn:microsoft.com/office/officeart/2005/8/layout/lProcess2"/>
    <dgm:cxn modelId="{46B2A61A-C2CA-4F6A-9553-FEE296D80F0D}" type="presParOf" srcId="{552EE6A0-4BC9-4F74-BAC3-20FAE73A3686}" destId="{D6D2C4CC-57B5-4355-B35D-3426F47C79C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B7240-1752-48AA-B02A-8224EE5BDA4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CC903E-3922-4977-9441-37AC47A2C62B}">
      <dgm:prSet phldrT="[Text]"/>
      <dgm:spPr/>
      <dgm:t>
        <a:bodyPr/>
        <a:lstStyle/>
        <a:p>
          <a:r>
            <a:rPr lang="en-US" dirty="0" smtClean="0"/>
            <a:t>States Rolled Out</a:t>
          </a:r>
          <a:endParaRPr lang="en-US" dirty="0"/>
        </a:p>
      </dgm:t>
    </dgm:pt>
    <dgm:pt modelId="{08D32D22-9226-458E-A619-C6C44B021C71}" type="parTrans" cxnId="{9F13F3F6-DD91-4994-BBD7-CAB155A63926}">
      <dgm:prSet/>
      <dgm:spPr/>
      <dgm:t>
        <a:bodyPr/>
        <a:lstStyle/>
        <a:p>
          <a:endParaRPr lang="en-US"/>
        </a:p>
      </dgm:t>
    </dgm:pt>
    <dgm:pt modelId="{240A9630-D14F-4048-8C50-BBD4353D6700}" type="sibTrans" cxnId="{9F13F3F6-DD91-4994-BBD7-CAB155A63926}">
      <dgm:prSet/>
      <dgm:spPr/>
      <dgm:t>
        <a:bodyPr/>
        <a:lstStyle/>
        <a:p>
          <a:endParaRPr lang="en-US"/>
        </a:p>
      </dgm:t>
    </dgm:pt>
    <dgm:pt modelId="{CF1DF37B-C116-4717-A05D-8CE8954F2BD5}">
      <dgm:prSet phldrT="[Text]"/>
      <dgm:spPr/>
      <dgm:t>
        <a:bodyPr/>
        <a:lstStyle/>
        <a:p>
          <a:r>
            <a:rPr lang="en-US" dirty="0" smtClean="0"/>
            <a:t>AL, GA, WI, MO, IN, FL</a:t>
          </a:r>
          <a:endParaRPr lang="en-US" dirty="0"/>
        </a:p>
      </dgm:t>
    </dgm:pt>
    <dgm:pt modelId="{5008DC6E-3EFF-4474-A048-34BD86438A1D}" type="parTrans" cxnId="{6CCFC011-6E3C-43F4-9862-4364DA38D238}">
      <dgm:prSet/>
      <dgm:spPr/>
      <dgm:t>
        <a:bodyPr/>
        <a:lstStyle/>
        <a:p>
          <a:endParaRPr lang="en-US"/>
        </a:p>
      </dgm:t>
    </dgm:pt>
    <dgm:pt modelId="{C940BD7B-BFAD-4B0A-BB8B-DA03EFE9D445}" type="sibTrans" cxnId="{6CCFC011-6E3C-43F4-9862-4364DA38D238}">
      <dgm:prSet/>
      <dgm:spPr/>
      <dgm:t>
        <a:bodyPr/>
        <a:lstStyle/>
        <a:p>
          <a:endParaRPr lang="en-US"/>
        </a:p>
      </dgm:t>
    </dgm:pt>
    <dgm:pt modelId="{4D19D6D3-62FD-49BD-9DDD-97447F057F4D}">
      <dgm:prSet phldrT="[Text]"/>
      <dgm:spPr/>
      <dgm:t>
        <a:bodyPr/>
        <a:lstStyle/>
        <a:p>
          <a:r>
            <a:rPr lang="en-US" dirty="0" smtClean="0"/>
            <a:t>Plan for Roll out in Nov</a:t>
          </a:r>
          <a:endParaRPr lang="en-US" dirty="0"/>
        </a:p>
      </dgm:t>
    </dgm:pt>
    <dgm:pt modelId="{83C2F189-9B1B-469E-88E2-531FFA079A54}" type="parTrans" cxnId="{3874312A-6F7C-4991-B5EF-688FA4FEC8A0}">
      <dgm:prSet/>
      <dgm:spPr/>
      <dgm:t>
        <a:bodyPr/>
        <a:lstStyle/>
        <a:p>
          <a:endParaRPr lang="en-US"/>
        </a:p>
      </dgm:t>
    </dgm:pt>
    <dgm:pt modelId="{ECFECF9D-AD29-4AEB-B89B-019A4479B0DC}" type="sibTrans" cxnId="{3874312A-6F7C-4991-B5EF-688FA4FEC8A0}">
      <dgm:prSet/>
      <dgm:spPr/>
      <dgm:t>
        <a:bodyPr/>
        <a:lstStyle/>
        <a:p>
          <a:endParaRPr lang="en-US"/>
        </a:p>
      </dgm:t>
    </dgm:pt>
    <dgm:pt modelId="{9BF24F46-F30E-40F5-A6B3-0FBE9419CE9D}">
      <dgm:prSet phldrT="[Text]"/>
      <dgm:spPr/>
      <dgm:t>
        <a:bodyPr/>
        <a:lstStyle/>
        <a:p>
          <a:pPr rtl="0"/>
          <a:r>
            <a:rPr lang="it-IT" dirty="0" smtClean="0"/>
            <a:t>MD, IL, LA, KY, OH, MO, MN</a:t>
          </a:r>
          <a:endParaRPr lang="en-US" dirty="0"/>
        </a:p>
      </dgm:t>
    </dgm:pt>
    <dgm:pt modelId="{948E0087-16A9-469A-8686-4011FF3B1B73}" type="parTrans" cxnId="{64F4B53E-5D14-42A9-8ECF-A5E63189022B}">
      <dgm:prSet/>
      <dgm:spPr/>
      <dgm:t>
        <a:bodyPr/>
        <a:lstStyle/>
        <a:p>
          <a:endParaRPr lang="en-US"/>
        </a:p>
      </dgm:t>
    </dgm:pt>
    <dgm:pt modelId="{EAEFB3C1-2AFB-4A90-9AAD-58054D101D23}" type="sibTrans" cxnId="{64F4B53E-5D14-42A9-8ECF-A5E63189022B}">
      <dgm:prSet/>
      <dgm:spPr/>
      <dgm:t>
        <a:bodyPr/>
        <a:lstStyle/>
        <a:p>
          <a:endParaRPr lang="en-US"/>
        </a:p>
      </dgm:t>
    </dgm:pt>
    <dgm:pt modelId="{6045569D-FBA9-45E1-8956-A31B34CCDEC8}" type="pres">
      <dgm:prSet presAssocID="{C86B7240-1752-48AA-B02A-8224EE5BDA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575DA7-9A18-4209-8673-70B6EAA62351}" type="pres">
      <dgm:prSet presAssocID="{41CC903E-3922-4977-9441-37AC47A2C62B}" presName="linNode" presStyleCnt="0"/>
      <dgm:spPr/>
    </dgm:pt>
    <dgm:pt modelId="{A947A571-6319-4D68-98BA-9740A91D03E2}" type="pres">
      <dgm:prSet presAssocID="{41CC903E-3922-4977-9441-37AC47A2C62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EDB7B-BA5A-4F3B-B7F9-5B0BDFEC881B}" type="pres">
      <dgm:prSet presAssocID="{41CC903E-3922-4977-9441-37AC47A2C62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EF4A3-BA33-450A-B6D7-518E7C0D1DDE}" type="pres">
      <dgm:prSet presAssocID="{240A9630-D14F-4048-8C50-BBD4353D6700}" presName="sp" presStyleCnt="0"/>
      <dgm:spPr/>
    </dgm:pt>
    <dgm:pt modelId="{6F60C10A-469E-4202-B7B3-65FD46485AF9}" type="pres">
      <dgm:prSet presAssocID="{4D19D6D3-62FD-49BD-9DDD-97447F057F4D}" presName="linNode" presStyleCnt="0"/>
      <dgm:spPr/>
    </dgm:pt>
    <dgm:pt modelId="{71B931AA-477F-49A7-8CC4-656FEF5EF229}" type="pres">
      <dgm:prSet presAssocID="{4D19D6D3-62FD-49BD-9DDD-97447F057F4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14151-E3B0-461C-985B-91FDBA205F2E}" type="pres">
      <dgm:prSet presAssocID="{4D19D6D3-62FD-49BD-9DDD-97447F057F4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B7AF44-2EE2-4A8D-8A43-DE1BF4615115}" type="presOf" srcId="{CF1DF37B-C116-4717-A05D-8CE8954F2BD5}" destId="{7D5EDB7B-BA5A-4F3B-B7F9-5B0BDFEC881B}" srcOrd="0" destOrd="0" presId="urn:microsoft.com/office/officeart/2005/8/layout/vList5"/>
    <dgm:cxn modelId="{3874312A-6F7C-4991-B5EF-688FA4FEC8A0}" srcId="{C86B7240-1752-48AA-B02A-8224EE5BDA41}" destId="{4D19D6D3-62FD-49BD-9DDD-97447F057F4D}" srcOrd="1" destOrd="0" parTransId="{83C2F189-9B1B-469E-88E2-531FFA079A54}" sibTransId="{ECFECF9D-AD29-4AEB-B89B-019A4479B0DC}"/>
    <dgm:cxn modelId="{64F4B53E-5D14-42A9-8ECF-A5E63189022B}" srcId="{4D19D6D3-62FD-49BD-9DDD-97447F057F4D}" destId="{9BF24F46-F30E-40F5-A6B3-0FBE9419CE9D}" srcOrd="0" destOrd="0" parTransId="{948E0087-16A9-469A-8686-4011FF3B1B73}" sibTransId="{EAEFB3C1-2AFB-4A90-9AAD-58054D101D23}"/>
    <dgm:cxn modelId="{509D5197-D308-4F76-989E-8C73B4A9E9E1}" type="presOf" srcId="{4D19D6D3-62FD-49BD-9DDD-97447F057F4D}" destId="{71B931AA-477F-49A7-8CC4-656FEF5EF229}" srcOrd="0" destOrd="0" presId="urn:microsoft.com/office/officeart/2005/8/layout/vList5"/>
    <dgm:cxn modelId="{69B6C15B-16FC-4833-BA58-078D0E79CEBB}" type="presOf" srcId="{41CC903E-3922-4977-9441-37AC47A2C62B}" destId="{A947A571-6319-4D68-98BA-9740A91D03E2}" srcOrd="0" destOrd="0" presId="urn:microsoft.com/office/officeart/2005/8/layout/vList5"/>
    <dgm:cxn modelId="{E352D90B-74CF-42EB-9216-BC0E6C4787AD}" type="presOf" srcId="{C86B7240-1752-48AA-B02A-8224EE5BDA41}" destId="{6045569D-FBA9-45E1-8956-A31B34CCDEC8}" srcOrd="0" destOrd="0" presId="urn:microsoft.com/office/officeart/2005/8/layout/vList5"/>
    <dgm:cxn modelId="{9F13F3F6-DD91-4994-BBD7-CAB155A63926}" srcId="{C86B7240-1752-48AA-B02A-8224EE5BDA41}" destId="{41CC903E-3922-4977-9441-37AC47A2C62B}" srcOrd="0" destOrd="0" parTransId="{08D32D22-9226-458E-A619-C6C44B021C71}" sibTransId="{240A9630-D14F-4048-8C50-BBD4353D6700}"/>
    <dgm:cxn modelId="{6CCFC011-6E3C-43F4-9862-4364DA38D238}" srcId="{41CC903E-3922-4977-9441-37AC47A2C62B}" destId="{CF1DF37B-C116-4717-A05D-8CE8954F2BD5}" srcOrd="0" destOrd="0" parTransId="{5008DC6E-3EFF-4474-A048-34BD86438A1D}" sibTransId="{C940BD7B-BFAD-4B0A-BB8B-DA03EFE9D445}"/>
    <dgm:cxn modelId="{FFC24617-B0F4-4F3C-A92E-B00AFB8D075B}" type="presOf" srcId="{9BF24F46-F30E-40F5-A6B3-0FBE9419CE9D}" destId="{66E14151-E3B0-461C-985B-91FDBA205F2E}" srcOrd="0" destOrd="0" presId="urn:microsoft.com/office/officeart/2005/8/layout/vList5"/>
    <dgm:cxn modelId="{1F9D9626-3EC2-4BEB-B29B-03A3BF115590}" type="presParOf" srcId="{6045569D-FBA9-45E1-8956-A31B34CCDEC8}" destId="{18575DA7-9A18-4209-8673-70B6EAA62351}" srcOrd="0" destOrd="0" presId="urn:microsoft.com/office/officeart/2005/8/layout/vList5"/>
    <dgm:cxn modelId="{882C0043-6DA6-4359-9C33-E0F7CF338F9C}" type="presParOf" srcId="{18575DA7-9A18-4209-8673-70B6EAA62351}" destId="{A947A571-6319-4D68-98BA-9740A91D03E2}" srcOrd="0" destOrd="0" presId="urn:microsoft.com/office/officeart/2005/8/layout/vList5"/>
    <dgm:cxn modelId="{1F09B437-CC1B-48A7-8205-897715658734}" type="presParOf" srcId="{18575DA7-9A18-4209-8673-70B6EAA62351}" destId="{7D5EDB7B-BA5A-4F3B-B7F9-5B0BDFEC881B}" srcOrd="1" destOrd="0" presId="urn:microsoft.com/office/officeart/2005/8/layout/vList5"/>
    <dgm:cxn modelId="{3781FDC8-8543-4C6C-8F0F-108633D2AC2D}" type="presParOf" srcId="{6045569D-FBA9-45E1-8956-A31B34CCDEC8}" destId="{BB5EF4A3-BA33-450A-B6D7-518E7C0D1DDE}" srcOrd="1" destOrd="0" presId="urn:microsoft.com/office/officeart/2005/8/layout/vList5"/>
    <dgm:cxn modelId="{170496CA-2FD6-4676-9A41-EB655F371CFF}" type="presParOf" srcId="{6045569D-FBA9-45E1-8956-A31B34CCDEC8}" destId="{6F60C10A-469E-4202-B7B3-65FD46485AF9}" srcOrd="2" destOrd="0" presId="urn:microsoft.com/office/officeart/2005/8/layout/vList5"/>
    <dgm:cxn modelId="{ED6C3173-472C-446E-AD3D-C073373C6B62}" type="presParOf" srcId="{6F60C10A-469E-4202-B7B3-65FD46485AF9}" destId="{71B931AA-477F-49A7-8CC4-656FEF5EF229}" srcOrd="0" destOrd="0" presId="urn:microsoft.com/office/officeart/2005/8/layout/vList5"/>
    <dgm:cxn modelId="{D93774DC-9565-46F7-9332-9F00ADC3F196}" type="presParOf" srcId="{6F60C10A-469E-4202-B7B3-65FD46485AF9}" destId="{66E14151-E3B0-461C-985B-91FDBA205F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6B7240-1752-48AA-B02A-8224EE5BDA41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CC903E-3922-4977-9441-37AC47A2C62B}">
      <dgm:prSet phldrT="[Text]"/>
      <dgm:spPr/>
      <dgm:t>
        <a:bodyPr/>
        <a:lstStyle/>
        <a:p>
          <a:r>
            <a:rPr lang="en-US" dirty="0" smtClean="0"/>
            <a:t>0% States</a:t>
          </a:r>
          <a:endParaRPr lang="en-US" dirty="0"/>
        </a:p>
      </dgm:t>
    </dgm:pt>
    <dgm:pt modelId="{08D32D22-9226-458E-A619-C6C44B021C71}" type="parTrans" cxnId="{9F13F3F6-DD91-4994-BBD7-CAB155A63926}">
      <dgm:prSet/>
      <dgm:spPr/>
      <dgm:t>
        <a:bodyPr/>
        <a:lstStyle/>
        <a:p>
          <a:endParaRPr lang="en-US"/>
        </a:p>
      </dgm:t>
    </dgm:pt>
    <dgm:pt modelId="{240A9630-D14F-4048-8C50-BBD4353D6700}" type="sibTrans" cxnId="{9F13F3F6-DD91-4994-BBD7-CAB155A63926}">
      <dgm:prSet/>
      <dgm:spPr/>
      <dgm:t>
        <a:bodyPr/>
        <a:lstStyle/>
        <a:p>
          <a:endParaRPr lang="en-US"/>
        </a:p>
      </dgm:t>
    </dgm:pt>
    <dgm:pt modelId="{CF1DF37B-C116-4717-A05D-8CE8954F2BD5}">
      <dgm:prSet phldrT="[Text]"/>
      <dgm:spPr/>
      <dgm:t>
        <a:bodyPr/>
        <a:lstStyle/>
        <a:p>
          <a:r>
            <a:rPr lang="en-US" dirty="0" smtClean="0">
              <a:effectLst/>
            </a:rPr>
            <a:t>Region 1: PA, MD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2: NY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3: LA, TN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4: CA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5: TX 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6: FL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7:  NC, VA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8: CT, NJ, MA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9: IL, OH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10: WA, AZ, NV </a:t>
          </a:r>
          <a:endParaRPr lang="en-US" dirty="0"/>
        </a:p>
      </dgm:t>
    </dgm:pt>
    <dgm:pt modelId="{5008DC6E-3EFF-4474-A048-34BD86438A1D}" type="parTrans" cxnId="{6CCFC011-6E3C-43F4-9862-4364DA38D238}">
      <dgm:prSet/>
      <dgm:spPr/>
      <dgm:t>
        <a:bodyPr/>
        <a:lstStyle/>
        <a:p>
          <a:endParaRPr lang="en-US"/>
        </a:p>
      </dgm:t>
    </dgm:pt>
    <dgm:pt modelId="{C940BD7B-BFAD-4B0A-BB8B-DA03EFE9D445}" type="sibTrans" cxnId="{6CCFC011-6E3C-43F4-9862-4364DA38D238}">
      <dgm:prSet/>
      <dgm:spPr/>
      <dgm:t>
        <a:bodyPr/>
        <a:lstStyle/>
        <a:p>
          <a:endParaRPr lang="en-US"/>
        </a:p>
      </dgm:t>
    </dgm:pt>
    <dgm:pt modelId="{4D19D6D3-62FD-49BD-9DDD-97447F057F4D}">
      <dgm:prSet phldrT="[Text]"/>
      <dgm:spPr/>
      <dgm:t>
        <a:bodyPr/>
        <a:lstStyle/>
        <a:p>
          <a:r>
            <a:rPr lang="en-US" dirty="0" smtClean="0"/>
            <a:t>50% States</a:t>
          </a:r>
          <a:endParaRPr lang="en-US" dirty="0"/>
        </a:p>
      </dgm:t>
    </dgm:pt>
    <dgm:pt modelId="{83C2F189-9B1B-469E-88E2-531FFA079A54}" type="parTrans" cxnId="{3874312A-6F7C-4991-B5EF-688FA4FEC8A0}">
      <dgm:prSet/>
      <dgm:spPr/>
      <dgm:t>
        <a:bodyPr/>
        <a:lstStyle/>
        <a:p>
          <a:endParaRPr lang="en-US"/>
        </a:p>
      </dgm:t>
    </dgm:pt>
    <dgm:pt modelId="{ECFECF9D-AD29-4AEB-B89B-019A4479B0DC}" type="sibTrans" cxnId="{3874312A-6F7C-4991-B5EF-688FA4FEC8A0}">
      <dgm:prSet/>
      <dgm:spPr/>
      <dgm:t>
        <a:bodyPr/>
        <a:lstStyle/>
        <a:p>
          <a:endParaRPr lang="en-US"/>
        </a:p>
      </dgm:t>
    </dgm:pt>
    <dgm:pt modelId="{9BF24F46-F30E-40F5-A6B3-0FBE9419CE9D}">
      <dgm:prSet phldrT="[Text]"/>
      <dgm:spPr/>
      <dgm:t>
        <a:bodyPr/>
        <a:lstStyle/>
        <a:p>
          <a:r>
            <a:rPr lang="en-US" dirty="0" smtClean="0">
              <a:effectLst/>
            </a:rPr>
            <a:t>Region 3:  GA,  MS, SC, AR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4:  HI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5:  CO, IA, ND, NE, OK, SD, WY, KS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8:  VT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9:  KY, MN </a:t>
          </a:r>
          <a:endParaRPr lang="en-US" dirty="0"/>
        </a:p>
      </dgm:t>
    </dgm:pt>
    <dgm:pt modelId="{948E0087-16A9-469A-8686-4011FF3B1B73}" type="parTrans" cxnId="{64F4B53E-5D14-42A9-8ECF-A5E63189022B}">
      <dgm:prSet/>
      <dgm:spPr/>
      <dgm:t>
        <a:bodyPr/>
        <a:lstStyle/>
        <a:p>
          <a:endParaRPr lang="en-US"/>
        </a:p>
      </dgm:t>
    </dgm:pt>
    <dgm:pt modelId="{EAEFB3C1-2AFB-4A90-9AAD-58054D101D23}" type="sibTrans" cxnId="{64F4B53E-5D14-42A9-8ECF-A5E63189022B}">
      <dgm:prSet/>
      <dgm:spPr/>
      <dgm:t>
        <a:bodyPr/>
        <a:lstStyle/>
        <a:p>
          <a:endParaRPr lang="en-US"/>
        </a:p>
      </dgm:t>
    </dgm:pt>
    <dgm:pt modelId="{3B094E14-326B-49AD-89E0-7D399CECCB68}">
      <dgm:prSet phldrT="[Text]"/>
      <dgm:spPr/>
      <dgm:t>
        <a:bodyPr/>
        <a:lstStyle/>
        <a:p>
          <a:r>
            <a:rPr lang="en-US" dirty="0" smtClean="0"/>
            <a:t>100% States</a:t>
          </a:r>
          <a:endParaRPr lang="en-US" dirty="0"/>
        </a:p>
      </dgm:t>
    </dgm:pt>
    <dgm:pt modelId="{83A463DD-058A-4DAE-B4A3-D8042E7A1BE1}" type="parTrans" cxnId="{1393F85D-04A1-4183-AB9C-B180A0B7D3E9}">
      <dgm:prSet/>
      <dgm:spPr/>
      <dgm:t>
        <a:bodyPr/>
        <a:lstStyle/>
        <a:p>
          <a:endParaRPr lang="en-US"/>
        </a:p>
      </dgm:t>
    </dgm:pt>
    <dgm:pt modelId="{9EA93F87-BB0C-4EAF-82BD-5AB1FD63C372}" type="sibTrans" cxnId="{1393F85D-04A1-4183-AB9C-B180A0B7D3E9}">
      <dgm:prSet/>
      <dgm:spPr/>
      <dgm:t>
        <a:bodyPr/>
        <a:lstStyle/>
        <a:p>
          <a:endParaRPr lang="en-US"/>
        </a:p>
      </dgm:t>
    </dgm:pt>
    <dgm:pt modelId="{7EB19CF2-D1BD-4916-AF06-E44A06BFCCD0}">
      <dgm:prSet phldrT="[Text]"/>
      <dgm:spPr/>
      <dgm:t>
        <a:bodyPr/>
        <a:lstStyle/>
        <a:p>
          <a:r>
            <a:rPr lang="en-US" dirty="0" smtClean="0">
              <a:effectLst/>
            </a:rPr>
            <a:t>Region 1:  DC, DE, WV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3:  AL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4:  AK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5:  NM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8:  ME, RI, NH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9:  IN, MI, MO, WI   </a:t>
          </a:r>
          <a:br>
            <a:rPr lang="en-US" dirty="0" smtClean="0">
              <a:effectLst/>
            </a:rPr>
          </a:br>
          <a:r>
            <a:rPr lang="en-US" dirty="0" smtClean="0">
              <a:effectLst/>
            </a:rPr>
            <a:t>Region 10: ID, MT, OR, UT </a:t>
          </a:r>
          <a:endParaRPr lang="en-US" dirty="0"/>
        </a:p>
      </dgm:t>
    </dgm:pt>
    <dgm:pt modelId="{8C18E180-8A74-49B8-A7E8-3BE7DA6A8A5E}" type="parTrans" cxnId="{06A15502-B51C-4358-8C2B-7A74FC29D567}">
      <dgm:prSet/>
      <dgm:spPr/>
      <dgm:t>
        <a:bodyPr/>
        <a:lstStyle/>
        <a:p>
          <a:endParaRPr lang="en-US"/>
        </a:p>
      </dgm:t>
    </dgm:pt>
    <dgm:pt modelId="{EB4D7ACB-16A7-4824-BBB3-D93000F79530}" type="sibTrans" cxnId="{06A15502-B51C-4358-8C2B-7A74FC29D567}">
      <dgm:prSet/>
      <dgm:spPr/>
      <dgm:t>
        <a:bodyPr/>
        <a:lstStyle/>
        <a:p>
          <a:endParaRPr lang="en-US"/>
        </a:p>
      </dgm:t>
    </dgm:pt>
    <dgm:pt modelId="{6FD3B53B-B5D4-4446-ADE2-F95EFAC7F35E}" type="pres">
      <dgm:prSet presAssocID="{C86B7240-1752-48AA-B02A-8224EE5BDA4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07C3C-CCD7-4974-A5F9-903105A4A58E}" type="pres">
      <dgm:prSet presAssocID="{41CC903E-3922-4977-9441-37AC47A2C62B}" presName="compNode" presStyleCnt="0"/>
      <dgm:spPr/>
    </dgm:pt>
    <dgm:pt modelId="{6072727C-888E-4580-B860-2EBA95455238}" type="pres">
      <dgm:prSet presAssocID="{41CC903E-3922-4977-9441-37AC47A2C62B}" presName="aNode" presStyleLbl="bgShp" presStyleIdx="0" presStyleCnt="3"/>
      <dgm:spPr/>
      <dgm:t>
        <a:bodyPr/>
        <a:lstStyle/>
        <a:p>
          <a:endParaRPr lang="en-US"/>
        </a:p>
      </dgm:t>
    </dgm:pt>
    <dgm:pt modelId="{2F05DEBD-CA2B-4A46-A87B-202467CAE68D}" type="pres">
      <dgm:prSet presAssocID="{41CC903E-3922-4977-9441-37AC47A2C62B}" presName="textNode" presStyleLbl="bgShp" presStyleIdx="0" presStyleCnt="3"/>
      <dgm:spPr/>
      <dgm:t>
        <a:bodyPr/>
        <a:lstStyle/>
        <a:p>
          <a:endParaRPr lang="en-US"/>
        </a:p>
      </dgm:t>
    </dgm:pt>
    <dgm:pt modelId="{A5BD3ECF-38B6-46D1-B642-E5CF2B51D368}" type="pres">
      <dgm:prSet presAssocID="{41CC903E-3922-4977-9441-37AC47A2C62B}" presName="compChildNode" presStyleCnt="0"/>
      <dgm:spPr/>
    </dgm:pt>
    <dgm:pt modelId="{8EB20982-35EF-4E88-8830-287168BED89C}" type="pres">
      <dgm:prSet presAssocID="{41CC903E-3922-4977-9441-37AC47A2C62B}" presName="theInnerList" presStyleCnt="0"/>
      <dgm:spPr/>
    </dgm:pt>
    <dgm:pt modelId="{B8C04141-7E36-404D-970C-906B3010F90C}" type="pres">
      <dgm:prSet presAssocID="{CF1DF37B-C116-4717-A05D-8CE8954F2BD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9E0D6-085F-4B82-963B-2B71866A3F2F}" type="pres">
      <dgm:prSet presAssocID="{41CC903E-3922-4977-9441-37AC47A2C62B}" presName="aSpace" presStyleCnt="0"/>
      <dgm:spPr/>
    </dgm:pt>
    <dgm:pt modelId="{2B595704-EB47-453A-AC8D-0448C57DEDF4}" type="pres">
      <dgm:prSet presAssocID="{4D19D6D3-62FD-49BD-9DDD-97447F057F4D}" presName="compNode" presStyleCnt="0"/>
      <dgm:spPr/>
    </dgm:pt>
    <dgm:pt modelId="{44F304B3-F348-444F-9E7A-8287A8B407E6}" type="pres">
      <dgm:prSet presAssocID="{4D19D6D3-62FD-49BD-9DDD-97447F057F4D}" presName="aNode" presStyleLbl="bgShp" presStyleIdx="1" presStyleCnt="3"/>
      <dgm:spPr/>
      <dgm:t>
        <a:bodyPr/>
        <a:lstStyle/>
        <a:p>
          <a:endParaRPr lang="en-US"/>
        </a:p>
      </dgm:t>
    </dgm:pt>
    <dgm:pt modelId="{FF0119A6-DFAD-46A2-9AA2-B32F48770014}" type="pres">
      <dgm:prSet presAssocID="{4D19D6D3-62FD-49BD-9DDD-97447F057F4D}" presName="textNode" presStyleLbl="bgShp" presStyleIdx="1" presStyleCnt="3"/>
      <dgm:spPr/>
      <dgm:t>
        <a:bodyPr/>
        <a:lstStyle/>
        <a:p>
          <a:endParaRPr lang="en-US"/>
        </a:p>
      </dgm:t>
    </dgm:pt>
    <dgm:pt modelId="{1D81DFAD-C97F-435D-B620-875C67467235}" type="pres">
      <dgm:prSet presAssocID="{4D19D6D3-62FD-49BD-9DDD-97447F057F4D}" presName="compChildNode" presStyleCnt="0"/>
      <dgm:spPr/>
    </dgm:pt>
    <dgm:pt modelId="{96DAFD2D-BD20-459A-B64F-92771FAA78D4}" type="pres">
      <dgm:prSet presAssocID="{4D19D6D3-62FD-49BD-9DDD-97447F057F4D}" presName="theInnerList" presStyleCnt="0"/>
      <dgm:spPr/>
    </dgm:pt>
    <dgm:pt modelId="{7E167349-03CA-4DA4-A8FC-0AC8E7BFC941}" type="pres">
      <dgm:prSet presAssocID="{9BF24F46-F30E-40F5-A6B3-0FBE9419CE9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88B10-0062-4575-AB71-06777C3D9323}" type="pres">
      <dgm:prSet presAssocID="{4D19D6D3-62FD-49BD-9DDD-97447F057F4D}" presName="aSpace" presStyleCnt="0"/>
      <dgm:spPr/>
    </dgm:pt>
    <dgm:pt modelId="{A47E81C2-AD20-4E34-9CBB-4CC0E13A2E96}" type="pres">
      <dgm:prSet presAssocID="{3B094E14-326B-49AD-89E0-7D399CECCB68}" presName="compNode" presStyleCnt="0"/>
      <dgm:spPr/>
    </dgm:pt>
    <dgm:pt modelId="{CDFC16C9-4EF0-4708-BF3E-6379226AE871}" type="pres">
      <dgm:prSet presAssocID="{3B094E14-326B-49AD-89E0-7D399CECCB68}" presName="aNode" presStyleLbl="bgShp" presStyleIdx="2" presStyleCnt="3"/>
      <dgm:spPr/>
      <dgm:t>
        <a:bodyPr/>
        <a:lstStyle/>
        <a:p>
          <a:endParaRPr lang="en-US"/>
        </a:p>
      </dgm:t>
    </dgm:pt>
    <dgm:pt modelId="{23142651-A988-4A1A-883D-A40F57849AED}" type="pres">
      <dgm:prSet presAssocID="{3B094E14-326B-49AD-89E0-7D399CECCB68}" presName="textNode" presStyleLbl="bgShp" presStyleIdx="2" presStyleCnt="3"/>
      <dgm:spPr/>
      <dgm:t>
        <a:bodyPr/>
        <a:lstStyle/>
        <a:p>
          <a:endParaRPr lang="en-US"/>
        </a:p>
      </dgm:t>
    </dgm:pt>
    <dgm:pt modelId="{DB93EFC7-A801-448C-A97D-D9F9BE09D000}" type="pres">
      <dgm:prSet presAssocID="{3B094E14-326B-49AD-89E0-7D399CECCB68}" presName="compChildNode" presStyleCnt="0"/>
      <dgm:spPr/>
    </dgm:pt>
    <dgm:pt modelId="{48BDF19F-9F0A-477A-A018-40961B5D9CA8}" type="pres">
      <dgm:prSet presAssocID="{3B094E14-326B-49AD-89E0-7D399CECCB68}" presName="theInnerList" presStyleCnt="0"/>
      <dgm:spPr/>
    </dgm:pt>
    <dgm:pt modelId="{BB96883B-4BB8-43E7-8E06-5D13914C4B5C}" type="pres">
      <dgm:prSet presAssocID="{7EB19CF2-D1BD-4916-AF06-E44A06BFCCD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D88E06-5A4E-430F-A566-50E5F0991162}" type="presOf" srcId="{CF1DF37B-C116-4717-A05D-8CE8954F2BD5}" destId="{B8C04141-7E36-404D-970C-906B3010F90C}" srcOrd="0" destOrd="0" presId="urn:microsoft.com/office/officeart/2005/8/layout/lProcess2"/>
    <dgm:cxn modelId="{06A15502-B51C-4358-8C2B-7A74FC29D567}" srcId="{3B094E14-326B-49AD-89E0-7D399CECCB68}" destId="{7EB19CF2-D1BD-4916-AF06-E44A06BFCCD0}" srcOrd="0" destOrd="0" parTransId="{8C18E180-8A74-49B8-A7E8-3BE7DA6A8A5E}" sibTransId="{EB4D7ACB-16A7-4824-BBB3-D93000F79530}"/>
    <dgm:cxn modelId="{1A78616A-FA5B-428D-8479-B8B761E05D9F}" type="presOf" srcId="{C86B7240-1752-48AA-B02A-8224EE5BDA41}" destId="{6FD3B53B-B5D4-4446-ADE2-F95EFAC7F35E}" srcOrd="0" destOrd="0" presId="urn:microsoft.com/office/officeart/2005/8/layout/lProcess2"/>
    <dgm:cxn modelId="{9E2B43AA-8BAA-448B-9155-B4D125055226}" type="presOf" srcId="{4D19D6D3-62FD-49BD-9DDD-97447F057F4D}" destId="{44F304B3-F348-444F-9E7A-8287A8B407E6}" srcOrd="0" destOrd="0" presId="urn:microsoft.com/office/officeart/2005/8/layout/lProcess2"/>
    <dgm:cxn modelId="{CACEAB9E-D92F-4EE2-BAD5-1533C4F8D318}" type="presOf" srcId="{3B094E14-326B-49AD-89E0-7D399CECCB68}" destId="{CDFC16C9-4EF0-4708-BF3E-6379226AE871}" srcOrd="0" destOrd="0" presId="urn:microsoft.com/office/officeart/2005/8/layout/lProcess2"/>
    <dgm:cxn modelId="{555E7451-9A18-4436-AF42-8FC40A994428}" type="presOf" srcId="{4D19D6D3-62FD-49BD-9DDD-97447F057F4D}" destId="{FF0119A6-DFAD-46A2-9AA2-B32F48770014}" srcOrd="1" destOrd="0" presId="urn:microsoft.com/office/officeart/2005/8/layout/lProcess2"/>
    <dgm:cxn modelId="{9F13F3F6-DD91-4994-BBD7-CAB155A63926}" srcId="{C86B7240-1752-48AA-B02A-8224EE5BDA41}" destId="{41CC903E-3922-4977-9441-37AC47A2C62B}" srcOrd="0" destOrd="0" parTransId="{08D32D22-9226-458E-A619-C6C44B021C71}" sibTransId="{240A9630-D14F-4048-8C50-BBD4353D6700}"/>
    <dgm:cxn modelId="{0DAB2A37-8943-4FAB-98DF-2D357511C110}" type="presOf" srcId="{41CC903E-3922-4977-9441-37AC47A2C62B}" destId="{6072727C-888E-4580-B860-2EBA95455238}" srcOrd="0" destOrd="0" presId="urn:microsoft.com/office/officeart/2005/8/layout/lProcess2"/>
    <dgm:cxn modelId="{3874312A-6F7C-4991-B5EF-688FA4FEC8A0}" srcId="{C86B7240-1752-48AA-B02A-8224EE5BDA41}" destId="{4D19D6D3-62FD-49BD-9DDD-97447F057F4D}" srcOrd="1" destOrd="0" parTransId="{83C2F189-9B1B-469E-88E2-531FFA079A54}" sibTransId="{ECFECF9D-AD29-4AEB-B89B-019A4479B0DC}"/>
    <dgm:cxn modelId="{8011A045-CDB6-4075-A55F-D0F43612A893}" type="presOf" srcId="{41CC903E-3922-4977-9441-37AC47A2C62B}" destId="{2F05DEBD-CA2B-4A46-A87B-202467CAE68D}" srcOrd="1" destOrd="0" presId="urn:microsoft.com/office/officeart/2005/8/layout/lProcess2"/>
    <dgm:cxn modelId="{6CCFC011-6E3C-43F4-9862-4364DA38D238}" srcId="{41CC903E-3922-4977-9441-37AC47A2C62B}" destId="{CF1DF37B-C116-4717-A05D-8CE8954F2BD5}" srcOrd="0" destOrd="0" parTransId="{5008DC6E-3EFF-4474-A048-34BD86438A1D}" sibTransId="{C940BD7B-BFAD-4B0A-BB8B-DA03EFE9D445}"/>
    <dgm:cxn modelId="{7AB552D9-7FC9-4843-A259-564C444564C0}" type="presOf" srcId="{7EB19CF2-D1BD-4916-AF06-E44A06BFCCD0}" destId="{BB96883B-4BB8-43E7-8E06-5D13914C4B5C}" srcOrd="0" destOrd="0" presId="urn:microsoft.com/office/officeart/2005/8/layout/lProcess2"/>
    <dgm:cxn modelId="{4C27C95B-CEF1-4E47-86FB-B47F2145C486}" type="presOf" srcId="{3B094E14-326B-49AD-89E0-7D399CECCB68}" destId="{23142651-A988-4A1A-883D-A40F57849AED}" srcOrd="1" destOrd="0" presId="urn:microsoft.com/office/officeart/2005/8/layout/lProcess2"/>
    <dgm:cxn modelId="{64F4B53E-5D14-42A9-8ECF-A5E63189022B}" srcId="{4D19D6D3-62FD-49BD-9DDD-97447F057F4D}" destId="{9BF24F46-F30E-40F5-A6B3-0FBE9419CE9D}" srcOrd="0" destOrd="0" parTransId="{948E0087-16A9-469A-8686-4011FF3B1B73}" sibTransId="{EAEFB3C1-2AFB-4A90-9AAD-58054D101D23}"/>
    <dgm:cxn modelId="{1393F85D-04A1-4183-AB9C-B180A0B7D3E9}" srcId="{C86B7240-1752-48AA-B02A-8224EE5BDA41}" destId="{3B094E14-326B-49AD-89E0-7D399CECCB68}" srcOrd="2" destOrd="0" parTransId="{83A463DD-058A-4DAE-B4A3-D8042E7A1BE1}" sibTransId="{9EA93F87-BB0C-4EAF-82BD-5AB1FD63C372}"/>
    <dgm:cxn modelId="{50016745-5CD6-4219-AC7A-B2F44C103927}" type="presOf" srcId="{9BF24F46-F30E-40F5-A6B3-0FBE9419CE9D}" destId="{7E167349-03CA-4DA4-A8FC-0AC8E7BFC941}" srcOrd="0" destOrd="0" presId="urn:microsoft.com/office/officeart/2005/8/layout/lProcess2"/>
    <dgm:cxn modelId="{E4FFFE7F-A23B-43D2-85AB-9FF6A84A3EA6}" type="presParOf" srcId="{6FD3B53B-B5D4-4446-ADE2-F95EFAC7F35E}" destId="{72507C3C-CCD7-4974-A5F9-903105A4A58E}" srcOrd="0" destOrd="0" presId="urn:microsoft.com/office/officeart/2005/8/layout/lProcess2"/>
    <dgm:cxn modelId="{289F9674-9E13-4E9E-BC75-7A5A0BE09B10}" type="presParOf" srcId="{72507C3C-CCD7-4974-A5F9-903105A4A58E}" destId="{6072727C-888E-4580-B860-2EBA95455238}" srcOrd="0" destOrd="0" presId="urn:microsoft.com/office/officeart/2005/8/layout/lProcess2"/>
    <dgm:cxn modelId="{7B1B442A-6FE3-413E-9EAB-F31BCB1EAE32}" type="presParOf" srcId="{72507C3C-CCD7-4974-A5F9-903105A4A58E}" destId="{2F05DEBD-CA2B-4A46-A87B-202467CAE68D}" srcOrd="1" destOrd="0" presId="urn:microsoft.com/office/officeart/2005/8/layout/lProcess2"/>
    <dgm:cxn modelId="{3806E75E-282D-419A-B311-34C25B25A44F}" type="presParOf" srcId="{72507C3C-CCD7-4974-A5F9-903105A4A58E}" destId="{A5BD3ECF-38B6-46D1-B642-E5CF2B51D368}" srcOrd="2" destOrd="0" presId="urn:microsoft.com/office/officeart/2005/8/layout/lProcess2"/>
    <dgm:cxn modelId="{C4C1E087-DF9F-4E37-9080-DA631792C465}" type="presParOf" srcId="{A5BD3ECF-38B6-46D1-B642-E5CF2B51D368}" destId="{8EB20982-35EF-4E88-8830-287168BED89C}" srcOrd="0" destOrd="0" presId="urn:microsoft.com/office/officeart/2005/8/layout/lProcess2"/>
    <dgm:cxn modelId="{A4F8E2D2-3B4A-4B72-9108-D6AE4F747935}" type="presParOf" srcId="{8EB20982-35EF-4E88-8830-287168BED89C}" destId="{B8C04141-7E36-404D-970C-906B3010F90C}" srcOrd="0" destOrd="0" presId="urn:microsoft.com/office/officeart/2005/8/layout/lProcess2"/>
    <dgm:cxn modelId="{8CE18643-A2F9-4079-9CC9-6B3A43B9E1D5}" type="presParOf" srcId="{6FD3B53B-B5D4-4446-ADE2-F95EFAC7F35E}" destId="{9EB9E0D6-085F-4B82-963B-2B71866A3F2F}" srcOrd="1" destOrd="0" presId="urn:microsoft.com/office/officeart/2005/8/layout/lProcess2"/>
    <dgm:cxn modelId="{C167BE33-F69D-47A7-862B-F961F5404814}" type="presParOf" srcId="{6FD3B53B-B5D4-4446-ADE2-F95EFAC7F35E}" destId="{2B595704-EB47-453A-AC8D-0448C57DEDF4}" srcOrd="2" destOrd="0" presId="urn:microsoft.com/office/officeart/2005/8/layout/lProcess2"/>
    <dgm:cxn modelId="{BA5AE0DB-D690-4AA2-AEE6-5D5F43A6DACA}" type="presParOf" srcId="{2B595704-EB47-453A-AC8D-0448C57DEDF4}" destId="{44F304B3-F348-444F-9E7A-8287A8B407E6}" srcOrd="0" destOrd="0" presId="urn:microsoft.com/office/officeart/2005/8/layout/lProcess2"/>
    <dgm:cxn modelId="{48060A27-3505-46A3-80CB-0364024BEE38}" type="presParOf" srcId="{2B595704-EB47-453A-AC8D-0448C57DEDF4}" destId="{FF0119A6-DFAD-46A2-9AA2-B32F48770014}" srcOrd="1" destOrd="0" presId="urn:microsoft.com/office/officeart/2005/8/layout/lProcess2"/>
    <dgm:cxn modelId="{3D871431-13B9-4B29-9A0C-895DDC92590A}" type="presParOf" srcId="{2B595704-EB47-453A-AC8D-0448C57DEDF4}" destId="{1D81DFAD-C97F-435D-B620-875C67467235}" srcOrd="2" destOrd="0" presId="urn:microsoft.com/office/officeart/2005/8/layout/lProcess2"/>
    <dgm:cxn modelId="{58B3277B-DD07-4356-8035-1131B9D2788A}" type="presParOf" srcId="{1D81DFAD-C97F-435D-B620-875C67467235}" destId="{96DAFD2D-BD20-459A-B64F-92771FAA78D4}" srcOrd="0" destOrd="0" presId="urn:microsoft.com/office/officeart/2005/8/layout/lProcess2"/>
    <dgm:cxn modelId="{6BE460E9-15A2-4F9E-A6C1-ABC2F0584246}" type="presParOf" srcId="{96DAFD2D-BD20-459A-B64F-92771FAA78D4}" destId="{7E167349-03CA-4DA4-A8FC-0AC8E7BFC941}" srcOrd="0" destOrd="0" presId="urn:microsoft.com/office/officeart/2005/8/layout/lProcess2"/>
    <dgm:cxn modelId="{E66E3FD6-45E2-4605-8C04-4B9A9D03E8EA}" type="presParOf" srcId="{6FD3B53B-B5D4-4446-ADE2-F95EFAC7F35E}" destId="{56888B10-0062-4575-AB71-06777C3D9323}" srcOrd="3" destOrd="0" presId="urn:microsoft.com/office/officeart/2005/8/layout/lProcess2"/>
    <dgm:cxn modelId="{082488EF-E6BC-4D17-8FA4-668AD0188A89}" type="presParOf" srcId="{6FD3B53B-B5D4-4446-ADE2-F95EFAC7F35E}" destId="{A47E81C2-AD20-4E34-9CBB-4CC0E13A2E96}" srcOrd="4" destOrd="0" presId="urn:microsoft.com/office/officeart/2005/8/layout/lProcess2"/>
    <dgm:cxn modelId="{E96B318A-C9AA-4679-B105-55E1F50441D9}" type="presParOf" srcId="{A47E81C2-AD20-4E34-9CBB-4CC0E13A2E96}" destId="{CDFC16C9-4EF0-4708-BF3E-6379226AE871}" srcOrd="0" destOrd="0" presId="urn:microsoft.com/office/officeart/2005/8/layout/lProcess2"/>
    <dgm:cxn modelId="{7F65026F-E2BC-4562-B84E-AA2E9E0E95E4}" type="presParOf" srcId="{A47E81C2-AD20-4E34-9CBB-4CC0E13A2E96}" destId="{23142651-A988-4A1A-883D-A40F57849AED}" srcOrd="1" destOrd="0" presId="urn:microsoft.com/office/officeart/2005/8/layout/lProcess2"/>
    <dgm:cxn modelId="{4BB1B1F0-42F4-4980-A497-7DE865F2B7F4}" type="presParOf" srcId="{A47E81C2-AD20-4E34-9CBB-4CC0E13A2E96}" destId="{DB93EFC7-A801-448C-A97D-D9F9BE09D000}" srcOrd="2" destOrd="0" presId="urn:microsoft.com/office/officeart/2005/8/layout/lProcess2"/>
    <dgm:cxn modelId="{276DCAA4-D375-48DA-869D-2DCD3E737EBC}" type="presParOf" srcId="{DB93EFC7-A801-448C-A97D-D9F9BE09D000}" destId="{48BDF19F-9F0A-477A-A018-40961B5D9CA8}" srcOrd="0" destOrd="0" presId="urn:microsoft.com/office/officeart/2005/8/layout/lProcess2"/>
    <dgm:cxn modelId="{2BA2D699-72D5-4A21-A106-0141909CB139}" type="presParOf" srcId="{48BDF19F-9F0A-477A-A018-40961B5D9CA8}" destId="{BB96883B-4BB8-43E7-8E06-5D13914C4B5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1EF455-82E5-4698-818B-0054AA6C184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17C083-3E78-4868-A1AB-C397E69BA322}">
      <dgm:prSet custT="1"/>
      <dgm:spPr/>
      <dgm:t>
        <a:bodyPr/>
        <a:lstStyle/>
        <a:p>
          <a:pPr rtl="0"/>
          <a:r>
            <a:rPr lang="en-US" sz="1600" dirty="0" smtClean="0"/>
            <a:t>Available Conditions – 1647</a:t>
          </a:r>
          <a:endParaRPr lang="en-US" sz="1600" dirty="0"/>
        </a:p>
      </dgm:t>
    </dgm:pt>
    <dgm:pt modelId="{CE8B4F16-A38E-4F4C-BAC2-A7C7020C8726}" type="parTrans" cxnId="{EF510ECF-ADEF-4106-BE81-F28C6F015A8A}">
      <dgm:prSet/>
      <dgm:spPr/>
      <dgm:t>
        <a:bodyPr/>
        <a:lstStyle/>
        <a:p>
          <a:endParaRPr lang="en-US" sz="2400"/>
        </a:p>
      </dgm:t>
    </dgm:pt>
    <dgm:pt modelId="{FC43C7E2-3B06-4E9E-82D6-116D60459988}" type="sibTrans" cxnId="{EF510ECF-ADEF-4106-BE81-F28C6F015A8A}">
      <dgm:prSet/>
      <dgm:spPr/>
      <dgm:t>
        <a:bodyPr/>
        <a:lstStyle/>
        <a:p>
          <a:endParaRPr lang="en-US" sz="2400"/>
        </a:p>
      </dgm:t>
    </dgm:pt>
    <dgm:pt modelId="{184CD883-12F7-4613-A273-5F5A62540252}">
      <dgm:prSet custT="1"/>
      <dgm:spPr/>
      <dgm:t>
        <a:bodyPr/>
        <a:lstStyle/>
        <a:p>
          <a:pPr rtl="0"/>
          <a:r>
            <a:rPr lang="en-US" sz="1600" smtClean="0"/>
            <a:t>Automated Conditions – 1510</a:t>
          </a:r>
          <a:endParaRPr lang="en-US" sz="1600"/>
        </a:p>
      </dgm:t>
    </dgm:pt>
    <dgm:pt modelId="{8BB18564-713A-427C-817A-4C5B01C096C9}" type="parTrans" cxnId="{2D1A4613-6526-4FEF-B6A7-32293CC8591F}">
      <dgm:prSet/>
      <dgm:spPr/>
      <dgm:t>
        <a:bodyPr/>
        <a:lstStyle/>
        <a:p>
          <a:endParaRPr lang="en-US" sz="2400"/>
        </a:p>
      </dgm:t>
    </dgm:pt>
    <dgm:pt modelId="{7EFD525B-30D0-40BE-B5B5-FF4979301B60}" type="sibTrans" cxnId="{2D1A4613-6526-4FEF-B6A7-32293CC8591F}">
      <dgm:prSet/>
      <dgm:spPr/>
      <dgm:t>
        <a:bodyPr/>
        <a:lstStyle/>
        <a:p>
          <a:endParaRPr lang="en-US" sz="2400"/>
        </a:p>
      </dgm:t>
    </dgm:pt>
    <dgm:pt modelId="{71F4DD08-D9B8-4F26-9B59-9D611C459DC1}">
      <dgm:prSet custT="1"/>
      <dgm:spPr/>
      <dgm:t>
        <a:bodyPr/>
        <a:lstStyle/>
        <a:p>
          <a:pPr rtl="0"/>
          <a:r>
            <a:rPr lang="en-US" sz="1600" smtClean="0"/>
            <a:t>Manual Conditions – 137</a:t>
          </a:r>
          <a:endParaRPr lang="en-US" sz="1600"/>
        </a:p>
      </dgm:t>
    </dgm:pt>
    <dgm:pt modelId="{1F0A0965-5B91-49EB-905B-8510F26F3FAC}" type="parTrans" cxnId="{CD72F22B-2979-4B08-B32F-9761B75283FE}">
      <dgm:prSet/>
      <dgm:spPr/>
      <dgm:t>
        <a:bodyPr/>
        <a:lstStyle/>
        <a:p>
          <a:endParaRPr lang="en-US" sz="2400"/>
        </a:p>
      </dgm:t>
    </dgm:pt>
    <dgm:pt modelId="{EEA73D16-7FC2-4116-8804-CBB1BAA2A99B}" type="sibTrans" cxnId="{CD72F22B-2979-4B08-B32F-9761B75283FE}">
      <dgm:prSet/>
      <dgm:spPr/>
      <dgm:t>
        <a:bodyPr/>
        <a:lstStyle/>
        <a:p>
          <a:endParaRPr lang="en-US" sz="2400"/>
        </a:p>
      </dgm:t>
    </dgm:pt>
    <dgm:pt modelId="{6EDA81A5-9331-4798-96D3-6A2ACD3F3466}">
      <dgm:prSet custT="1"/>
      <dgm:spPr/>
      <dgm:t>
        <a:bodyPr/>
        <a:lstStyle/>
        <a:p>
          <a:pPr rtl="0"/>
          <a:r>
            <a:rPr lang="en-US" sz="1600" dirty="0" smtClean="0"/>
            <a:t>Automatable Conditions – 1510</a:t>
          </a:r>
          <a:endParaRPr lang="en-US" sz="1600" dirty="0"/>
        </a:p>
      </dgm:t>
    </dgm:pt>
    <dgm:pt modelId="{C65EB432-4E22-479C-9403-3838F5E3FCD6}" type="sibTrans" cxnId="{A35E5346-3854-4E19-B6B8-F77B83129CA9}">
      <dgm:prSet/>
      <dgm:spPr/>
      <dgm:t>
        <a:bodyPr/>
        <a:lstStyle/>
        <a:p>
          <a:endParaRPr lang="en-US" sz="2400"/>
        </a:p>
      </dgm:t>
    </dgm:pt>
    <dgm:pt modelId="{95EDCD51-3B05-4027-B4B8-D2CCAC395DFF}" type="parTrans" cxnId="{A35E5346-3854-4E19-B6B8-F77B83129CA9}">
      <dgm:prSet/>
      <dgm:spPr/>
      <dgm:t>
        <a:bodyPr/>
        <a:lstStyle/>
        <a:p>
          <a:endParaRPr lang="en-US" sz="2400"/>
        </a:p>
      </dgm:t>
    </dgm:pt>
    <dgm:pt modelId="{0DDE0211-34BF-44DC-874A-6D526EBE4895}" type="pres">
      <dgm:prSet presAssocID="{841EF455-82E5-4698-818B-0054AA6C18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C65D83-A7C3-44FD-9BAB-F7020B13E8B2}" type="pres">
      <dgm:prSet presAssocID="{1D17C083-3E78-4868-A1AB-C397E69BA32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858629-1158-4030-91DD-02C52829BEB7}" type="pres">
      <dgm:prSet presAssocID="{FC43C7E2-3B06-4E9E-82D6-116D60459988}" presName="spacer" presStyleCnt="0"/>
      <dgm:spPr/>
      <dgm:t>
        <a:bodyPr/>
        <a:lstStyle/>
        <a:p>
          <a:endParaRPr lang="en-US"/>
        </a:p>
      </dgm:t>
    </dgm:pt>
    <dgm:pt modelId="{52D3E690-6EE5-41DD-B385-7C9299957100}" type="pres">
      <dgm:prSet presAssocID="{6EDA81A5-9331-4798-96D3-6A2ACD3F346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60E1E1-A952-47EA-B0F8-2D19AF5CFC81}" type="pres">
      <dgm:prSet presAssocID="{C65EB432-4E22-479C-9403-3838F5E3FCD6}" presName="spacer" presStyleCnt="0"/>
      <dgm:spPr/>
      <dgm:t>
        <a:bodyPr/>
        <a:lstStyle/>
        <a:p>
          <a:endParaRPr lang="en-US"/>
        </a:p>
      </dgm:t>
    </dgm:pt>
    <dgm:pt modelId="{7BCA863D-4220-4CC4-B3DE-A1657221B392}" type="pres">
      <dgm:prSet presAssocID="{184CD883-12F7-4613-A273-5F5A6254025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B9CB27-712E-4B45-9800-8FA0F21B6C9C}" type="pres">
      <dgm:prSet presAssocID="{7EFD525B-30D0-40BE-B5B5-FF4979301B60}" presName="spacer" presStyleCnt="0"/>
      <dgm:spPr/>
      <dgm:t>
        <a:bodyPr/>
        <a:lstStyle/>
        <a:p>
          <a:endParaRPr lang="en-US"/>
        </a:p>
      </dgm:t>
    </dgm:pt>
    <dgm:pt modelId="{69C660C8-3CE3-4129-98B7-38D1252640D7}" type="pres">
      <dgm:prSet presAssocID="{71F4DD08-D9B8-4F26-9B59-9D611C459DC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35E5346-3854-4E19-B6B8-F77B83129CA9}" srcId="{841EF455-82E5-4698-818B-0054AA6C1848}" destId="{6EDA81A5-9331-4798-96D3-6A2ACD3F3466}" srcOrd="1" destOrd="0" parTransId="{95EDCD51-3B05-4027-B4B8-D2CCAC395DFF}" sibTransId="{C65EB432-4E22-479C-9403-3838F5E3FCD6}"/>
    <dgm:cxn modelId="{CD72F22B-2979-4B08-B32F-9761B75283FE}" srcId="{841EF455-82E5-4698-818B-0054AA6C1848}" destId="{71F4DD08-D9B8-4F26-9B59-9D611C459DC1}" srcOrd="3" destOrd="0" parTransId="{1F0A0965-5B91-49EB-905B-8510F26F3FAC}" sibTransId="{EEA73D16-7FC2-4116-8804-CBB1BAA2A99B}"/>
    <dgm:cxn modelId="{2D1A4613-6526-4FEF-B6A7-32293CC8591F}" srcId="{841EF455-82E5-4698-818B-0054AA6C1848}" destId="{184CD883-12F7-4613-A273-5F5A62540252}" srcOrd="2" destOrd="0" parTransId="{8BB18564-713A-427C-817A-4C5B01C096C9}" sibTransId="{7EFD525B-30D0-40BE-B5B5-FF4979301B60}"/>
    <dgm:cxn modelId="{EF510ECF-ADEF-4106-BE81-F28C6F015A8A}" srcId="{841EF455-82E5-4698-818B-0054AA6C1848}" destId="{1D17C083-3E78-4868-A1AB-C397E69BA322}" srcOrd="0" destOrd="0" parTransId="{CE8B4F16-A38E-4F4C-BAC2-A7C7020C8726}" sibTransId="{FC43C7E2-3B06-4E9E-82D6-116D60459988}"/>
    <dgm:cxn modelId="{BB0F6C9E-0985-4658-A769-128A1D8B6EAE}" type="presOf" srcId="{1D17C083-3E78-4868-A1AB-C397E69BA322}" destId="{29C65D83-A7C3-44FD-9BAB-F7020B13E8B2}" srcOrd="0" destOrd="0" presId="urn:microsoft.com/office/officeart/2005/8/layout/vList2"/>
    <dgm:cxn modelId="{4EDDE9E3-F114-478C-9EDA-ECA52BFB8368}" type="presOf" srcId="{184CD883-12F7-4613-A273-5F5A62540252}" destId="{7BCA863D-4220-4CC4-B3DE-A1657221B392}" srcOrd="0" destOrd="0" presId="urn:microsoft.com/office/officeart/2005/8/layout/vList2"/>
    <dgm:cxn modelId="{B846515B-7B63-4B4E-97BB-1FEF6EA62568}" type="presOf" srcId="{71F4DD08-D9B8-4F26-9B59-9D611C459DC1}" destId="{69C660C8-3CE3-4129-98B7-38D1252640D7}" srcOrd="0" destOrd="0" presId="urn:microsoft.com/office/officeart/2005/8/layout/vList2"/>
    <dgm:cxn modelId="{4787F4F7-8CD6-4555-92E5-70886F8D53C4}" type="presOf" srcId="{841EF455-82E5-4698-818B-0054AA6C1848}" destId="{0DDE0211-34BF-44DC-874A-6D526EBE4895}" srcOrd="0" destOrd="0" presId="urn:microsoft.com/office/officeart/2005/8/layout/vList2"/>
    <dgm:cxn modelId="{852BA6E7-4F9C-4F89-9AB8-82A642048CD9}" type="presOf" srcId="{6EDA81A5-9331-4798-96D3-6A2ACD3F3466}" destId="{52D3E690-6EE5-41DD-B385-7C9299957100}" srcOrd="0" destOrd="0" presId="urn:microsoft.com/office/officeart/2005/8/layout/vList2"/>
    <dgm:cxn modelId="{5DA65597-6E4C-4D80-9A44-4725CD59C6FE}" type="presParOf" srcId="{0DDE0211-34BF-44DC-874A-6D526EBE4895}" destId="{29C65D83-A7C3-44FD-9BAB-F7020B13E8B2}" srcOrd="0" destOrd="0" presId="urn:microsoft.com/office/officeart/2005/8/layout/vList2"/>
    <dgm:cxn modelId="{230B5E01-E8A2-4286-88EA-3D9A88BDABD5}" type="presParOf" srcId="{0DDE0211-34BF-44DC-874A-6D526EBE4895}" destId="{29858629-1158-4030-91DD-02C52829BEB7}" srcOrd="1" destOrd="0" presId="urn:microsoft.com/office/officeart/2005/8/layout/vList2"/>
    <dgm:cxn modelId="{814A61AA-5D82-48CD-8AC9-485986A4A260}" type="presParOf" srcId="{0DDE0211-34BF-44DC-874A-6D526EBE4895}" destId="{52D3E690-6EE5-41DD-B385-7C9299957100}" srcOrd="2" destOrd="0" presId="urn:microsoft.com/office/officeart/2005/8/layout/vList2"/>
    <dgm:cxn modelId="{27B96DF2-0EE1-4EC3-9B68-844C878CE3BE}" type="presParOf" srcId="{0DDE0211-34BF-44DC-874A-6D526EBE4895}" destId="{AE60E1E1-A952-47EA-B0F8-2D19AF5CFC81}" srcOrd="3" destOrd="0" presId="urn:microsoft.com/office/officeart/2005/8/layout/vList2"/>
    <dgm:cxn modelId="{29C41D06-2B6F-4FE6-99A9-80C6B4FB15F5}" type="presParOf" srcId="{0DDE0211-34BF-44DC-874A-6D526EBE4895}" destId="{7BCA863D-4220-4CC4-B3DE-A1657221B392}" srcOrd="4" destOrd="0" presId="urn:microsoft.com/office/officeart/2005/8/layout/vList2"/>
    <dgm:cxn modelId="{8277B6C4-1AFF-4377-AF0F-ECE4219BAAA6}" type="presParOf" srcId="{0DDE0211-34BF-44DC-874A-6D526EBE4895}" destId="{2BB9CB27-712E-4B45-9800-8FA0F21B6C9C}" srcOrd="5" destOrd="0" presId="urn:microsoft.com/office/officeart/2005/8/layout/vList2"/>
    <dgm:cxn modelId="{3A21026F-2A73-43A2-AA8B-BAD6FA09B171}" type="presParOf" srcId="{0DDE0211-34BF-44DC-874A-6D526EBE4895}" destId="{69C660C8-3CE3-4129-98B7-38D1252640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D6102E-40E3-46E4-9524-D7AAF5ED314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7055EE-0550-4758-855C-07396D04C542}">
      <dgm:prSet custT="1"/>
      <dgm:spPr/>
      <dgm:t>
        <a:bodyPr/>
        <a:lstStyle/>
        <a:p>
          <a:pPr rtl="0"/>
          <a:r>
            <a:rPr lang="en-US" sz="1600" dirty="0" smtClean="0"/>
            <a:t>Available Conditions – 2054</a:t>
          </a:r>
          <a:endParaRPr lang="en-US" sz="1600" dirty="0"/>
        </a:p>
      </dgm:t>
    </dgm:pt>
    <dgm:pt modelId="{320BC513-FB89-40B6-AF6B-0B757C854D15}" type="parTrans" cxnId="{CBE24860-7456-45A4-861F-A070D8992614}">
      <dgm:prSet/>
      <dgm:spPr/>
      <dgm:t>
        <a:bodyPr/>
        <a:lstStyle/>
        <a:p>
          <a:endParaRPr lang="en-US" sz="2800"/>
        </a:p>
      </dgm:t>
    </dgm:pt>
    <dgm:pt modelId="{D56BB5DB-7E3E-4360-82D3-9EC2706A135F}" type="sibTrans" cxnId="{CBE24860-7456-45A4-861F-A070D8992614}">
      <dgm:prSet/>
      <dgm:spPr/>
      <dgm:t>
        <a:bodyPr/>
        <a:lstStyle/>
        <a:p>
          <a:endParaRPr lang="en-US" sz="2800"/>
        </a:p>
      </dgm:t>
    </dgm:pt>
    <dgm:pt modelId="{E38E65FE-AB13-434D-85A9-CB5707CCA294}">
      <dgm:prSet custT="1"/>
      <dgm:spPr/>
      <dgm:t>
        <a:bodyPr/>
        <a:lstStyle/>
        <a:p>
          <a:pPr rtl="0"/>
          <a:r>
            <a:rPr lang="en-US" sz="1600" dirty="0" smtClean="0"/>
            <a:t>Automatable conditions – 1960</a:t>
          </a:r>
          <a:endParaRPr lang="en-US" sz="1600" dirty="0"/>
        </a:p>
      </dgm:t>
    </dgm:pt>
    <dgm:pt modelId="{25E61EE4-1478-410D-9D33-7D0E40199401}" type="parTrans" cxnId="{C007B85E-BE85-4E91-825E-C5F70A50B28B}">
      <dgm:prSet/>
      <dgm:spPr/>
      <dgm:t>
        <a:bodyPr/>
        <a:lstStyle/>
        <a:p>
          <a:endParaRPr lang="en-US" sz="2800"/>
        </a:p>
      </dgm:t>
    </dgm:pt>
    <dgm:pt modelId="{921D5255-0B3F-4E7B-9644-0449681DF155}" type="sibTrans" cxnId="{C007B85E-BE85-4E91-825E-C5F70A50B28B}">
      <dgm:prSet/>
      <dgm:spPr/>
      <dgm:t>
        <a:bodyPr/>
        <a:lstStyle/>
        <a:p>
          <a:endParaRPr lang="en-US" sz="2800"/>
        </a:p>
      </dgm:t>
    </dgm:pt>
    <dgm:pt modelId="{0BF79FE3-F863-4ACD-BA80-375CBC95E404}">
      <dgm:prSet custT="1"/>
      <dgm:spPr/>
      <dgm:t>
        <a:bodyPr/>
        <a:lstStyle/>
        <a:p>
          <a:pPr rtl="0"/>
          <a:r>
            <a:rPr lang="en-US" sz="1600" smtClean="0"/>
            <a:t>Automated Conditions – 1960</a:t>
          </a:r>
          <a:endParaRPr lang="en-US" sz="1600"/>
        </a:p>
      </dgm:t>
    </dgm:pt>
    <dgm:pt modelId="{AF3CBCC3-3581-430B-9133-1D0712E6B029}" type="parTrans" cxnId="{3622B2F4-9DFF-41D5-B6EF-4F8A9E203302}">
      <dgm:prSet/>
      <dgm:spPr/>
      <dgm:t>
        <a:bodyPr/>
        <a:lstStyle/>
        <a:p>
          <a:endParaRPr lang="en-US" sz="2800"/>
        </a:p>
      </dgm:t>
    </dgm:pt>
    <dgm:pt modelId="{37D0C130-2B67-48C1-97D5-D536F003398F}" type="sibTrans" cxnId="{3622B2F4-9DFF-41D5-B6EF-4F8A9E203302}">
      <dgm:prSet/>
      <dgm:spPr/>
      <dgm:t>
        <a:bodyPr/>
        <a:lstStyle/>
        <a:p>
          <a:endParaRPr lang="en-US" sz="2800"/>
        </a:p>
      </dgm:t>
    </dgm:pt>
    <dgm:pt modelId="{0497521F-29D7-4FC4-91ED-19F619A4C04A}">
      <dgm:prSet custT="1"/>
      <dgm:spPr/>
      <dgm:t>
        <a:bodyPr/>
        <a:lstStyle/>
        <a:p>
          <a:pPr rtl="0"/>
          <a:r>
            <a:rPr lang="en-US" sz="1600" smtClean="0"/>
            <a:t>Manual Conditions – 94</a:t>
          </a:r>
          <a:endParaRPr lang="en-US" sz="1600"/>
        </a:p>
      </dgm:t>
    </dgm:pt>
    <dgm:pt modelId="{BD009EF2-7D29-44EB-A576-A489A172B8F0}" type="parTrans" cxnId="{E6D9A1F4-9F91-439A-BA24-32AB897C1FFC}">
      <dgm:prSet/>
      <dgm:spPr/>
      <dgm:t>
        <a:bodyPr/>
        <a:lstStyle/>
        <a:p>
          <a:endParaRPr lang="en-US" sz="2800"/>
        </a:p>
      </dgm:t>
    </dgm:pt>
    <dgm:pt modelId="{8CC4C9C1-7749-4101-854C-C56C968166A2}" type="sibTrans" cxnId="{E6D9A1F4-9F91-439A-BA24-32AB897C1FFC}">
      <dgm:prSet/>
      <dgm:spPr/>
      <dgm:t>
        <a:bodyPr/>
        <a:lstStyle/>
        <a:p>
          <a:endParaRPr lang="en-US" sz="2800"/>
        </a:p>
      </dgm:t>
    </dgm:pt>
    <dgm:pt modelId="{6B418E00-18BA-4905-AF46-6ABBD27A3F99}" type="pres">
      <dgm:prSet presAssocID="{D7D6102E-40E3-46E4-9524-D7AAF5ED31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518009D-1FC6-42EF-AB77-127DA35AD309}" type="pres">
      <dgm:prSet presAssocID="{607055EE-0550-4758-855C-07396D04C54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B56639-5AD1-40EF-81AF-81A2F9614DE6}" type="pres">
      <dgm:prSet presAssocID="{D56BB5DB-7E3E-4360-82D3-9EC2706A135F}" presName="spacer" presStyleCnt="0"/>
      <dgm:spPr/>
      <dgm:t>
        <a:bodyPr/>
        <a:lstStyle/>
        <a:p>
          <a:endParaRPr lang="en-US"/>
        </a:p>
      </dgm:t>
    </dgm:pt>
    <dgm:pt modelId="{5E99FB9C-045B-445B-9035-9CF9E42E19E9}" type="pres">
      <dgm:prSet presAssocID="{E38E65FE-AB13-434D-85A9-CB5707CCA2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2C9E68-E08C-49D6-8032-4DB84487D494}" type="pres">
      <dgm:prSet presAssocID="{921D5255-0B3F-4E7B-9644-0449681DF155}" presName="spacer" presStyleCnt="0"/>
      <dgm:spPr/>
      <dgm:t>
        <a:bodyPr/>
        <a:lstStyle/>
        <a:p>
          <a:endParaRPr lang="en-US"/>
        </a:p>
      </dgm:t>
    </dgm:pt>
    <dgm:pt modelId="{163B6474-36AA-4514-BB58-73EF816E1AC3}" type="pres">
      <dgm:prSet presAssocID="{0BF79FE3-F863-4ACD-BA80-375CBC95E40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033200-BBE0-4A1B-AAB7-9C19EC858AAA}" type="pres">
      <dgm:prSet presAssocID="{37D0C130-2B67-48C1-97D5-D536F003398F}" presName="spacer" presStyleCnt="0"/>
      <dgm:spPr/>
      <dgm:t>
        <a:bodyPr/>
        <a:lstStyle/>
        <a:p>
          <a:endParaRPr lang="en-US"/>
        </a:p>
      </dgm:t>
    </dgm:pt>
    <dgm:pt modelId="{125CB81A-01C1-44E1-A290-94F5EC2EF73F}" type="pres">
      <dgm:prSet presAssocID="{0497521F-29D7-4FC4-91ED-19F619A4C04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F874C21-86E1-4BAD-99BC-FB9E73379087}" type="presOf" srcId="{0BF79FE3-F863-4ACD-BA80-375CBC95E404}" destId="{163B6474-36AA-4514-BB58-73EF816E1AC3}" srcOrd="0" destOrd="0" presId="urn:microsoft.com/office/officeart/2005/8/layout/vList2"/>
    <dgm:cxn modelId="{3EA748E4-F911-4E32-B2FC-83AC9C83F0AB}" type="presOf" srcId="{0497521F-29D7-4FC4-91ED-19F619A4C04A}" destId="{125CB81A-01C1-44E1-A290-94F5EC2EF73F}" srcOrd="0" destOrd="0" presId="urn:microsoft.com/office/officeart/2005/8/layout/vList2"/>
    <dgm:cxn modelId="{3622B2F4-9DFF-41D5-B6EF-4F8A9E203302}" srcId="{D7D6102E-40E3-46E4-9524-D7AAF5ED314C}" destId="{0BF79FE3-F863-4ACD-BA80-375CBC95E404}" srcOrd="2" destOrd="0" parTransId="{AF3CBCC3-3581-430B-9133-1D0712E6B029}" sibTransId="{37D0C130-2B67-48C1-97D5-D536F003398F}"/>
    <dgm:cxn modelId="{B0E77B1C-7FC2-44AA-8F93-4CC507E40666}" type="presOf" srcId="{E38E65FE-AB13-434D-85A9-CB5707CCA294}" destId="{5E99FB9C-045B-445B-9035-9CF9E42E19E9}" srcOrd="0" destOrd="0" presId="urn:microsoft.com/office/officeart/2005/8/layout/vList2"/>
    <dgm:cxn modelId="{EFEF862E-5F33-40ED-B1A5-A34F462F588B}" type="presOf" srcId="{D7D6102E-40E3-46E4-9524-D7AAF5ED314C}" destId="{6B418E00-18BA-4905-AF46-6ABBD27A3F99}" srcOrd="0" destOrd="0" presId="urn:microsoft.com/office/officeart/2005/8/layout/vList2"/>
    <dgm:cxn modelId="{E6D9A1F4-9F91-439A-BA24-32AB897C1FFC}" srcId="{D7D6102E-40E3-46E4-9524-D7AAF5ED314C}" destId="{0497521F-29D7-4FC4-91ED-19F619A4C04A}" srcOrd="3" destOrd="0" parTransId="{BD009EF2-7D29-44EB-A576-A489A172B8F0}" sibTransId="{8CC4C9C1-7749-4101-854C-C56C968166A2}"/>
    <dgm:cxn modelId="{3A14CD89-D560-46F5-9E94-60F54BBFDBF4}" type="presOf" srcId="{607055EE-0550-4758-855C-07396D04C542}" destId="{1518009D-1FC6-42EF-AB77-127DA35AD309}" srcOrd="0" destOrd="0" presId="urn:microsoft.com/office/officeart/2005/8/layout/vList2"/>
    <dgm:cxn modelId="{CBE24860-7456-45A4-861F-A070D8992614}" srcId="{D7D6102E-40E3-46E4-9524-D7AAF5ED314C}" destId="{607055EE-0550-4758-855C-07396D04C542}" srcOrd="0" destOrd="0" parTransId="{320BC513-FB89-40B6-AF6B-0B757C854D15}" sibTransId="{D56BB5DB-7E3E-4360-82D3-9EC2706A135F}"/>
    <dgm:cxn modelId="{C007B85E-BE85-4E91-825E-C5F70A50B28B}" srcId="{D7D6102E-40E3-46E4-9524-D7AAF5ED314C}" destId="{E38E65FE-AB13-434D-85A9-CB5707CCA294}" srcOrd="1" destOrd="0" parTransId="{25E61EE4-1478-410D-9D33-7D0E40199401}" sibTransId="{921D5255-0B3F-4E7B-9644-0449681DF155}"/>
    <dgm:cxn modelId="{C32BC7DE-2A72-4414-AACC-9AE7088BF918}" type="presParOf" srcId="{6B418E00-18BA-4905-AF46-6ABBD27A3F99}" destId="{1518009D-1FC6-42EF-AB77-127DA35AD309}" srcOrd="0" destOrd="0" presId="urn:microsoft.com/office/officeart/2005/8/layout/vList2"/>
    <dgm:cxn modelId="{67D6E8F3-31B3-47C3-9076-A62B55041629}" type="presParOf" srcId="{6B418E00-18BA-4905-AF46-6ABBD27A3F99}" destId="{2CB56639-5AD1-40EF-81AF-81A2F9614DE6}" srcOrd="1" destOrd="0" presId="urn:microsoft.com/office/officeart/2005/8/layout/vList2"/>
    <dgm:cxn modelId="{3EB5359B-8AC9-4D54-AC89-D630B753826D}" type="presParOf" srcId="{6B418E00-18BA-4905-AF46-6ABBD27A3F99}" destId="{5E99FB9C-045B-445B-9035-9CF9E42E19E9}" srcOrd="2" destOrd="0" presId="urn:microsoft.com/office/officeart/2005/8/layout/vList2"/>
    <dgm:cxn modelId="{AE1B4074-DADA-49B4-8040-C102DCDCEC9E}" type="presParOf" srcId="{6B418E00-18BA-4905-AF46-6ABBD27A3F99}" destId="{B52C9E68-E08C-49D6-8032-4DB84487D494}" srcOrd="3" destOrd="0" presId="urn:microsoft.com/office/officeart/2005/8/layout/vList2"/>
    <dgm:cxn modelId="{84D633E3-FCD2-496C-9CC7-A9A5ACD8DD86}" type="presParOf" srcId="{6B418E00-18BA-4905-AF46-6ABBD27A3F99}" destId="{163B6474-36AA-4514-BB58-73EF816E1AC3}" srcOrd="4" destOrd="0" presId="urn:microsoft.com/office/officeart/2005/8/layout/vList2"/>
    <dgm:cxn modelId="{D0A770A8-D927-40B5-ACB4-6AFD299310D5}" type="presParOf" srcId="{6B418E00-18BA-4905-AF46-6ABBD27A3F99}" destId="{47033200-BBE0-4A1B-AAB7-9C19EC858AAA}" srcOrd="5" destOrd="0" presId="urn:microsoft.com/office/officeart/2005/8/layout/vList2"/>
    <dgm:cxn modelId="{1084623D-3D88-42D8-B5E8-FF37081B9D51}" type="presParOf" srcId="{6B418E00-18BA-4905-AF46-6ABBD27A3F99}" destId="{125CB81A-01C1-44E1-A290-94F5EC2EF7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351B4B-D7D8-473D-AD9E-0417E990F588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4E54B2-97D3-44C4-B7FB-EAD966E83013}">
      <dgm:prSet phldrT="[Text]" custT="1"/>
      <dgm:spPr/>
      <dgm:t>
        <a:bodyPr/>
        <a:lstStyle/>
        <a:p>
          <a:r>
            <a:rPr lang="en-US" sz="2800" dirty="0" smtClean="0"/>
            <a:t>Phase 1</a:t>
          </a:r>
          <a:endParaRPr lang="en-US" sz="2800" dirty="0"/>
        </a:p>
      </dgm:t>
    </dgm:pt>
    <dgm:pt modelId="{35BB4ACF-C504-4D4F-BF9B-9272DD4264E8}" type="parTrans" cxnId="{B88688A6-A75D-4689-98E4-D223FC4C63E8}">
      <dgm:prSet/>
      <dgm:spPr/>
      <dgm:t>
        <a:bodyPr/>
        <a:lstStyle/>
        <a:p>
          <a:endParaRPr lang="en-US"/>
        </a:p>
      </dgm:t>
    </dgm:pt>
    <dgm:pt modelId="{DBA28320-A02F-46C9-8590-3295B6426A8C}" type="sibTrans" cxnId="{B88688A6-A75D-4689-98E4-D223FC4C63E8}">
      <dgm:prSet/>
      <dgm:spPr/>
      <dgm:t>
        <a:bodyPr/>
        <a:lstStyle/>
        <a:p>
          <a:endParaRPr lang="en-US"/>
        </a:p>
      </dgm:t>
    </dgm:pt>
    <dgm:pt modelId="{643D29B8-A91A-43F7-AF6C-DCA6DB6C51C1}">
      <dgm:prSet phldrT="[Text]"/>
      <dgm:spPr/>
      <dgm:t>
        <a:bodyPr/>
        <a:lstStyle/>
        <a:p>
          <a:r>
            <a:rPr lang="en-IN" b="1" smtClean="0"/>
            <a:t>Continuous Smoke Testing (11/15/2016) </a:t>
          </a:r>
          <a:endParaRPr lang="en-US" dirty="0"/>
        </a:p>
      </dgm:t>
    </dgm:pt>
    <dgm:pt modelId="{CB66E6A8-CA2A-4871-A458-B6B9ED572653}" type="parTrans" cxnId="{40916252-80AA-416C-8FF6-099EE085A0FC}">
      <dgm:prSet/>
      <dgm:spPr/>
      <dgm:t>
        <a:bodyPr/>
        <a:lstStyle/>
        <a:p>
          <a:endParaRPr lang="en-US"/>
        </a:p>
      </dgm:t>
    </dgm:pt>
    <dgm:pt modelId="{A618596A-1219-4F7D-BD3F-2D4B39AF969A}" type="sibTrans" cxnId="{40916252-80AA-416C-8FF6-099EE085A0FC}">
      <dgm:prSet/>
      <dgm:spPr/>
      <dgm:t>
        <a:bodyPr/>
        <a:lstStyle/>
        <a:p>
          <a:endParaRPr lang="en-US"/>
        </a:p>
      </dgm:t>
    </dgm:pt>
    <dgm:pt modelId="{E566EB2C-A5ED-47B6-A2E9-17E029C0CE10}">
      <dgm:prSet phldrT="[Text]" custT="1"/>
      <dgm:spPr/>
      <dgm:t>
        <a:bodyPr/>
        <a:lstStyle/>
        <a:p>
          <a:r>
            <a:rPr lang="en-US" sz="2800" dirty="0" smtClean="0"/>
            <a:t>Phase 2</a:t>
          </a:r>
          <a:endParaRPr lang="en-US" sz="2800" dirty="0"/>
        </a:p>
      </dgm:t>
    </dgm:pt>
    <dgm:pt modelId="{441C9069-AEAC-4808-A981-C1400777E529}" type="parTrans" cxnId="{596745D0-074C-45CA-B0A2-1EE56B4C1DC7}">
      <dgm:prSet/>
      <dgm:spPr/>
      <dgm:t>
        <a:bodyPr/>
        <a:lstStyle/>
        <a:p>
          <a:endParaRPr lang="en-US"/>
        </a:p>
      </dgm:t>
    </dgm:pt>
    <dgm:pt modelId="{543BBC10-E226-4B4C-8C06-D6E1C0A406BA}" type="sibTrans" cxnId="{596745D0-074C-45CA-B0A2-1EE56B4C1DC7}">
      <dgm:prSet/>
      <dgm:spPr/>
      <dgm:t>
        <a:bodyPr/>
        <a:lstStyle/>
        <a:p>
          <a:endParaRPr lang="en-US"/>
        </a:p>
      </dgm:t>
    </dgm:pt>
    <dgm:pt modelId="{5D3A5184-5B0B-4191-8B05-E6D17072F057}">
      <dgm:prSet phldrT="[Text]"/>
      <dgm:spPr/>
      <dgm:t>
        <a:bodyPr/>
        <a:lstStyle/>
        <a:p>
          <a:r>
            <a:rPr lang="en-IN" b="1" dirty="0" smtClean="0"/>
            <a:t>Continuous Regression   </a:t>
          </a:r>
          <a:br>
            <a:rPr lang="en-IN" b="1" dirty="0" smtClean="0"/>
          </a:br>
          <a:r>
            <a:rPr lang="en-IN" b="1" dirty="0" smtClean="0"/>
            <a:t> Testing (1 Q 2017) </a:t>
          </a:r>
          <a:endParaRPr lang="en-US" dirty="0"/>
        </a:p>
      </dgm:t>
    </dgm:pt>
    <dgm:pt modelId="{8DC020F3-A096-4869-B8B4-D4865C64FE03}" type="parTrans" cxnId="{347D7637-6E3B-4484-8A92-ED43E6E8ED11}">
      <dgm:prSet/>
      <dgm:spPr/>
      <dgm:t>
        <a:bodyPr/>
        <a:lstStyle/>
        <a:p>
          <a:endParaRPr lang="en-US"/>
        </a:p>
      </dgm:t>
    </dgm:pt>
    <dgm:pt modelId="{FE17F81A-D9CC-4BAA-B11A-1F01F55EAB86}" type="sibTrans" cxnId="{347D7637-6E3B-4484-8A92-ED43E6E8ED11}">
      <dgm:prSet/>
      <dgm:spPr/>
      <dgm:t>
        <a:bodyPr/>
        <a:lstStyle/>
        <a:p>
          <a:endParaRPr lang="en-US"/>
        </a:p>
      </dgm:t>
    </dgm:pt>
    <dgm:pt modelId="{B74BAC04-FA3D-45B2-ACC5-D255A60962BE}">
      <dgm:prSet/>
      <dgm:spPr/>
      <dgm:t>
        <a:bodyPr/>
        <a:lstStyle/>
        <a:p>
          <a:r>
            <a:rPr lang="en-IN" dirty="0" smtClean="0"/>
            <a:t>Trigger Smoke Test after each build deployment automatically</a:t>
          </a:r>
        </a:p>
      </dgm:t>
    </dgm:pt>
    <dgm:pt modelId="{EF330871-D4D1-43C7-AF24-651D3EA16232}" type="parTrans" cxnId="{44DF8545-D958-47FF-8B25-666282323C84}">
      <dgm:prSet/>
      <dgm:spPr/>
      <dgm:t>
        <a:bodyPr/>
        <a:lstStyle/>
        <a:p>
          <a:endParaRPr lang="en-US"/>
        </a:p>
      </dgm:t>
    </dgm:pt>
    <dgm:pt modelId="{181B6655-480E-4101-8290-80190C9418F1}" type="sibTrans" cxnId="{44DF8545-D958-47FF-8B25-666282323C84}">
      <dgm:prSet/>
      <dgm:spPr/>
      <dgm:t>
        <a:bodyPr/>
        <a:lstStyle/>
        <a:p>
          <a:endParaRPr lang="en-US"/>
        </a:p>
      </dgm:t>
    </dgm:pt>
    <dgm:pt modelId="{F468A3F4-56E3-4B55-95DD-A1BC98F0DF21}">
      <dgm:prSet/>
      <dgm:spPr/>
      <dgm:t>
        <a:bodyPr/>
        <a:lstStyle/>
        <a:p>
          <a:r>
            <a:rPr lang="en-IN" smtClean="0"/>
            <a:t>Smoke Results to be send to stakeholders</a:t>
          </a:r>
          <a:endParaRPr lang="en-IN" dirty="0"/>
        </a:p>
      </dgm:t>
    </dgm:pt>
    <dgm:pt modelId="{7B1167C6-EC63-46D5-B774-8C05F62D51BF}" type="parTrans" cxnId="{AB4D13FD-6DB1-4F8E-B14A-FEE1B171B546}">
      <dgm:prSet/>
      <dgm:spPr/>
      <dgm:t>
        <a:bodyPr/>
        <a:lstStyle/>
        <a:p>
          <a:endParaRPr lang="en-US"/>
        </a:p>
      </dgm:t>
    </dgm:pt>
    <dgm:pt modelId="{31F75585-B2E2-48CA-ADB3-A1526205C48B}" type="sibTrans" cxnId="{AB4D13FD-6DB1-4F8E-B14A-FEE1B171B546}">
      <dgm:prSet/>
      <dgm:spPr/>
      <dgm:t>
        <a:bodyPr/>
        <a:lstStyle/>
        <a:p>
          <a:endParaRPr lang="en-US"/>
        </a:p>
      </dgm:t>
    </dgm:pt>
    <dgm:pt modelId="{4B36F1D7-B22E-4CA4-AD61-4F08D070324A}">
      <dgm:prSet/>
      <dgm:spPr/>
      <dgm:t>
        <a:bodyPr/>
        <a:lstStyle/>
        <a:p>
          <a:r>
            <a:rPr lang="en-IN" smtClean="0"/>
            <a:t>Collaborate with CM Team to enable automated running of Smoke Tests after build deployment</a:t>
          </a:r>
          <a:endParaRPr lang="en-IN" dirty="0" smtClean="0"/>
        </a:p>
      </dgm:t>
    </dgm:pt>
    <dgm:pt modelId="{6F4F8D2D-DE57-4614-8C52-50EAC213FCA9}" type="parTrans" cxnId="{5EC84CF4-DB59-4FD8-A76A-1DF04C7AA32F}">
      <dgm:prSet/>
      <dgm:spPr/>
      <dgm:t>
        <a:bodyPr/>
        <a:lstStyle/>
        <a:p>
          <a:endParaRPr lang="en-US"/>
        </a:p>
      </dgm:t>
    </dgm:pt>
    <dgm:pt modelId="{855C7CE1-8DCD-42BF-98D7-482D61B43348}" type="sibTrans" cxnId="{5EC84CF4-DB59-4FD8-A76A-1DF04C7AA32F}">
      <dgm:prSet/>
      <dgm:spPr/>
      <dgm:t>
        <a:bodyPr/>
        <a:lstStyle/>
        <a:p>
          <a:endParaRPr lang="en-US"/>
        </a:p>
      </dgm:t>
    </dgm:pt>
    <dgm:pt modelId="{32A1696C-53EC-445C-8ABD-3EDFD52340B8}">
      <dgm:prSet/>
      <dgm:spPr/>
      <dgm:t>
        <a:bodyPr/>
        <a:lstStyle/>
        <a:p>
          <a:r>
            <a:rPr lang="en-IN" smtClean="0"/>
            <a:t>Identify test data independent , business critical automated regression cases (11/30/2016) </a:t>
          </a:r>
          <a:endParaRPr lang="en-IN" dirty="0" smtClean="0"/>
        </a:p>
      </dgm:t>
    </dgm:pt>
    <dgm:pt modelId="{562DD4F4-CA9D-47B1-8A17-66FA70E8E16E}" type="parTrans" cxnId="{2A572764-E03F-40E6-9F82-E4D901D52FBD}">
      <dgm:prSet/>
      <dgm:spPr/>
      <dgm:t>
        <a:bodyPr/>
        <a:lstStyle/>
        <a:p>
          <a:endParaRPr lang="en-US"/>
        </a:p>
      </dgm:t>
    </dgm:pt>
    <dgm:pt modelId="{546EF72C-11BE-4FEC-834A-446A31837F63}" type="sibTrans" cxnId="{2A572764-E03F-40E6-9F82-E4D901D52FBD}">
      <dgm:prSet/>
      <dgm:spPr/>
      <dgm:t>
        <a:bodyPr/>
        <a:lstStyle/>
        <a:p>
          <a:endParaRPr lang="en-US"/>
        </a:p>
      </dgm:t>
    </dgm:pt>
    <dgm:pt modelId="{12B2388D-4726-4848-B071-E80DFF646C78}">
      <dgm:prSet/>
      <dgm:spPr/>
      <dgm:t>
        <a:bodyPr/>
        <a:lstStyle/>
        <a:p>
          <a:r>
            <a:rPr lang="en-IN" dirty="0" smtClean="0"/>
            <a:t>Enable framework to trigger Smoke Tests after build deployment and send results to distribution list. (11/30/2016)</a:t>
          </a:r>
        </a:p>
      </dgm:t>
    </dgm:pt>
    <dgm:pt modelId="{9812B3C0-C159-4411-9B6D-8B03A3FECB06}" type="parTrans" cxnId="{AA146918-47FC-4B84-84BD-82A404CAC05A}">
      <dgm:prSet/>
      <dgm:spPr/>
      <dgm:t>
        <a:bodyPr/>
        <a:lstStyle/>
        <a:p>
          <a:endParaRPr lang="en-US"/>
        </a:p>
      </dgm:t>
    </dgm:pt>
    <dgm:pt modelId="{0043FB11-C88A-4038-97C7-6F91248E7A94}" type="sibTrans" cxnId="{AA146918-47FC-4B84-84BD-82A404CAC05A}">
      <dgm:prSet/>
      <dgm:spPr/>
      <dgm:t>
        <a:bodyPr/>
        <a:lstStyle/>
        <a:p>
          <a:endParaRPr lang="en-US"/>
        </a:p>
      </dgm:t>
    </dgm:pt>
    <dgm:pt modelId="{1FA3E1EB-321E-4D69-8A15-9072D675A427}">
      <dgm:prSet/>
      <dgm:spPr/>
      <dgm:t>
        <a:bodyPr/>
        <a:lstStyle/>
        <a:p>
          <a:r>
            <a:rPr lang="en-IN" b="0" dirty="0" smtClean="0"/>
            <a:t>Collaborate</a:t>
          </a:r>
          <a:r>
            <a:rPr lang="en-IN" dirty="0" smtClean="0"/>
            <a:t> with CM Team for feasibility of integration of Continuous regression with Build Deployment process </a:t>
          </a:r>
          <a:r>
            <a:rPr lang="en-IN" b="0" dirty="0" smtClean="0"/>
            <a:t>(12/31/2016)</a:t>
          </a:r>
        </a:p>
      </dgm:t>
    </dgm:pt>
    <dgm:pt modelId="{0DFA5BE1-0818-48E2-A9A6-B71410D5C10C}" type="parTrans" cxnId="{A7916446-0DF1-4A07-BDF0-379FB960868C}">
      <dgm:prSet/>
      <dgm:spPr/>
      <dgm:t>
        <a:bodyPr/>
        <a:lstStyle/>
        <a:p>
          <a:endParaRPr lang="en-US"/>
        </a:p>
      </dgm:t>
    </dgm:pt>
    <dgm:pt modelId="{6682A0D5-885D-4038-ACAF-9F7EB11C579D}" type="sibTrans" cxnId="{A7916446-0DF1-4A07-BDF0-379FB960868C}">
      <dgm:prSet/>
      <dgm:spPr/>
      <dgm:t>
        <a:bodyPr/>
        <a:lstStyle/>
        <a:p>
          <a:endParaRPr lang="en-US"/>
        </a:p>
      </dgm:t>
    </dgm:pt>
    <dgm:pt modelId="{7982CC35-07CB-4DA7-ABB6-6F650E1715C4}">
      <dgm:prSet/>
      <dgm:spPr/>
      <dgm:t>
        <a:bodyPr/>
        <a:lstStyle/>
        <a:p>
          <a:r>
            <a:rPr lang="en-IN" dirty="0" smtClean="0"/>
            <a:t>Running continuous regression for Auto and Cycle customer and Counselor application </a:t>
          </a:r>
          <a:r>
            <a:rPr lang="en-IN" b="0" dirty="0" smtClean="0"/>
            <a:t>(3/31/2017)</a:t>
          </a:r>
        </a:p>
      </dgm:t>
    </dgm:pt>
    <dgm:pt modelId="{5664D9FD-12C8-4F6E-89DC-8263A4287014}" type="parTrans" cxnId="{2DBC53B2-4793-4866-9471-CA0216120EBC}">
      <dgm:prSet/>
      <dgm:spPr/>
      <dgm:t>
        <a:bodyPr/>
        <a:lstStyle/>
        <a:p>
          <a:endParaRPr lang="en-US"/>
        </a:p>
      </dgm:t>
    </dgm:pt>
    <dgm:pt modelId="{08EBA72A-2314-47A7-92B3-165CC2F9F255}" type="sibTrans" cxnId="{2DBC53B2-4793-4866-9471-CA0216120EBC}">
      <dgm:prSet/>
      <dgm:spPr/>
      <dgm:t>
        <a:bodyPr/>
        <a:lstStyle/>
        <a:p>
          <a:endParaRPr lang="en-US"/>
        </a:p>
      </dgm:t>
    </dgm:pt>
    <dgm:pt modelId="{E1549068-3465-4D48-AC7B-6314C7C278A9}" type="pres">
      <dgm:prSet presAssocID="{A1351B4B-D7D8-473D-AD9E-0417E990F5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A122956-6D51-4D70-9F4C-9B34C0C8B61F}" type="pres">
      <dgm:prSet presAssocID="{954E54B2-97D3-44C4-B7FB-EAD966E83013}" presName="compositeNode" presStyleCnt="0">
        <dgm:presLayoutVars>
          <dgm:bulletEnabled val="1"/>
        </dgm:presLayoutVars>
      </dgm:prSet>
      <dgm:spPr/>
    </dgm:pt>
    <dgm:pt modelId="{13C1A5E0-D8BE-4602-B82F-808D0645DDB4}" type="pres">
      <dgm:prSet presAssocID="{954E54B2-97D3-44C4-B7FB-EAD966E83013}" presName="bgRect" presStyleLbl="node1" presStyleIdx="0" presStyleCnt="2"/>
      <dgm:spPr/>
      <dgm:t>
        <a:bodyPr/>
        <a:lstStyle/>
        <a:p>
          <a:endParaRPr lang="en-IN"/>
        </a:p>
      </dgm:t>
    </dgm:pt>
    <dgm:pt modelId="{FB580199-55D2-43E5-9041-C3E06FDFBD35}" type="pres">
      <dgm:prSet presAssocID="{954E54B2-97D3-44C4-B7FB-EAD966E83013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D4BD22-EB09-433A-A7A0-05DEF164AF65}" type="pres">
      <dgm:prSet presAssocID="{954E54B2-97D3-44C4-B7FB-EAD966E83013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5A95C2-F265-44DC-A79B-6863B37BDF58}" type="pres">
      <dgm:prSet presAssocID="{DBA28320-A02F-46C9-8590-3295B6426A8C}" presName="hSp" presStyleCnt="0"/>
      <dgm:spPr/>
    </dgm:pt>
    <dgm:pt modelId="{C425382F-8173-43DB-9345-A5FB63A6634E}" type="pres">
      <dgm:prSet presAssocID="{DBA28320-A02F-46C9-8590-3295B6426A8C}" presName="vProcSp" presStyleCnt="0"/>
      <dgm:spPr/>
    </dgm:pt>
    <dgm:pt modelId="{4B05C451-A766-4117-B263-FC15B153E170}" type="pres">
      <dgm:prSet presAssocID="{DBA28320-A02F-46C9-8590-3295B6426A8C}" presName="vSp1" presStyleCnt="0"/>
      <dgm:spPr/>
    </dgm:pt>
    <dgm:pt modelId="{80FC511C-E6B4-4451-B958-B18DCC40FA33}" type="pres">
      <dgm:prSet presAssocID="{DBA28320-A02F-46C9-8590-3295B6426A8C}" presName="simulatedConn" presStyleLbl="solidFgAcc1" presStyleIdx="0" presStyleCnt="1"/>
      <dgm:spPr/>
    </dgm:pt>
    <dgm:pt modelId="{3E1CF5AC-EFAC-42DC-BD81-667B469EB787}" type="pres">
      <dgm:prSet presAssocID="{DBA28320-A02F-46C9-8590-3295B6426A8C}" presName="vSp2" presStyleCnt="0"/>
      <dgm:spPr/>
    </dgm:pt>
    <dgm:pt modelId="{9B9D16E3-9D2B-4436-9930-428F76A4E193}" type="pres">
      <dgm:prSet presAssocID="{DBA28320-A02F-46C9-8590-3295B6426A8C}" presName="sibTrans" presStyleCnt="0"/>
      <dgm:spPr/>
    </dgm:pt>
    <dgm:pt modelId="{B8B4B20A-A6CD-448D-8015-2FF9275C6C00}" type="pres">
      <dgm:prSet presAssocID="{E566EB2C-A5ED-47B6-A2E9-17E029C0CE10}" presName="compositeNode" presStyleCnt="0">
        <dgm:presLayoutVars>
          <dgm:bulletEnabled val="1"/>
        </dgm:presLayoutVars>
      </dgm:prSet>
      <dgm:spPr/>
    </dgm:pt>
    <dgm:pt modelId="{BD2FB832-BEED-4CD9-825D-3E0AA7E8391D}" type="pres">
      <dgm:prSet presAssocID="{E566EB2C-A5ED-47B6-A2E9-17E029C0CE10}" presName="bgRect" presStyleLbl="node1" presStyleIdx="1" presStyleCnt="2"/>
      <dgm:spPr/>
      <dgm:t>
        <a:bodyPr/>
        <a:lstStyle/>
        <a:p>
          <a:endParaRPr lang="en-IN"/>
        </a:p>
      </dgm:t>
    </dgm:pt>
    <dgm:pt modelId="{F5DBCCFE-2C12-451C-BF29-47745E17C9EE}" type="pres">
      <dgm:prSet presAssocID="{E566EB2C-A5ED-47B6-A2E9-17E029C0CE10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9AEDDC-92A8-4808-B9B0-F0395E39ADDE}" type="pres">
      <dgm:prSet presAssocID="{E566EB2C-A5ED-47B6-A2E9-17E029C0CE10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201F33-7C1E-4CE6-B29D-ED7D6E2C54B4}" type="presOf" srcId="{4B36F1D7-B22E-4CA4-AD61-4F08D070324A}" destId="{D4D4BD22-EB09-433A-A7A0-05DEF164AF65}" srcOrd="0" destOrd="3" presId="urn:microsoft.com/office/officeart/2005/8/layout/hProcess7"/>
    <dgm:cxn modelId="{42837878-182E-4A92-A598-3C6D65BF638E}" type="presOf" srcId="{954E54B2-97D3-44C4-B7FB-EAD966E83013}" destId="{13C1A5E0-D8BE-4602-B82F-808D0645DDB4}" srcOrd="0" destOrd="0" presId="urn:microsoft.com/office/officeart/2005/8/layout/hProcess7"/>
    <dgm:cxn modelId="{B9DC303C-0509-424A-8A26-C64B5A12B5F4}" type="presOf" srcId="{7982CC35-07CB-4DA7-ABB6-6F650E1715C4}" destId="{2B9AEDDC-92A8-4808-B9B0-F0395E39ADDE}" srcOrd="0" destOrd="4" presId="urn:microsoft.com/office/officeart/2005/8/layout/hProcess7"/>
    <dgm:cxn modelId="{75F9358D-7201-486A-9B96-DAD82D329E0E}" type="presOf" srcId="{A1351B4B-D7D8-473D-AD9E-0417E990F588}" destId="{E1549068-3465-4D48-AC7B-6314C7C278A9}" srcOrd="0" destOrd="0" presId="urn:microsoft.com/office/officeart/2005/8/layout/hProcess7"/>
    <dgm:cxn modelId="{5EC84CF4-DB59-4FD8-A76A-1DF04C7AA32F}" srcId="{B74BAC04-FA3D-45B2-ACC5-D255A60962BE}" destId="{4B36F1D7-B22E-4CA4-AD61-4F08D070324A}" srcOrd="1" destOrd="0" parTransId="{6F4F8D2D-DE57-4614-8C52-50EAC213FCA9}" sibTransId="{855C7CE1-8DCD-42BF-98D7-482D61B43348}"/>
    <dgm:cxn modelId="{FC596BFC-63FA-4B56-93CB-8BB1036958BE}" type="presOf" srcId="{643D29B8-A91A-43F7-AF6C-DCA6DB6C51C1}" destId="{D4D4BD22-EB09-433A-A7A0-05DEF164AF65}" srcOrd="0" destOrd="0" presId="urn:microsoft.com/office/officeart/2005/8/layout/hProcess7"/>
    <dgm:cxn modelId="{AB4D13FD-6DB1-4F8E-B14A-FEE1B171B546}" srcId="{B74BAC04-FA3D-45B2-ACC5-D255A60962BE}" destId="{F468A3F4-56E3-4B55-95DD-A1BC98F0DF21}" srcOrd="0" destOrd="0" parTransId="{7B1167C6-EC63-46D5-B774-8C05F62D51BF}" sibTransId="{31F75585-B2E2-48CA-ADB3-A1526205C48B}"/>
    <dgm:cxn modelId="{2DBC53B2-4793-4866-9471-CA0216120EBC}" srcId="{5D3A5184-5B0B-4191-8B05-E6D17072F057}" destId="{7982CC35-07CB-4DA7-ABB6-6F650E1715C4}" srcOrd="3" destOrd="0" parTransId="{5664D9FD-12C8-4F6E-89DC-8263A4287014}" sibTransId="{08EBA72A-2314-47A7-92B3-165CC2F9F255}"/>
    <dgm:cxn modelId="{A7916446-0DF1-4A07-BDF0-379FB960868C}" srcId="{5D3A5184-5B0B-4191-8B05-E6D17072F057}" destId="{1FA3E1EB-321E-4D69-8A15-9072D675A427}" srcOrd="2" destOrd="0" parTransId="{0DFA5BE1-0818-48E2-A9A6-B71410D5C10C}" sibTransId="{6682A0D5-885D-4038-ACAF-9F7EB11C579D}"/>
    <dgm:cxn modelId="{44DF8545-D958-47FF-8B25-666282323C84}" srcId="{954E54B2-97D3-44C4-B7FB-EAD966E83013}" destId="{B74BAC04-FA3D-45B2-ACC5-D255A60962BE}" srcOrd="1" destOrd="0" parTransId="{EF330871-D4D1-43C7-AF24-651D3EA16232}" sibTransId="{181B6655-480E-4101-8290-80190C9418F1}"/>
    <dgm:cxn modelId="{3BB90745-E899-4E62-AAE9-C4FCFB7FEEB4}" type="presOf" srcId="{1FA3E1EB-321E-4D69-8A15-9072D675A427}" destId="{2B9AEDDC-92A8-4808-B9B0-F0395E39ADDE}" srcOrd="0" destOrd="3" presId="urn:microsoft.com/office/officeart/2005/8/layout/hProcess7"/>
    <dgm:cxn modelId="{2951E6E8-0D61-4C79-8159-879229052C6A}" type="presOf" srcId="{5D3A5184-5B0B-4191-8B05-E6D17072F057}" destId="{2B9AEDDC-92A8-4808-B9B0-F0395E39ADDE}" srcOrd="0" destOrd="0" presId="urn:microsoft.com/office/officeart/2005/8/layout/hProcess7"/>
    <dgm:cxn modelId="{82B3746D-BAB3-4F83-B307-3D6A38928F4D}" type="presOf" srcId="{F468A3F4-56E3-4B55-95DD-A1BC98F0DF21}" destId="{D4D4BD22-EB09-433A-A7A0-05DEF164AF65}" srcOrd="0" destOrd="2" presId="urn:microsoft.com/office/officeart/2005/8/layout/hProcess7"/>
    <dgm:cxn modelId="{596745D0-074C-45CA-B0A2-1EE56B4C1DC7}" srcId="{A1351B4B-D7D8-473D-AD9E-0417E990F588}" destId="{E566EB2C-A5ED-47B6-A2E9-17E029C0CE10}" srcOrd="1" destOrd="0" parTransId="{441C9069-AEAC-4808-A981-C1400777E529}" sibTransId="{543BBC10-E226-4B4C-8C06-D6E1C0A406BA}"/>
    <dgm:cxn modelId="{15C76FE0-94F6-4692-83B8-218B11D38EA4}" type="presOf" srcId="{E566EB2C-A5ED-47B6-A2E9-17E029C0CE10}" destId="{BD2FB832-BEED-4CD9-825D-3E0AA7E8391D}" srcOrd="0" destOrd="0" presId="urn:microsoft.com/office/officeart/2005/8/layout/hProcess7"/>
    <dgm:cxn modelId="{347D7637-6E3B-4484-8A92-ED43E6E8ED11}" srcId="{E566EB2C-A5ED-47B6-A2E9-17E029C0CE10}" destId="{5D3A5184-5B0B-4191-8B05-E6D17072F057}" srcOrd="0" destOrd="0" parTransId="{8DC020F3-A096-4869-B8B4-D4865C64FE03}" sibTransId="{FE17F81A-D9CC-4BAA-B11A-1F01F55EAB86}"/>
    <dgm:cxn modelId="{B88688A6-A75D-4689-98E4-D223FC4C63E8}" srcId="{A1351B4B-D7D8-473D-AD9E-0417E990F588}" destId="{954E54B2-97D3-44C4-B7FB-EAD966E83013}" srcOrd="0" destOrd="0" parTransId="{35BB4ACF-C504-4D4F-BF9B-9272DD4264E8}" sibTransId="{DBA28320-A02F-46C9-8590-3295B6426A8C}"/>
    <dgm:cxn modelId="{2A572764-E03F-40E6-9F82-E4D901D52FBD}" srcId="{5D3A5184-5B0B-4191-8B05-E6D17072F057}" destId="{32A1696C-53EC-445C-8ABD-3EDFD52340B8}" srcOrd="0" destOrd="0" parTransId="{562DD4F4-CA9D-47B1-8A17-66FA70E8E16E}" sibTransId="{546EF72C-11BE-4FEC-834A-446A31837F63}"/>
    <dgm:cxn modelId="{298E56E1-A687-49C3-8B75-434A870976FA}" type="presOf" srcId="{954E54B2-97D3-44C4-B7FB-EAD966E83013}" destId="{FB580199-55D2-43E5-9041-C3E06FDFBD35}" srcOrd="1" destOrd="0" presId="urn:microsoft.com/office/officeart/2005/8/layout/hProcess7"/>
    <dgm:cxn modelId="{9C930819-D252-430B-8054-D4B69F8EA16F}" type="presOf" srcId="{12B2388D-4726-4848-B071-E80DFF646C78}" destId="{2B9AEDDC-92A8-4808-B9B0-F0395E39ADDE}" srcOrd="0" destOrd="2" presId="urn:microsoft.com/office/officeart/2005/8/layout/hProcess7"/>
    <dgm:cxn modelId="{AA146918-47FC-4B84-84BD-82A404CAC05A}" srcId="{5D3A5184-5B0B-4191-8B05-E6D17072F057}" destId="{12B2388D-4726-4848-B071-E80DFF646C78}" srcOrd="1" destOrd="0" parTransId="{9812B3C0-C159-4411-9B6D-8B03A3FECB06}" sibTransId="{0043FB11-C88A-4038-97C7-6F91248E7A94}"/>
    <dgm:cxn modelId="{08C5B948-F2E6-421E-A578-ADD71B8B6C94}" type="presOf" srcId="{E566EB2C-A5ED-47B6-A2E9-17E029C0CE10}" destId="{F5DBCCFE-2C12-451C-BF29-47745E17C9EE}" srcOrd="1" destOrd="0" presId="urn:microsoft.com/office/officeart/2005/8/layout/hProcess7"/>
    <dgm:cxn modelId="{FB1BA7D1-5213-4F6E-9E2A-FF8F7D2B5956}" type="presOf" srcId="{B74BAC04-FA3D-45B2-ACC5-D255A60962BE}" destId="{D4D4BD22-EB09-433A-A7A0-05DEF164AF65}" srcOrd="0" destOrd="1" presId="urn:microsoft.com/office/officeart/2005/8/layout/hProcess7"/>
    <dgm:cxn modelId="{A9C9E915-F5B6-4171-80B3-2AFD2266A547}" type="presOf" srcId="{32A1696C-53EC-445C-8ABD-3EDFD52340B8}" destId="{2B9AEDDC-92A8-4808-B9B0-F0395E39ADDE}" srcOrd="0" destOrd="1" presId="urn:microsoft.com/office/officeart/2005/8/layout/hProcess7"/>
    <dgm:cxn modelId="{40916252-80AA-416C-8FF6-099EE085A0FC}" srcId="{954E54B2-97D3-44C4-B7FB-EAD966E83013}" destId="{643D29B8-A91A-43F7-AF6C-DCA6DB6C51C1}" srcOrd="0" destOrd="0" parTransId="{CB66E6A8-CA2A-4871-A458-B6B9ED572653}" sibTransId="{A618596A-1219-4F7D-BD3F-2D4B39AF969A}"/>
    <dgm:cxn modelId="{8A9991C8-3472-42EC-9034-5397A06B5C41}" type="presParOf" srcId="{E1549068-3465-4D48-AC7B-6314C7C278A9}" destId="{6A122956-6D51-4D70-9F4C-9B34C0C8B61F}" srcOrd="0" destOrd="0" presId="urn:microsoft.com/office/officeart/2005/8/layout/hProcess7"/>
    <dgm:cxn modelId="{1E547ED3-A332-41EB-B114-8900AF05C610}" type="presParOf" srcId="{6A122956-6D51-4D70-9F4C-9B34C0C8B61F}" destId="{13C1A5E0-D8BE-4602-B82F-808D0645DDB4}" srcOrd="0" destOrd="0" presId="urn:microsoft.com/office/officeart/2005/8/layout/hProcess7"/>
    <dgm:cxn modelId="{0DC77122-DBB9-4052-8536-748DE3E4BA4D}" type="presParOf" srcId="{6A122956-6D51-4D70-9F4C-9B34C0C8B61F}" destId="{FB580199-55D2-43E5-9041-C3E06FDFBD35}" srcOrd="1" destOrd="0" presId="urn:microsoft.com/office/officeart/2005/8/layout/hProcess7"/>
    <dgm:cxn modelId="{DDA9DF57-28F2-403C-AD38-5DA5EA59F3EB}" type="presParOf" srcId="{6A122956-6D51-4D70-9F4C-9B34C0C8B61F}" destId="{D4D4BD22-EB09-433A-A7A0-05DEF164AF65}" srcOrd="2" destOrd="0" presId="urn:microsoft.com/office/officeart/2005/8/layout/hProcess7"/>
    <dgm:cxn modelId="{4ADACB08-0EDD-47DA-9278-E0D9B67C093E}" type="presParOf" srcId="{E1549068-3465-4D48-AC7B-6314C7C278A9}" destId="{5B5A95C2-F265-44DC-A79B-6863B37BDF58}" srcOrd="1" destOrd="0" presId="urn:microsoft.com/office/officeart/2005/8/layout/hProcess7"/>
    <dgm:cxn modelId="{ACDDA99F-00CC-4BAE-8B99-D161DA7274BE}" type="presParOf" srcId="{E1549068-3465-4D48-AC7B-6314C7C278A9}" destId="{C425382F-8173-43DB-9345-A5FB63A6634E}" srcOrd="2" destOrd="0" presId="urn:microsoft.com/office/officeart/2005/8/layout/hProcess7"/>
    <dgm:cxn modelId="{2BE2DA4D-759B-41D2-B6A1-C9701E2EC4B6}" type="presParOf" srcId="{C425382F-8173-43DB-9345-A5FB63A6634E}" destId="{4B05C451-A766-4117-B263-FC15B153E170}" srcOrd="0" destOrd="0" presId="urn:microsoft.com/office/officeart/2005/8/layout/hProcess7"/>
    <dgm:cxn modelId="{36D36EDA-42A5-4B46-9204-A4A26A8E364F}" type="presParOf" srcId="{C425382F-8173-43DB-9345-A5FB63A6634E}" destId="{80FC511C-E6B4-4451-B958-B18DCC40FA33}" srcOrd="1" destOrd="0" presId="urn:microsoft.com/office/officeart/2005/8/layout/hProcess7"/>
    <dgm:cxn modelId="{2CBF9119-72F5-4B44-845C-920FB0FE804D}" type="presParOf" srcId="{C425382F-8173-43DB-9345-A5FB63A6634E}" destId="{3E1CF5AC-EFAC-42DC-BD81-667B469EB787}" srcOrd="2" destOrd="0" presId="urn:microsoft.com/office/officeart/2005/8/layout/hProcess7"/>
    <dgm:cxn modelId="{6988D7DF-01E0-432B-8754-50E3E8307BB1}" type="presParOf" srcId="{E1549068-3465-4D48-AC7B-6314C7C278A9}" destId="{9B9D16E3-9D2B-4436-9930-428F76A4E193}" srcOrd="3" destOrd="0" presId="urn:microsoft.com/office/officeart/2005/8/layout/hProcess7"/>
    <dgm:cxn modelId="{E637FDB2-7647-46A6-B7B1-57C9042097CA}" type="presParOf" srcId="{E1549068-3465-4D48-AC7B-6314C7C278A9}" destId="{B8B4B20A-A6CD-448D-8015-2FF9275C6C00}" srcOrd="4" destOrd="0" presId="urn:microsoft.com/office/officeart/2005/8/layout/hProcess7"/>
    <dgm:cxn modelId="{9B55C64C-E77A-4A6B-8441-3C52DB48CAAA}" type="presParOf" srcId="{B8B4B20A-A6CD-448D-8015-2FF9275C6C00}" destId="{BD2FB832-BEED-4CD9-825D-3E0AA7E8391D}" srcOrd="0" destOrd="0" presId="urn:microsoft.com/office/officeart/2005/8/layout/hProcess7"/>
    <dgm:cxn modelId="{9DBFD79B-3AAC-4B6D-A0D9-15D4641CD30B}" type="presParOf" srcId="{B8B4B20A-A6CD-448D-8015-2FF9275C6C00}" destId="{F5DBCCFE-2C12-451C-BF29-47745E17C9EE}" srcOrd="1" destOrd="0" presId="urn:microsoft.com/office/officeart/2005/8/layout/hProcess7"/>
    <dgm:cxn modelId="{F3DB9207-B162-42C0-97A9-55D5783E3A62}" type="presParOf" srcId="{B8B4B20A-A6CD-448D-8015-2FF9275C6C00}" destId="{2B9AEDDC-92A8-4808-B9B0-F0395E39ADD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11FE6-72ED-42D9-BB3D-20FA2C03A613}">
      <dsp:nvSpPr>
        <dsp:cNvPr id="0" name=""/>
        <dsp:cNvSpPr/>
      </dsp:nvSpPr>
      <dsp:spPr>
        <a:xfrm>
          <a:off x="1032" y="0"/>
          <a:ext cx="2684487" cy="4191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DEV / SI / Patch</a:t>
          </a:r>
          <a:endParaRPr lang="en-US" sz="2800" kern="1200" dirty="0"/>
        </a:p>
      </dsp:txBody>
      <dsp:txXfrm>
        <a:off x="1032" y="0"/>
        <a:ext cx="2684487" cy="1257300"/>
      </dsp:txXfrm>
    </dsp:sp>
    <dsp:sp modelId="{80EC9E63-382F-4701-B61D-E0C7D51F6F95}">
      <dsp:nvSpPr>
        <dsp:cNvPr id="0" name=""/>
        <dsp:cNvSpPr/>
      </dsp:nvSpPr>
      <dsp:spPr>
        <a:xfrm>
          <a:off x="269481" y="1257658"/>
          <a:ext cx="2147589" cy="8233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Smoke Testing</a:t>
          </a:r>
          <a:endParaRPr lang="en-US" sz="1700" kern="1200" dirty="0" smtClean="0"/>
        </a:p>
      </dsp:txBody>
      <dsp:txXfrm>
        <a:off x="293596" y="1281773"/>
        <a:ext cx="2099359" cy="775133"/>
      </dsp:txXfrm>
    </dsp:sp>
    <dsp:sp modelId="{33C550E2-6BB7-4526-86A7-482C5265B8AA}">
      <dsp:nvSpPr>
        <dsp:cNvPr id="0" name=""/>
        <dsp:cNvSpPr/>
      </dsp:nvSpPr>
      <dsp:spPr>
        <a:xfrm>
          <a:off x="269481" y="2207693"/>
          <a:ext cx="2147589" cy="823363"/>
        </a:xfrm>
        <a:prstGeom prst="roundRect">
          <a:avLst>
            <a:gd name="adj" fmla="val 10000"/>
          </a:avLst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Spot Check</a:t>
          </a:r>
          <a:endParaRPr lang="en-US" sz="1700" kern="1200" dirty="0" smtClean="0"/>
        </a:p>
      </dsp:txBody>
      <dsp:txXfrm>
        <a:off x="293596" y="2231808"/>
        <a:ext cx="2099359" cy="775133"/>
      </dsp:txXfrm>
    </dsp:sp>
    <dsp:sp modelId="{E1EF25E1-873E-4F4A-A9B9-C6ED634B05CB}">
      <dsp:nvSpPr>
        <dsp:cNvPr id="0" name=""/>
        <dsp:cNvSpPr/>
      </dsp:nvSpPr>
      <dsp:spPr>
        <a:xfrm>
          <a:off x="269481" y="3157728"/>
          <a:ext cx="2147589" cy="823363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Functional Testing (Roll Out)</a:t>
          </a:r>
          <a:endParaRPr lang="en-US" sz="1700" kern="1200" dirty="0"/>
        </a:p>
      </dsp:txBody>
      <dsp:txXfrm>
        <a:off x="293596" y="3181843"/>
        <a:ext cx="2099359" cy="775133"/>
      </dsp:txXfrm>
    </dsp:sp>
    <dsp:sp modelId="{3DDB69CB-D258-492E-878C-10A33A545FC4}">
      <dsp:nvSpPr>
        <dsp:cNvPr id="0" name=""/>
        <dsp:cNvSpPr/>
      </dsp:nvSpPr>
      <dsp:spPr>
        <a:xfrm>
          <a:off x="2886856" y="0"/>
          <a:ext cx="2684487" cy="4191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INTG / USER / FT</a:t>
          </a:r>
          <a:endParaRPr lang="en-US" sz="2800" kern="1200" dirty="0"/>
        </a:p>
      </dsp:txBody>
      <dsp:txXfrm>
        <a:off x="2886856" y="0"/>
        <a:ext cx="2684487" cy="1257300"/>
      </dsp:txXfrm>
    </dsp:sp>
    <dsp:sp modelId="{88089834-ADA3-4927-9FB5-B7EDC2A53B96}">
      <dsp:nvSpPr>
        <dsp:cNvPr id="0" name=""/>
        <dsp:cNvSpPr/>
      </dsp:nvSpPr>
      <dsp:spPr>
        <a:xfrm>
          <a:off x="3155305" y="1257658"/>
          <a:ext cx="2147589" cy="823363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Functional Testing (Prod </a:t>
          </a:r>
          <a:r>
            <a:rPr lang="en-US" sz="1700" kern="1200" dirty="0" err="1" smtClean="0"/>
            <a:t>Supp</a:t>
          </a:r>
          <a:r>
            <a:rPr lang="en-US" sz="1700" kern="1200" dirty="0" smtClean="0"/>
            <a:t> &amp; Roll Out)</a:t>
          </a:r>
          <a:endParaRPr lang="en-US" sz="1700" kern="1200" dirty="0"/>
        </a:p>
      </dsp:txBody>
      <dsp:txXfrm>
        <a:off x="3179420" y="1281773"/>
        <a:ext cx="2099359" cy="775133"/>
      </dsp:txXfrm>
    </dsp:sp>
    <dsp:sp modelId="{ED826E48-891F-4DEE-BD96-DDC27D1D5EB8}">
      <dsp:nvSpPr>
        <dsp:cNvPr id="0" name=""/>
        <dsp:cNvSpPr/>
      </dsp:nvSpPr>
      <dsp:spPr>
        <a:xfrm>
          <a:off x="3155305" y="2207693"/>
          <a:ext cx="2147589" cy="823363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Regression Testing</a:t>
          </a:r>
          <a:endParaRPr lang="en-US" sz="1700" kern="1200" dirty="0"/>
        </a:p>
      </dsp:txBody>
      <dsp:txXfrm>
        <a:off x="3179420" y="2231808"/>
        <a:ext cx="2099359" cy="775133"/>
      </dsp:txXfrm>
    </dsp:sp>
    <dsp:sp modelId="{1554F9A7-F7BD-431E-B5A6-99770E468DD2}">
      <dsp:nvSpPr>
        <dsp:cNvPr id="0" name=""/>
        <dsp:cNvSpPr/>
      </dsp:nvSpPr>
      <dsp:spPr>
        <a:xfrm>
          <a:off x="3155305" y="3157728"/>
          <a:ext cx="2147589" cy="823363"/>
        </a:xfrm>
        <a:prstGeom prst="roundRect">
          <a:avLst>
            <a:gd name="adj" fmla="val 10000"/>
          </a:avLst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System Down Testing for every APD</a:t>
          </a:r>
          <a:endParaRPr lang="en-US" sz="1700" kern="1200" dirty="0"/>
        </a:p>
      </dsp:txBody>
      <dsp:txXfrm>
        <a:off x="3179420" y="3181843"/>
        <a:ext cx="2099359" cy="775133"/>
      </dsp:txXfrm>
    </dsp:sp>
    <dsp:sp modelId="{E670569F-A881-453E-80BF-32E2703EB0B2}">
      <dsp:nvSpPr>
        <dsp:cNvPr id="0" name=""/>
        <dsp:cNvSpPr/>
      </dsp:nvSpPr>
      <dsp:spPr>
        <a:xfrm>
          <a:off x="5773712" y="0"/>
          <a:ext cx="2684487" cy="4191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TRNG</a:t>
          </a:r>
          <a:endParaRPr lang="en-US" sz="5800" kern="1200" dirty="0"/>
        </a:p>
      </dsp:txBody>
      <dsp:txXfrm>
        <a:off x="5773712" y="0"/>
        <a:ext cx="2684487" cy="1257300"/>
      </dsp:txXfrm>
    </dsp:sp>
    <dsp:sp modelId="{D6D2C4CC-57B5-4355-B35D-3426F47C79CE}">
      <dsp:nvSpPr>
        <dsp:cNvPr id="0" name=""/>
        <dsp:cNvSpPr/>
      </dsp:nvSpPr>
      <dsp:spPr>
        <a:xfrm>
          <a:off x="6041128" y="1257300"/>
          <a:ext cx="2147589" cy="272415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Verify if an issue exists in Prod</a:t>
          </a:r>
          <a:endParaRPr lang="en-US" sz="1700" kern="1200" dirty="0"/>
        </a:p>
      </dsp:txBody>
      <dsp:txXfrm>
        <a:off x="6104029" y="1320201"/>
        <a:ext cx="2021787" cy="259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3550"/>
          </a:xfrm>
          <a:prstGeom prst="rect">
            <a:avLst/>
          </a:prstGeom>
        </p:spPr>
        <p:txBody>
          <a:bodyPr vert="horz" lIns="92287" tIns="46143" rIns="92287" bIns="46143" rtlCol="0"/>
          <a:lstStyle>
            <a:lvl1pPr algn="l">
              <a:defRPr sz="120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3550"/>
          </a:xfrm>
          <a:prstGeom prst="rect">
            <a:avLst/>
          </a:prstGeom>
        </p:spPr>
        <p:txBody>
          <a:bodyPr vert="horz" lIns="92287" tIns="46143" rIns="92287" bIns="46143" rtlCol="0"/>
          <a:lstStyle>
            <a:lvl1pPr algn="r">
              <a:defRPr sz="1200" smtClean="0"/>
            </a:lvl1pPr>
          </a:lstStyle>
          <a:p>
            <a:pPr>
              <a:defRPr/>
            </a:pPr>
            <a:fld id="{9727E618-B619-4C36-8069-B46C9E63E7BB}" type="datetimeFigureOut">
              <a:rPr lang="en-IN"/>
              <a:pPr>
                <a:defRPr/>
              </a:pPr>
              <a:t>14-10-2016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1263"/>
            <a:ext cx="3038475" cy="463550"/>
          </a:xfrm>
          <a:prstGeom prst="rect">
            <a:avLst/>
          </a:prstGeom>
        </p:spPr>
        <p:txBody>
          <a:bodyPr vert="horz" lIns="92287" tIns="46143" rIns="92287" bIns="4614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31263"/>
            <a:ext cx="3038475" cy="463550"/>
          </a:xfrm>
          <a:prstGeom prst="rect">
            <a:avLst/>
          </a:prstGeom>
        </p:spPr>
        <p:txBody>
          <a:bodyPr vert="horz" lIns="92287" tIns="46143" rIns="92287" bIns="46143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C442BCF-093E-4EAA-8717-F0E65CF5F693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08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3550"/>
          </a:xfrm>
          <a:prstGeom prst="rect">
            <a:avLst/>
          </a:prstGeom>
        </p:spPr>
        <p:txBody>
          <a:bodyPr vert="horz" lIns="93164" tIns="46581" rIns="93164" bIns="465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3550"/>
          </a:xfrm>
          <a:prstGeom prst="rect">
            <a:avLst/>
          </a:prstGeom>
        </p:spPr>
        <p:txBody>
          <a:bodyPr vert="horz" lIns="93164" tIns="46581" rIns="93164" bIns="465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F4A2D4-943A-4B1C-9013-9F22B5005060}" type="datetimeFigureOut">
              <a:rPr lang="en-US"/>
              <a:pPr>
                <a:defRPr/>
              </a:pPr>
              <a:t>10/14/2016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1912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1" rIns="93164" bIns="4658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vert="horz" lIns="93164" tIns="46581" rIns="93164" bIns="4658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1263"/>
            <a:ext cx="3038475" cy="463550"/>
          </a:xfrm>
          <a:prstGeom prst="rect">
            <a:avLst/>
          </a:prstGeom>
        </p:spPr>
        <p:txBody>
          <a:bodyPr vert="horz" lIns="93164" tIns="46581" rIns="93164" bIns="465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31263"/>
            <a:ext cx="3038475" cy="463550"/>
          </a:xfrm>
          <a:prstGeom prst="rect">
            <a:avLst/>
          </a:prstGeom>
        </p:spPr>
        <p:txBody>
          <a:bodyPr vert="horz" lIns="93164" tIns="46581" rIns="93164" bIns="465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158527-55D2-4491-A481-82DAFC9145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35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5124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10249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5373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20498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56230" algn="l" defTabSz="11024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307476" algn="l" defTabSz="11024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58722" algn="l" defTabSz="11024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409968" algn="l" defTabSz="110249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1912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9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about IN 1, UT1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about IN 1, UT1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1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 APD and Sep APD have 0s or some other </a:t>
            </a:r>
            <a:r>
              <a:rPr lang="en-US" dirty="0" err="1" smtClean="0"/>
              <a:t>respresentation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58527-55D2-4491-A481-82DAFC9145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9575" y="696913"/>
            <a:ext cx="619125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64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solutions@valuemomentum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VAM ppt images-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344400" cy="694334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11113"/>
            <a:ext cx="12344400" cy="6950075"/>
          </a:xfrm>
          <a:prstGeom prst="rect">
            <a:avLst/>
          </a:prstGeom>
          <a:solidFill>
            <a:srgbClr val="0B8D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0249" tIns="55125" rIns="110249" bIns="55125" spcCol="0" rtlCol="0" anchor="ctr"/>
          <a:lstStyle/>
          <a:p>
            <a:pPr algn="ctr"/>
            <a:endParaRPr lang="en-US" dirty="0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3034666" y="2620112"/>
            <a:ext cx="6275070" cy="94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249" tIns="55125" rIns="110249" bIns="55125" anchor="ctr">
            <a:spAutoFit/>
          </a:bodyPr>
          <a:lstStyle/>
          <a:p>
            <a:pPr algn="ctr">
              <a:lnSpc>
                <a:spcPct val="90000"/>
              </a:lnSpc>
              <a:buSzPct val="120000"/>
              <a:defRPr/>
            </a:pPr>
            <a:r>
              <a:rPr lang="en-US" sz="6000" b="1" dirty="0" smtClean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THANK</a:t>
            </a:r>
            <a:r>
              <a:rPr lang="en-US" sz="60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YOU!</a:t>
            </a:r>
            <a:endParaRPr lang="en-US" sz="60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6" name="Rectangle 25"/>
          <p:cNvSpPr/>
          <p:nvPr userDrawn="1"/>
        </p:nvSpPr>
        <p:spPr>
          <a:xfrm>
            <a:off x="4467974" y="4084637"/>
            <a:ext cx="3433723" cy="326770"/>
          </a:xfrm>
          <a:prstGeom prst="rect">
            <a:avLst/>
          </a:prstGeom>
        </p:spPr>
        <p:txBody>
          <a:bodyPr wrap="none" lIns="110249" tIns="55125" rIns="110249" bIns="55125">
            <a:spAutoFit/>
          </a:bodyPr>
          <a:lstStyle/>
          <a:p>
            <a:pPr>
              <a:defRPr/>
            </a:pPr>
            <a:r>
              <a:rPr lang="en-IN" sz="14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Email</a:t>
            </a:r>
            <a:r>
              <a:rPr lang="en-IN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IN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2"/>
              </a:rPr>
              <a:t>solutions@valuemomentum.com</a:t>
            </a:r>
            <a:endParaRPr lang="en-IN" sz="19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390901" y="4922837"/>
            <a:ext cx="2575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600" b="1" dirty="0" smtClean="0">
                <a:solidFill>
                  <a:srgbClr val="EAA9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ASIA PACIFIC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Plot No 36 &amp; 37, Gachibowli,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Financial District, Nanakramguda, 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Hyderabad – 500032, India</a:t>
            </a:r>
            <a:endParaRPr lang="en-US" sz="1400" b="1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781801" y="4922837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 smtClean="0">
                <a:solidFill>
                  <a:srgbClr val="EAA9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 HEADQUARTERS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220 Old New Brunswick Rd,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Suite 100,Piscataway 08854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T: 908-755-0048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390901" y="4549326"/>
            <a:ext cx="5562600" cy="0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172201" y="4922837"/>
            <a:ext cx="0" cy="1371600"/>
          </a:xfrm>
          <a:prstGeom prst="line">
            <a:avLst/>
          </a:prstGeom>
          <a:ln w="12700" cmpd="sng">
            <a:solidFill>
              <a:srgbClr val="EAA91E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390901" y="3932237"/>
            <a:ext cx="5562600" cy="0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VAM ppt images-0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5396" y="-35618"/>
            <a:ext cx="3573610" cy="26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298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5977" y="208831"/>
            <a:ext cx="1397099" cy="90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16"/>
          <p:cNvSpPr txBox="1"/>
          <p:nvPr userDrawn="1"/>
        </p:nvSpPr>
        <p:spPr>
          <a:xfrm>
            <a:off x="11624310" y="6540542"/>
            <a:ext cx="617220" cy="326770"/>
          </a:xfrm>
          <a:prstGeom prst="rect">
            <a:avLst/>
          </a:prstGeom>
          <a:noFill/>
        </p:spPr>
        <p:txBody>
          <a:bodyPr lIns="110249" tIns="55125" rIns="110249" bIns="55125" anchor="ctr">
            <a:spAutoFit/>
          </a:bodyPr>
          <a:lstStyle/>
          <a:p>
            <a:pPr algn="ctr">
              <a:defRPr/>
            </a:pPr>
            <a:fld id="{D2FF584B-C88C-4411-984A-6427B0C91A19}" type="slidenum">
              <a:rPr lang="en-US" sz="1400">
                <a:solidFill>
                  <a:prstClr val="black"/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240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5977" y="208831"/>
            <a:ext cx="1397099" cy="90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705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6"/>
          <p:cNvSpPr txBox="1"/>
          <p:nvPr userDrawn="1"/>
        </p:nvSpPr>
        <p:spPr>
          <a:xfrm>
            <a:off x="11624310" y="6540542"/>
            <a:ext cx="617220" cy="326770"/>
          </a:xfrm>
          <a:prstGeom prst="rect">
            <a:avLst/>
          </a:prstGeom>
          <a:noFill/>
        </p:spPr>
        <p:txBody>
          <a:bodyPr lIns="110249" tIns="55125" rIns="110249" bIns="55125" anchor="ctr">
            <a:spAutoFit/>
          </a:bodyPr>
          <a:lstStyle/>
          <a:p>
            <a:pPr algn="ctr">
              <a:defRPr/>
            </a:pPr>
            <a:fld id="{D2FF584B-C88C-4411-984A-6427B0C91A19}" type="slidenum">
              <a:rPr lang="en-US" sz="1400">
                <a:solidFill>
                  <a:prstClr val="black"/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9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5977" y="208831"/>
            <a:ext cx="1397099" cy="90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214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1" y="2159030"/>
            <a:ext cx="10492740" cy="1489761"/>
          </a:xfrm>
          <a:prstGeom prst="rect">
            <a:avLst/>
          </a:prstGeom>
        </p:spPr>
        <p:txBody>
          <a:bodyPr lIns="110249" tIns="55125" rIns="110249" bIns="5512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938376"/>
            <a:ext cx="8641081" cy="1776130"/>
          </a:xfrm>
          <a:prstGeom prst="rect">
            <a:avLst/>
          </a:prstGeom>
        </p:spPr>
        <p:txBody>
          <a:bodyPr lIns="110249" tIns="55125" rIns="110249" bIns="55125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1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2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4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56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0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58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09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" y="6441691"/>
            <a:ext cx="2880360" cy="370027"/>
          </a:xfrm>
          <a:prstGeom prst="rect">
            <a:avLst/>
          </a:prstGeom>
        </p:spPr>
        <p:txBody>
          <a:bodyPr lIns="110249" tIns="55125" rIns="110249" bIns="55125"/>
          <a:lstStyle/>
          <a:p>
            <a:fld id="{FAE2270A-B90F-4C78-9016-099851D9EB2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7671" y="6441691"/>
            <a:ext cx="3909060" cy="370027"/>
          </a:xfrm>
          <a:prstGeom prst="rect">
            <a:avLst/>
          </a:prstGeom>
        </p:spPr>
        <p:txBody>
          <a:bodyPr lIns="110249" tIns="55125" rIns="110249" bIns="5512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46820" y="6441691"/>
            <a:ext cx="2880360" cy="370027"/>
          </a:xfrm>
          <a:prstGeom prst="rect">
            <a:avLst/>
          </a:prstGeom>
        </p:spPr>
        <p:txBody>
          <a:bodyPr lIns="110249" tIns="55125" rIns="110249" bIns="55125"/>
          <a:lstStyle/>
          <a:p>
            <a:fld id="{9DC8F4C1-372F-44DD-BBEF-A0689DA5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8325"/>
            <a:ext cx="11109961" cy="1158346"/>
          </a:xfrm>
          <a:prstGeom prst="rect">
            <a:avLst/>
          </a:prstGeom>
        </p:spPr>
        <p:txBody>
          <a:bodyPr lIns="110249" tIns="55125" rIns="110249" bIns="5512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621685"/>
            <a:ext cx="11109961" cy="4586728"/>
          </a:xfrm>
          <a:prstGeom prst="rect">
            <a:avLst/>
          </a:prstGeom>
        </p:spPr>
        <p:txBody>
          <a:bodyPr lIns="110249" tIns="55125" rIns="110249" bIns="5512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" y="6441691"/>
            <a:ext cx="2880360" cy="370027"/>
          </a:xfrm>
          <a:prstGeom prst="rect">
            <a:avLst/>
          </a:prstGeom>
        </p:spPr>
        <p:txBody>
          <a:bodyPr lIns="110249" tIns="55125" rIns="110249" bIns="55125"/>
          <a:lstStyle/>
          <a:p>
            <a:fld id="{FAE2270A-B90F-4C78-9016-099851D9EB2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7671" y="6441691"/>
            <a:ext cx="3909060" cy="370027"/>
          </a:xfrm>
          <a:prstGeom prst="rect">
            <a:avLst/>
          </a:prstGeom>
        </p:spPr>
        <p:txBody>
          <a:bodyPr lIns="110249" tIns="55125" rIns="110249" bIns="5512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46820" y="6441691"/>
            <a:ext cx="2880360" cy="370027"/>
          </a:xfrm>
          <a:prstGeom prst="rect">
            <a:avLst/>
          </a:prstGeom>
        </p:spPr>
        <p:txBody>
          <a:bodyPr lIns="110249" tIns="55125" rIns="110249" bIns="55125"/>
          <a:lstStyle/>
          <a:p>
            <a:fld id="{9DC8F4C1-372F-44DD-BBEF-A0689DA50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M-Logo-Small.jpg"/>
          <p:cNvPicPr>
            <a:picLocks noChangeAspect="1"/>
          </p:cNvPicPr>
          <p:nvPr/>
        </p:nvPicPr>
        <p:blipFill>
          <a:blip r:embed="rId2" cstate="print"/>
          <a:srcRect l="3863" t="3307" r="3698" b="5688"/>
          <a:stretch>
            <a:fillRect/>
          </a:stretch>
        </p:blipFill>
        <p:spPr>
          <a:xfrm>
            <a:off x="10682772" y="-4457"/>
            <a:ext cx="1455888" cy="699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7180" y="6694525"/>
            <a:ext cx="617220" cy="279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98D5287-B0D0-4F8C-9C32-03A2B269C072}" type="slidenum">
              <a:rPr lang="en-US" sz="1216" baseline="0" smtClean="0">
                <a:latin typeface="Calibri" pitchFamily="34" charset="0"/>
              </a:rPr>
              <a:pPr algn="ctr"/>
              <a:t>‹#›</a:t>
            </a:fld>
            <a:endParaRPr lang="en-US" sz="1216" baseline="0" dirty="0">
              <a:latin typeface="Calibri" pitchFamily="34" charset="0"/>
            </a:endParaRPr>
          </a:p>
        </p:txBody>
      </p:sp>
      <p:pic>
        <p:nvPicPr>
          <p:cNvPr id="9" name="Picture 8" descr="VM-Logo-Small.jpg"/>
          <p:cNvPicPr>
            <a:picLocks noChangeAspect="1"/>
          </p:cNvPicPr>
          <p:nvPr userDrawn="1"/>
        </p:nvPicPr>
        <p:blipFill>
          <a:blip r:embed="rId2" cstate="print"/>
          <a:srcRect l="3863" t="3307" r="3698" b="5688"/>
          <a:stretch>
            <a:fillRect/>
          </a:stretch>
        </p:blipFill>
        <p:spPr>
          <a:xfrm>
            <a:off x="10682772" y="-4457"/>
            <a:ext cx="1455888" cy="69946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1727180" y="6694525"/>
            <a:ext cx="617220" cy="279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98D5287-B0D0-4F8C-9C32-03A2B269C072}" type="slidenum">
              <a:rPr lang="en-US" sz="1216" baseline="0" smtClean="0">
                <a:latin typeface="Calibri" pitchFamily="34" charset="0"/>
              </a:rPr>
              <a:pPr algn="ctr"/>
              <a:t>‹#›</a:t>
            </a:fld>
            <a:endParaRPr lang="en-US" sz="1216" baseline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01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5977" y="208831"/>
            <a:ext cx="1397099" cy="90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702" r:id="rId3"/>
    <p:sldLayoutId id="2147483703" r:id="rId4"/>
    <p:sldLayoutId id="2147483673" r:id="rId5"/>
    <p:sldLayoutId id="2147483704" r:id="rId6"/>
    <p:sldLayoutId id="2147483705" r:id="rId7"/>
    <p:sldLayoutId id="2147483706" r:id="rId8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5pPr>
      <a:lvl6pPr marL="551246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6pPr>
      <a:lvl7pPr marL="110249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7pPr>
      <a:lvl8pPr marL="1653738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8pPr>
      <a:lvl9pPr marL="2204984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9pPr>
    </p:titleStyle>
    <p:bodyStyle>
      <a:lvl1pPr marL="413435" indent="-41343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5775" indent="-34452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115" indent="-27562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9361" indent="-27562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0607" indent="-27562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1853" indent="-275623" algn="l" defTabSz="11024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83099" indent="-275623" algn="l" defTabSz="11024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34345" indent="-275623" algn="l" defTabSz="11024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5591" indent="-275623" algn="l" defTabSz="11024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246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2492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3738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4984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6230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7476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8722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09968" algn="l" defTabSz="110249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" y="12172"/>
            <a:ext cx="12310580" cy="6934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307" y="6370637"/>
            <a:ext cx="3225800" cy="127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2954" y="6523037"/>
            <a:ext cx="32258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7221" y="278326"/>
            <a:ext cx="10492740" cy="88002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Root Cause Analysis – ANBC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6218237"/>
            <a:ext cx="944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Testing Root Cause has been coming down over the releases</a:t>
            </a:r>
          </a:p>
          <a:p>
            <a:r>
              <a:rPr lang="en-US" sz="1400" dirty="0"/>
              <a:t>Showstopper and Critical JIRAs resulted in </a:t>
            </a:r>
            <a:r>
              <a:rPr lang="en-US" sz="1400" dirty="0" err="1"/>
              <a:t>efix</a:t>
            </a:r>
            <a:r>
              <a:rPr lang="en-US" sz="1400" dirty="0"/>
              <a:t> earlier in 2016. We are working on the nature of these severity so as to have necessary coverage in our regression </a:t>
            </a:r>
            <a:r>
              <a:rPr lang="en-US" sz="1400" dirty="0" smtClean="0"/>
              <a:t>suite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4" y="1417637"/>
            <a:ext cx="11442066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2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7221" y="278326"/>
            <a:ext cx="10492740" cy="88002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Root Cause Analysis - ANBA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399" y="6065837"/>
            <a:ext cx="111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Initial releases saw critical JIRAs of Testing trending high which has come down over the releases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189037"/>
            <a:ext cx="1130272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2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7221" y="278326"/>
            <a:ext cx="10492740" cy="88002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Root Cause Analysis – Cycle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12837"/>
            <a:ext cx="11049000" cy="494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0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88" y="808037"/>
            <a:ext cx="6787112" cy="227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7221" y="278326"/>
            <a:ext cx="9464040" cy="49390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551246" indent="-551246"/>
            <a:r>
              <a:rPr lang="en-US" sz="3900" dirty="0"/>
              <a:t>Regression </a:t>
            </a:r>
            <a:r>
              <a:rPr lang="en-US" sz="3900" dirty="0" smtClean="0"/>
              <a:t>Cycle Time over </a:t>
            </a:r>
            <a:r>
              <a:rPr lang="en-US" sz="3900" dirty="0"/>
              <a:t>the </a:t>
            </a:r>
            <a:r>
              <a:rPr lang="en-US" sz="3900" dirty="0" smtClean="0"/>
              <a:t>releases</a:t>
            </a:r>
            <a:endParaRPr lang="en-US" sz="39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2" y="5546311"/>
            <a:ext cx="9408321" cy="942323"/>
          </a:xfrm>
          <a:prstGeom prst="rect">
            <a:avLst/>
          </a:prstGeom>
          <a:noFill/>
        </p:spPr>
        <p:txBody>
          <a:bodyPr wrap="square" lIns="110249" tIns="55125" rIns="110249" bIns="55125" rtlCol="0">
            <a:spAutoFit/>
          </a:bodyPr>
          <a:lstStyle/>
          <a:p>
            <a:r>
              <a:rPr lang="en-US" dirty="0"/>
              <a:t>The time taken to execute automated test cases has been coming down over the </a:t>
            </a:r>
            <a:r>
              <a:rPr lang="en-US" dirty="0" smtClean="0"/>
              <a:t>releases</a:t>
            </a:r>
          </a:p>
          <a:p>
            <a:r>
              <a:rPr lang="en-US" dirty="0" smtClean="0"/>
              <a:t>ANBC cycle time has gone up in the last release due to application issues which resulted in re-execution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" y="808037"/>
            <a:ext cx="5746750" cy="224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2" y="3237186"/>
            <a:ext cx="5550453" cy="183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55" y="3065909"/>
            <a:ext cx="6578600" cy="223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1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7221" y="278326"/>
            <a:ext cx="9464040" cy="4939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551246" indent="-551246"/>
            <a:r>
              <a:rPr lang="en-US" sz="3200" dirty="0"/>
              <a:t>Regression </a:t>
            </a:r>
            <a:r>
              <a:rPr lang="en-US" sz="3200" dirty="0" smtClean="0"/>
              <a:t>average execution time per test case (in Sec)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2896" y="6177846"/>
            <a:ext cx="11797904" cy="603769"/>
          </a:xfrm>
          <a:prstGeom prst="rect">
            <a:avLst/>
          </a:prstGeom>
          <a:noFill/>
        </p:spPr>
        <p:txBody>
          <a:bodyPr wrap="square" lIns="110249" tIns="55125" rIns="110249" bIns="55125" rtlCol="0">
            <a:spAutoFit/>
          </a:bodyPr>
          <a:lstStyle/>
          <a:p>
            <a:r>
              <a:rPr lang="en-US" sz="1600" dirty="0" smtClean="0"/>
              <a:t>Average time taken to execute is the total tests executed / effort (in Sec)</a:t>
            </a:r>
          </a:p>
          <a:p>
            <a:endParaRPr lang="en-US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884237"/>
            <a:ext cx="6477000" cy="252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99" y="1293812"/>
            <a:ext cx="5879902" cy="203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" y="3524812"/>
            <a:ext cx="6316505" cy="216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3638897"/>
            <a:ext cx="5715000" cy="204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7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7462"/>
            <a:ext cx="11109961" cy="72977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0" y="808037"/>
            <a:ext cx="8452082" cy="48553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1"/>
                </a:solidFill>
              </a:rPr>
              <a:t>Continuous Testing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87667" y="4770437"/>
            <a:ext cx="8452082" cy="48553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1"/>
                </a:solidFill>
              </a:rPr>
              <a:t>Improve Cycle Time for Regression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33787" y="5380037"/>
            <a:ext cx="8313720" cy="10483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6996" lvl="1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Optimize </a:t>
            </a:r>
            <a:r>
              <a:rPr lang="en-US" sz="1200" dirty="0">
                <a:solidFill>
                  <a:schemeClr val="tx1"/>
                </a:solidFill>
              </a:rPr>
              <a:t>the regression suite by identifying </a:t>
            </a:r>
            <a:r>
              <a:rPr lang="en-US" sz="1200" dirty="0" smtClean="0">
                <a:solidFill>
                  <a:schemeClr val="tx1"/>
                </a:solidFill>
              </a:rPr>
              <a:t>non critical </a:t>
            </a:r>
            <a:r>
              <a:rPr lang="en-US" sz="1200" dirty="0">
                <a:solidFill>
                  <a:schemeClr val="tx1"/>
                </a:solidFill>
              </a:rPr>
              <a:t>cases and </a:t>
            </a:r>
            <a:r>
              <a:rPr lang="en-US" sz="1200" dirty="0" smtClean="0">
                <a:solidFill>
                  <a:schemeClr val="tx1"/>
                </a:solidFill>
              </a:rPr>
              <a:t>exclude those which have been passing </a:t>
            </a:r>
            <a:r>
              <a:rPr lang="en-US" sz="1200" dirty="0">
                <a:solidFill>
                  <a:schemeClr val="tx1"/>
                </a:solidFill>
              </a:rPr>
              <a:t>for </a:t>
            </a:r>
            <a:r>
              <a:rPr lang="en-US" sz="1200" dirty="0" smtClean="0">
                <a:solidFill>
                  <a:schemeClr val="tx1"/>
                </a:solidFill>
              </a:rPr>
              <a:t>the last couple of releases</a:t>
            </a:r>
          </a:p>
          <a:p>
            <a:pPr marL="836996" lvl="1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To identify the bottle necks in regression execution on a daily basis and try to resolve them so that we don’t have many failures in regression execution</a:t>
            </a:r>
            <a:endParaRPr lang="en-IN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66136761"/>
              </p:ext>
            </p:extLst>
          </p:nvPr>
        </p:nvGraphicFramePr>
        <p:xfrm>
          <a:off x="1524000" y="1362866"/>
          <a:ext cx="8327858" cy="337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8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" y="-11113"/>
            <a:ext cx="12344400" cy="6950075"/>
          </a:xfrm>
          <a:prstGeom prst="rect">
            <a:avLst/>
          </a:prstGeom>
          <a:solidFill>
            <a:srgbClr val="0B8D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0249" tIns="55125" rIns="110249" bIns="55125" spcCol="0" rtlCol="0" anchor="ctr"/>
          <a:lstStyle/>
          <a:p>
            <a:pPr algn="ctr"/>
            <a:endParaRPr lang="en-US" dirty="0"/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3034666" y="2620112"/>
            <a:ext cx="6275070" cy="94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249" tIns="55125" rIns="110249" bIns="55125" anchor="ctr">
            <a:spAutoFit/>
          </a:bodyPr>
          <a:lstStyle/>
          <a:p>
            <a:pPr algn="ctr">
              <a:lnSpc>
                <a:spcPct val="90000"/>
              </a:lnSpc>
              <a:buSzPct val="120000"/>
              <a:defRPr/>
            </a:pPr>
            <a:r>
              <a:rPr lang="en-US" sz="6000" b="1" dirty="0" smtClean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THANK</a:t>
            </a:r>
            <a:r>
              <a:rPr lang="en-US" sz="6000" b="1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YOU!</a:t>
            </a:r>
            <a:endParaRPr lang="en-US" sz="60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0901" y="4922837"/>
            <a:ext cx="2575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600" b="1" dirty="0" smtClean="0">
                <a:solidFill>
                  <a:srgbClr val="EAA9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ASIA PACIFIC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Plot No 36 &amp; 37, Gachibowli,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Financial District, Nanakramguda, 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Hyderabad – 500032, India</a:t>
            </a:r>
            <a:endParaRPr lang="en-US" sz="1400" b="1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4829" y="4922837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600" dirty="0" smtClean="0">
                <a:solidFill>
                  <a:srgbClr val="EAA91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 HEADQUARTERS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220 Old New Brunswick Rd,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Suite 100,Piscataway 08854</a:t>
            </a:r>
          </a:p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T: </a:t>
            </a:r>
            <a:r>
              <a:rPr lang="en-US" sz="14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908-755-0105</a:t>
            </a:r>
            <a:endParaRPr lang="en-US" sz="14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390901" y="4549326"/>
            <a:ext cx="5562600" cy="0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24600" y="4922837"/>
            <a:ext cx="0" cy="1371600"/>
          </a:xfrm>
          <a:prstGeom prst="line">
            <a:avLst/>
          </a:prstGeom>
          <a:ln w="12700" cmpd="sng">
            <a:solidFill>
              <a:srgbClr val="EAA91E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390901" y="3932237"/>
            <a:ext cx="5562600" cy="0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VAM ppt images-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5396" y="-35618"/>
            <a:ext cx="3573610" cy="26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54448"/>
            <a:ext cx="10492740" cy="148976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544461"/>
            <a:ext cx="11212830" cy="3629484"/>
          </a:xfrm>
        </p:spPr>
        <p:txBody>
          <a:bodyPr>
            <a:normAutofit fontScale="62500" lnSpcReduction="20000"/>
          </a:bodyPr>
          <a:lstStyle/>
          <a:p>
            <a:pPr marL="551246" indent="-551246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Executive Summary</a:t>
            </a:r>
          </a:p>
          <a:p>
            <a:pPr marL="551246" indent="-551246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Testing </a:t>
            </a:r>
            <a:r>
              <a:rPr lang="en-US" dirty="0" smtClean="0"/>
              <a:t>on different environments</a:t>
            </a:r>
          </a:p>
          <a:p>
            <a:pPr marL="551246" indent="-551246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2016 Releases</a:t>
            </a:r>
          </a:p>
          <a:p>
            <a:pPr marL="551246" indent="-551246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States Rolled Out</a:t>
            </a:r>
          </a:p>
          <a:p>
            <a:pPr marL="551246" indent="-551246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Automation %</a:t>
            </a:r>
          </a:p>
          <a:p>
            <a:pPr marL="551246" indent="-551246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Root Cause Analysis</a:t>
            </a:r>
          </a:p>
          <a:p>
            <a:pPr marL="551246" indent="-551246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/>
              <a:t>Regression Cycle Time over the </a:t>
            </a:r>
            <a:r>
              <a:rPr lang="en-US" dirty="0" smtClean="0"/>
              <a:t>releases</a:t>
            </a:r>
          </a:p>
          <a:p>
            <a:pPr marL="551246" indent="-551246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4000" dirty="0"/>
              <a:t>Regression average execution time per test case (in Sec</a:t>
            </a:r>
            <a:r>
              <a:rPr lang="en-US" sz="4000" dirty="0" smtClean="0"/>
              <a:t>)</a:t>
            </a:r>
          </a:p>
          <a:p>
            <a:pPr marL="551246" indent="-551246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8239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11007090" cy="725574"/>
          </a:xfrm>
        </p:spPr>
        <p:txBody>
          <a:bodyPr>
            <a:noAutofit/>
          </a:bodyPr>
          <a:lstStyle/>
          <a:p>
            <a:r>
              <a:rPr lang="en-US" sz="4400" dirty="0" smtClean="0"/>
              <a:t>Executive Summary</a:t>
            </a:r>
            <a:endParaRPr lang="en-US" sz="44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4350" y="1544461"/>
            <a:ext cx="11212830" cy="2768776"/>
          </a:xfrm>
          <a:prstGeom prst="rect">
            <a:avLst/>
          </a:prstGeom>
        </p:spPr>
        <p:txBody>
          <a:bodyPr lIns="110249" tIns="55125" rIns="110249" bIns="55125">
            <a:normAutofit fontScale="62500" lnSpcReduction="20000"/>
          </a:bodyPr>
          <a:lstStyle>
            <a:lvl1pPr marL="413435" indent="-41343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5775" indent="-34452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8115" indent="-27562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9361" indent="-27562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0607" indent="-27562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31853" indent="-275623" algn="l" defTabSz="11024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83099" indent="-275623" algn="l" defTabSz="11024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34345" indent="-275623" algn="l" defTabSz="11024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5591" indent="-275623" algn="l" defTabSz="11024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Business objective of this program is to replace the current iSNAP and aSNAP Legacy customer applications . </a:t>
            </a:r>
            <a:endParaRPr lang="en-IN" dirty="0"/>
          </a:p>
          <a:p>
            <a:pPr marL="0" indent="0">
              <a:buNone/>
            </a:pPr>
            <a:r>
              <a:rPr lang="en-US" sz="3200" dirty="0"/>
              <a:t> </a:t>
            </a:r>
            <a:endParaRPr lang="en-IN" sz="3200" dirty="0" smtClean="0"/>
          </a:p>
          <a:p>
            <a:pPr marL="0" indent="0">
              <a:buNone/>
            </a:pPr>
            <a:r>
              <a:rPr lang="en-US" sz="3200" dirty="0" smtClean="0"/>
              <a:t> Multiline Systems Integration vision is to enable Personal (Auto &amp; Cycle)  LOB Sales and service application to store and manage Policy and Client data  locally instead of on the mainframe . </a:t>
            </a:r>
            <a:br>
              <a:rPr lang="en-US" sz="3200" dirty="0" smtClean="0"/>
            </a:br>
            <a:r>
              <a:rPr lang="en-IN" sz="3200" dirty="0" smtClean="0"/>
              <a:t> VAM Teams have supported CNBC , CNBA , ANBC , ANBA applications from 2012 to till date . </a:t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Cycle Customer , Cycle Agent , Auto Customer have been rolled out completely and Auto Agent roll out is in progress . 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 smtClean="0"/>
          </a:p>
          <a:p>
            <a:pPr marL="0" indent="0">
              <a:buClr>
                <a:schemeClr val="accent2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7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7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47615" t="43091" r="-420"/>
          <a:stretch>
            <a:fillRect/>
          </a:stretch>
        </p:blipFill>
        <p:spPr bwMode="gray">
          <a:xfrm>
            <a:off x="2330351" y="4710607"/>
            <a:ext cx="1540587" cy="7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7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47615" t="43091" r="-420"/>
          <a:stretch>
            <a:fillRect/>
          </a:stretch>
        </p:blipFill>
        <p:spPr bwMode="gray">
          <a:xfrm flipH="1">
            <a:off x="8518204" y="4710607"/>
            <a:ext cx="1539285" cy="7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3392170" y="1456462"/>
            <a:ext cx="0" cy="4798605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65058" y="1456462"/>
            <a:ext cx="0" cy="4721382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9472" y="1456462"/>
            <a:ext cx="3372" cy="4659974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0627" y="1456462"/>
            <a:ext cx="0" cy="4595319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82500" y="1456463"/>
            <a:ext cx="0" cy="4550423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80525" y="1456463"/>
            <a:ext cx="0" cy="4485769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0878" y="1456462"/>
            <a:ext cx="0" cy="4412490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39438" y="1456461"/>
            <a:ext cx="0" cy="4257346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7223" y="1456463"/>
            <a:ext cx="0" cy="4153532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07334" y="1456463"/>
            <a:ext cx="0" cy="4126243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2851609" y="5395041"/>
            <a:ext cx="8273591" cy="1477810"/>
          </a:xfrm>
          <a:prstGeom prst="rightArrow">
            <a:avLst>
              <a:gd name="adj1" fmla="val 40148"/>
              <a:gd name="adj2" fmla="val 51149"/>
            </a:avLst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isometricOffAxis1Top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616040" y="1897507"/>
            <a:ext cx="1546283" cy="358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540594">
              <a:lnSpc>
                <a:spcPts val="1115"/>
              </a:lnSpc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Cycle Agent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616040" y="1417303"/>
            <a:ext cx="1546283" cy="351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540594">
              <a:lnSpc>
                <a:spcPts val="1115"/>
              </a:lnSpc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Cycle Customer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616041" y="2438623"/>
            <a:ext cx="1544460" cy="366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46335" rIns="0" bIns="46334" numCol="1" spcCol="1270" anchor="ctr" anchorCtr="0">
            <a:noAutofit/>
          </a:bodyPr>
          <a:lstStyle/>
          <a:p>
            <a:pPr algn="ctr" defTabSz="540594">
              <a:lnSpc>
                <a:spcPts val="710"/>
              </a:lnSpc>
              <a:spcAft>
                <a:spcPct val="35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Auto Customer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616041" y="2992378"/>
            <a:ext cx="1546282" cy="3625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46335" rIns="0" bIns="46334" numCol="1" spcCol="1270" anchor="ctr" anchorCtr="0">
            <a:noAutofit/>
          </a:bodyPr>
          <a:lstStyle/>
          <a:p>
            <a:pPr algn="ctr" defTabSz="540594">
              <a:lnSpc>
                <a:spcPts val="710"/>
              </a:lnSpc>
              <a:spcAft>
                <a:spcPct val="35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Auto Agent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616041" y="3540267"/>
            <a:ext cx="1526782" cy="273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46335" rIns="0" bIns="46334" numCol="1" spcCol="1270" anchor="ctr" anchorCtr="0">
            <a:noAutofit/>
          </a:bodyPr>
          <a:lstStyle/>
          <a:p>
            <a:pPr algn="ctr" defTabSz="540594">
              <a:lnSpc>
                <a:spcPts val="710"/>
              </a:lnSpc>
              <a:spcAft>
                <a:spcPct val="35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Onboarding </a:t>
            </a: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1616038" y="1456462"/>
            <a:ext cx="1" cy="3807082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Sun 26"/>
          <p:cNvSpPr/>
          <p:nvPr/>
        </p:nvSpPr>
        <p:spPr>
          <a:xfrm>
            <a:off x="3314947" y="6255067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157147" y="1472585"/>
            <a:ext cx="1" cy="3807082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Sun 28"/>
          <p:cNvSpPr/>
          <p:nvPr/>
        </p:nvSpPr>
        <p:spPr>
          <a:xfrm>
            <a:off x="3887835" y="6177844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Sun 29"/>
          <p:cNvSpPr/>
          <p:nvPr/>
        </p:nvSpPr>
        <p:spPr>
          <a:xfrm>
            <a:off x="4502248" y="6088556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Sun 30"/>
          <p:cNvSpPr/>
          <p:nvPr/>
        </p:nvSpPr>
        <p:spPr>
          <a:xfrm>
            <a:off x="5123404" y="5989616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Sun 31"/>
          <p:cNvSpPr/>
          <p:nvPr/>
        </p:nvSpPr>
        <p:spPr>
          <a:xfrm>
            <a:off x="5705277" y="5906490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Sun 32"/>
          <p:cNvSpPr/>
          <p:nvPr/>
        </p:nvSpPr>
        <p:spPr>
          <a:xfrm>
            <a:off x="6303302" y="5816101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Sun 33"/>
          <p:cNvSpPr/>
          <p:nvPr/>
        </p:nvSpPr>
        <p:spPr>
          <a:xfrm>
            <a:off x="6933655" y="5724158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Sun 34"/>
          <p:cNvSpPr/>
          <p:nvPr/>
        </p:nvSpPr>
        <p:spPr>
          <a:xfrm>
            <a:off x="7562215" y="5622804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Sun 35"/>
          <p:cNvSpPr/>
          <p:nvPr/>
        </p:nvSpPr>
        <p:spPr>
          <a:xfrm>
            <a:off x="8180000" y="5538343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Sun 36"/>
          <p:cNvSpPr/>
          <p:nvPr/>
        </p:nvSpPr>
        <p:spPr>
          <a:xfrm>
            <a:off x="8830111" y="5441816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Sun 37"/>
          <p:cNvSpPr/>
          <p:nvPr/>
        </p:nvSpPr>
        <p:spPr>
          <a:xfrm>
            <a:off x="9492791" y="5328390"/>
            <a:ext cx="154446" cy="154446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0135761" y="1456462"/>
            <a:ext cx="0" cy="3871928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3162323" y="1456458"/>
            <a:ext cx="6407692" cy="3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21065117">
            <a:off x="2654389" y="6381120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July’12</a:t>
            </a:r>
          </a:p>
        </p:txBody>
      </p:sp>
      <p:sp>
        <p:nvSpPr>
          <p:cNvPr id="42" name="TextBox 41"/>
          <p:cNvSpPr txBox="1"/>
          <p:nvPr/>
        </p:nvSpPr>
        <p:spPr>
          <a:xfrm rot="21013920">
            <a:off x="3397273" y="6198540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Dec’ 12</a:t>
            </a:r>
          </a:p>
        </p:txBody>
      </p:sp>
      <p:sp>
        <p:nvSpPr>
          <p:cNvPr id="43" name="TextBox 42"/>
          <p:cNvSpPr txBox="1"/>
          <p:nvPr/>
        </p:nvSpPr>
        <p:spPr>
          <a:xfrm rot="21069673">
            <a:off x="3995752" y="6105592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Mar’ 13</a:t>
            </a:r>
          </a:p>
        </p:txBody>
      </p:sp>
      <p:sp>
        <p:nvSpPr>
          <p:cNvPr id="44" name="TextBox 43"/>
          <p:cNvSpPr txBox="1"/>
          <p:nvPr/>
        </p:nvSpPr>
        <p:spPr>
          <a:xfrm rot="21069673">
            <a:off x="4619646" y="5999649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Sep’ 13</a:t>
            </a:r>
          </a:p>
        </p:txBody>
      </p:sp>
      <p:sp>
        <p:nvSpPr>
          <p:cNvPr id="45" name="TextBox 44"/>
          <p:cNvSpPr txBox="1"/>
          <p:nvPr/>
        </p:nvSpPr>
        <p:spPr>
          <a:xfrm rot="21069673">
            <a:off x="5218632" y="5912562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Dec’ 13</a:t>
            </a:r>
          </a:p>
        </p:txBody>
      </p:sp>
      <p:sp>
        <p:nvSpPr>
          <p:cNvPr id="46" name="TextBox 45"/>
          <p:cNvSpPr txBox="1"/>
          <p:nvPr/>
        </p:nvSpPr>
        <p:spPr>
          <a:xfrm rot="21069673">
            <a:off x="5792982" y="5820866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Mar’ 14</a:t>
            </a:r>
          </a:p>
        </p:txBody>
      </p:sp>
      <p:sp>
        <p:nvSpPr>
          <p:cNvPr id="47" name="TextBox 46"/>
          <p:cNvSpPr txBox="1"/>
          <p:nvPr/>
        </p:nvSpPr>
        <p:spPr>
          <a:xfrm rot="21069673">
            <a:off x="6415593" y="5724327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Oct’ 14</a:t>
            </a:r>
          </a:p>
        </p:txBody>
      </p:sp>
      <p:sp>
        <p:nvSpPr>
          <p:cNvPr id="48" name="TextBox 47"/>
          <p:cNvSpPr txBox="1"/>
          <p:nvPr/>
        </p:nvSpPr>
        <p:spPr>
          <a:xfrm rot="21069673">
            <a:off x="7056995" y="5633818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Jan’ 15</a:t>
            </a:r>
          </a:p>
        </p:txBody>
      </p:sp>
      <p:sp>
        <p:nvSpPr>
          <p:cNvPr id="49" name="TextBox 48"/>
          <p:cNvSpPr txBox="1"/>
          <p:nvPr/>
        </p:nvSpPr>
        <p:spPr>
          <a:xfrm rot="21069673">
            <a:off x="7674779" y="5542114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Jun’ 15</a:t>
            </a:r>
          </a:p>
        </p:txBody>
      </p:sp>
      <p:sp>
        <p:nvSpPr>
          <p:cNvPr id="50" name="TextBox 49"/>
          <p:cNvSpPr txBox="1"/>
          <p:nvPr/>
        </p:nvSpPr>
        <p:spPr>
          <a:xfrm rot="21069673">
            <a:off x="8297391" y="5440756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Nov’ 15</a:t>
            </a:r>
          </a:p>
        </p:txBody>
      </p:sp>
      <p:sp>
        <p:nvSpPr>
          <p:cNvPr id="51" name="TextBox 50"/>
          <p:cNvSpPr txBox="1"/>
          <p:nvPr/>
        </p:nvSpPr>
        <p:spPr>
          <a:xfrm rot="21069673">
            <a:off x="8968263" y="5344226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>
                <a:solidFill>
                  <a:prstClr val="black"/>
                </a:solidFill>
                <a:latin typeface="Calibri" panose="020F0502020204030204" pitchFamily="34" charset="0"/>
              </a:rPr>
              <a:t>Jan’16</a:t>
            </a:r>
          </a:p>
        </p:txBody>
      </p:sp>
      <p:cxnSp>
        <p:nvCxnSpPr>
          <p:cNvPr id="52" name="Straight Connector 88"/>
          <p:cNvCxnSpPr>
            <a:cxnSpLocks noChangeShapeType="1"/>
          </p:cNvCxnSpPr>
          <p:nvPr/>
        </p:nvCxnSpPr>
        <p:spPr bwMode="auto">
          <a:xfrm>
            <a:off x="3201524" y="1643909"/>
            <a:ext cx="6855965" cy="29490"/>
          </a:xfrm>
          <a:prstGeom prst="line">
            <a:avLst/>
          </a:prstGeom>
          <a:noFill/>
          <a:ln w="57150" algn="ctr">
            <a:solidFill>
              <a:srgbClr val="55AB57"/>
            </a:solidFill>
            <a:round/>
            <a:headEnd type="none" w="sm" len="sm"/>
            <a:tailEnd type="none" w="sm" len="sm"/>
          </a:ln>
        </p:spPr>
      </p:cxnSp>
      <p:sp>
        <p:nvSpPr>
          <p:cNvPr id="53" name="TextBox 52"/>
          <p:cNvSpPr txBox="1"/>
          <p:nvPr/>
        </p:nvSpPr>
        <p:spPr>
          <a:xfrm>
            <a:off x="3142822" y="1417303"/>
            <a:ext cx="944355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4" dirty="0">
                <a:solidFill>
                  <a:prstClr val="black"/>
                </a:solidFill>
                <a:latin typeface="Calibri" panose="020F0502020204030204" pitchFamily="34" charset="0"/>
              </a:rPr>
              <a:t>07-12-2012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01756" y="1634422"/>
            <a:ext cx="946221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 smtClean="0">
                <a:solidFill>
                  <a:prstClr val="black"/>
                </a:solidFill>
                <a:latin typeface="Calibri" panose="020F0502020204030204" pitchFamily="34" charset="0"/>
              </a:rPr>
              <a:t>12-31-2016</a:t>
            </a:r>
            <a:endParaRPr lang="en-US" sz="1064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55" name="Straight Connector 88"/>
          <p:cNvCxnSpPr>
            <a:cxnSpLocks noChangeShapeType="1"/>
          </p:cNvCxnSpPr>
          <p:nvPr/>
        </p:nvCxnSpPr>
        <p:spPr bwMode="auto">
          <a:xfrm flipV="1">
            <a:off x="3469393" y="2192257"/>
            <a:ext cx="6632363" cy="2503"/>
          </a:xfrm>
          <a:prstGeom prst="line">
            <a:avLst/>
          </a:prstGeom>
          <a:noFill/>
          <a:ln w="57150" algn="ctr">
            <a:solidFill>
              <a:srgbClr val="55AB57"/>
            </a:solidFill>
            <a:round/>
            <a:headEnd type="none" w="sm" len="sm"/>
            <a:tailEnd type="none" w="sm" len="sm"/>
          </a:ln>
        </p:spPr>
      </p:cxnSp>
      <p:cxnSp>
        <p:nvCxnSpPr>
          <p:cNvPr id="56" name="Straight Connector 88"/>
          <p:cNvCxnSpPr>
            <a:cxnSpLocks noChangeShapeType="1"/>
          </p:cNvCxnSpPr>
          <p:nvPr/>
        </p:nvCxnSpPr>
        <p:spPr bwMode="auto">
          <a:xfrm flipV="1">
            <a:off x="4302908" y="3227049"/>
            <a:ext cx="5679292" cy="9268"/>
          </a:xfrm>
          <a:prstGeom prst="line">
            <a:avLst/>
          </a:prstGeom>
          <a:noFill/>
          <a:ln w="57150" algn="ctr">
            <a:solidFill>
              <a:srgbClr val="55AB57"/>
            </a:solidFill>
            <a:round/>
            <a:headEnd type="none" w="sm" len="sm"/>
            <a:tailEnd type="none" w="sm" len="sm"/>
          </a:ln>
        </p:spPr>
      </p:cxnSp>
      <p:cxnSp>
        <p:nvCxnSpPr>
          <p:cNvPr id="57" name="Straight Connector 88"/>
          <p:cNvCxnSpPr>
            <a:cxnSpLocks noChangeShapeType="1"/>
          </p:cNvCxnSpPr>
          <p:nvPr/>
        </p:nvCxnSpPr>
        <p:spPr bwMode="auto">
          <a:xfrm flipV="1">
            <a:off x="7784643" y="3788343"/>
            <a:ext cx="1853353" cy="18735"/>
          </a:xfrm>
          <a:prstGeom prst="line">
            <a:avLst/>
          </a:prstGeom>
          <a:noFill/>
          <a:ln w="57150" algn="ctr">
            <a:solidFill>
              <a:srgbClr val="55AB57"/>
            </a:solidFill>
            <a:round/>
            <a:headEnd type="none" w="sm" len="sm"/>
            <a:tailEnd type="none" w="sm" len="sm"/>
          </a:ln>
        </p:spPr>
      </p:cxnSp>
      <p:cxnSp>
        <p:nvCxnSpPr>
          <p:cNvPr id="58" name="Straight Connector 88"/>
          <p:cNvCxnSpPr>
            <a:cxnSpLocks noChangeShapeType="1"/>
          </p:cNvCxnSpPr>
          <p:nvPr/>
        </p:nvCxnSpPr>
        <p:spPr bwMode="auto">
          <a:xfrm>
            <a:off x="3645833" y="2678044"/>
            <a:ext cx="6411656" cy="26256"/>
          </a:xfrm>
          <a:prstGeom prst="line">
            <a:avLst/>
          </a:prstGeom>
          <a:noFill/>
          <a:ln w="57150" algn="ctr">
            <a:solidFill>
              <a:srgbClr val="55AB57"/>
            </a:solidFill>
            <a:round/>
            <a:headEnd type="none" w="sm" len="sm"/>
            <a:tailEnd type="none" w="sm" len="sm"/>
          </a:ln>
        </p:spPr>
      </p:cxnSp>
      <p:sp>
        <p:nvSpPr>
          <p:cNvPr id="59" name="TextBox 58"/>
          <p:cNvSpPr txBox="1"/>
          <p:nvPr/>
        </p:nvSpPr>
        <p:spPr>
          <a:xfrm>
            <a:off x="3297269" y="1889932"/>
            <a:ext cx="944355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>
                <a:solidFill>
                  <a:prstClr val="black"/>
                </a:solidFill>
                <a:latin typeface="Calibri" panose="020F0502020204030204" pitchFamily="34" charset="0"/>
              </a:rPr>
              <a:t>10-22-2012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101756" y="2192257"/>
            <a:ext cx="946221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 smtClean="0">
                <a:solidFill>
                  <a:prstClr val="black"/>
                </a:solidFill>
                <a:latin typeface="Calibri" panose="020F0502020204030204" pitchFamily="34" charset="0"/>
              </a:rPr>
              <a:t>12-31-2016</a:t>
            </a:r>
            <a:endParaRPr lang="en-US" sz="1064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74401" y="2923653"/>
            <a:ext cx="944355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>
                <a:solidFill>
                  <a:prstClr val="black"/>
                </a:solidFill>
                <a:latin typeface="Calibri" panose="020F0502020204030204" pitchFamily="34" charset="0"/>
              </a:rPr>
              <a:t>03-19-2013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178979" y="2534751"/>
            <a:ext cx="946221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 smtClean="0">
                <a:solidFill>
                  <a:prstClr val="black"/>
                </a:solidFill>
                <a:latin typeface="Calibri" panose="020F0502020204030204" pitchFamily="34" charset="0"/>
              </a:rPr>
              <a:t>12-31-2016</a:t>
            </a:r>
            <a:endParaRPr lang="en-US" sz="1064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01756" y="3134889"/>
            <a:ext cx="946221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 smtClean="0">
                <a:solidFill>
                  <a:prstClr val="black"/>
                </a:solidFill>
                <a:latin typeface="Calibri" panose="020F0502020204030204" pitchFamily="34" charset="0"/>
              </a:rPr>
              <a:t>12-31-2016</a:t>
            </a:r>
            <a:endParaRPr lang="en-US" sz="1064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13444" y="2322928"/>
            <a:ext cx="1758477" cy="256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b="1" dirty="0">
                <a:solidFill>
                  <a:prstClr val="black"/>
                </a:solidFill>
                <a:latin typeface="Calibri" panose="020F0502020204030204" pitchFamily="34" charset="0"/>
              </a:rPr>
              <a:t>02-07-2015 , ANBC Go Live  </a:t>
            </a:r>
            <a:endParaRPr lang="en-US" sz="10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30637" y="3475037"/>
            <a:ext cx="944355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>
                <a:solidFill>
                  <a:prstClr val="black"/>
                </a:solidFill>
                <a:latin typeface="Calibri" panose="020F0502020204030204" pitchFamily="34" charset="0"/>
              </a:rPr>
              <a:t>04-01-2015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101756" y="3641474"/>
            <a:ext cx="946221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 smtClean="0">
                <a:solidFill>
                  <a:prstClr val="black"/>
                </a:solidFill>
                <a:latin typeface="Calibri" panose="020F0502020204030204" pitchFamily="34" charset="0"/>
              </a:rPr>
              <a:t>12-31-2016</a:t>
            </a:r>
            <a:endParaRPr lang="en-US" sz="1064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1711030" y="5502142"/>
            <a:ext cx="199493" cy="17375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27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1858550" y="5444226"/>
            <a:ext cx="796115" cy="27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125000"/>
              </a:spcBef>
            </a:pPr>
            <a:r>
              <a:rPr lang="en-US" sz="1216" dirty="0">
                <a:solidFill>
                  <a:srgbClr val="000000"/>
                </a:solidFill>
                <a:latin typeface="Calibri" panose="020F0502020204030204" pitchFamily="34" charset="0"/>
              </a:rPr>
              <a:t>Complete</a:t>
            </a:r>
          </a:p>
        </p:txBody>
      </p:sp>
      <p:sp>
        <p:nvSpPr>
          <p:cNvPr id="69" name="5-Point Star 68"/>
          <p:cNvSpPr/>
          <p:nvPr/>
        </p:nvSpPr>
        <p:spPr bwMode="auto">
          <a:xfrm>
            <a:off x="1696764" y="5815917"/>
            <a:ext cx="231669" cy="231669"/>
          </a:xfrm>
          <a:prstGeom prst="star5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27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Rectangle 114"/>
          <p:cNvSpPr>
            <a:spLocks noChangeArrowheads="1"/>
          </p:cNvSpPr>
          <p:nvPr/>
        </p:nvSpPr>
        <p:spPr bwMode="auto">
          <a:xfrm>
            <a:off x="1902413" y="5801974"/>
            <a:ext cx="832985" cy="27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125000"/>
              </a:spcBef>
            </a:pPr>
            <a:r>
              <a:rPr lang="en-US" sz="1216" dirty="0">
                <a:solidFill>
                  <a:srgbClr val="000000"/>
                </a:solidFill>
                <a:latin typeface="Calibri" panose="020F0502020204030204" pitchFamily="34" charset="0"/>
              </a:rPr>
              <a:t>In-Process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633809" y="5369476"/>
            <a:ext cx="1462037" cy="1136486"/>
          </a:xfrm>
          <a:prstGeom prst="rect">
            <a:avLst/>
          </a:prstGeom>
          <a:noFill/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5-Point Star 71"/>
          <p:cNvSpPr/>
          <p:nvPr/>
        </p:nvSpPr>
        <p:spPr bwMode="auto">
          <a:xfrm>
            <a:off x="9818327" y="1580272"/>
            <a:ext cx="231669" cy="231669"/>
          </a:xfrm>
          <a:prstGeom prst="star5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27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5-Point Star 72"/>
          <p:cNvSpPr/>
          <p:nvPr/>
        </p:nvSpPr>
        <p:spPr bwMode="auto">
          <a:xfrm>
            <a:off x="9866852" y="2086859"/>
            <a:ext cx="231669" cy="231669"/>
          </a:xfrm>
          <a:prstGeom prst="star5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27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5-Point Star 73"/>
          <p:cNvSpPr/>
          <p:nvPr/>
        </p:nvSpPr>
        <p:spPr bwMode="auto">
          <a:xfrm>
            <a:off x="9857199" y="3108796"/>
            <a:ext cx="231669" cy="185342"/>
          </a:xfrm>
          <a:prstGeom prst="star5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27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5-Point Star 74"/>
          <p:cNvSpPr/>
          <p:nvPr/>
        </p:nvSpPr>
        <p:spPr bwMode="auto">
          <a:xfrm>
            <a:off x="9931882" y="3561985"/>
            <a:ext cx="231669" cy="231669"/>
          </a:xfrm>
          <a:prstGeom prst="star5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27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34430"/>
              </p:ext>
            </p:extLst>
          </p:nvPr>
        </p:nvGraphicFramePr>
        <p:xfrm>
          <a:off x="1635436" y="926677"/>
          <a:ext cx="8651564" cy="50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1564"/>
              </a:tblGrid>
              <a:tr h="5002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MSI time lines for all projects with Start date and predicted End date</a:t>
                      </a:r>
                    </a:p>
                  </a:txBody>
                  <a:tcPr marL="92668" marR="92668" marT="46334" marB="46334" anchor="ctr"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8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77" name="5-Point Star 76"/>
          <p:cNvSpPr/>
          <p:nvPr/>
        </p:nvSpPr>
        <p:spPr bwMode="auto">
          <a:xfrm>
            <a:off x="9893813" y="2637846"/>
            <a:ext cx="231669" cy="231669"/>
          </a:xfrm>
          <a:prstGeom prst="star5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27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647121" y="3978090"/>
            <a:ext cx="1495701" cy="2942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46335" rIns="0" bIns="46334" numCol="1" spcCol="1270" anchor="ctr" anchorCtr="0">
            <a:noAutofit/>
          </a:bodyPr>
          <a:lstStyle/>
          <a:p>
            <a:pPr algn="ctr" defTabSz="540594">
              <a:lnSpc>
                <a:spcPts val="710"/>
              </a:lnSpc>
              <a:spcAft>
                <a:spcPct val="35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TM Regression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640810" y="4405830"/>
            <a:ext cx="1490380" cy="320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46335" rIns="0" bIns="46334" numCol="1" spcCol="1270" anchor="ctr" anchorCtr="0">
            <a:noAutofit/>
          </a:bodyPr>
          <a:lstStyle/>
          <a:p>
            <a:pPr algn="ctr" defTabSz="540594">
              <a:lnSpc>
                <a:spcPts val="710"/>
              </a:lnSpc>
              <a:spcAft>
                <a:spcPct val="35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Auto Prod Support</a:t>
            </a:r>
          </a:p>
        </p:txBody>
      </p:sp>
      <p:cxnSp>
        <p:nvCxnSpPr>
          <p:cNvPr id="80" name="Straight Connector 88"/>
          <p:cNvCxnSpPr>
            <a:cxnSpLocks noChangeShapeType="1"/>
          </p:cNvCxnSpPr>
          <p:nvPr/>
        </p:nvCxnSpPr>
        <p:spPr bwMode="auto">
          <a:xfrm flipV="1">
            <a:off x="8180000" y="4149574"/>
            <a:ext cx="1877489" cy="4714"/>
          </a:xfrm>
          <a:prstGeom prst="line">
            <a:avLst/>
          </a:prstGeom>
          <a:noFill/>
          <a:ln w="57150" algn="ctr">
            <a:solidFill>
              <a:srgbClr val="55AB57"/>
            </a:solidFill>
            <a:round/>
            <a:headEnd type="none" w="sm" len="sm"/>
            <a:tailEnd type="none" w="sm" len="sm"/>
          </a:ln>
        </p:spPr>
      </p:cxnSp>
      <p:sp>
        <p:nvSpPr>
          <p:cNvPr id="81" name="TextBox 80"/>
          <p:cNvSpPr txBox="1"/>
          <p:nvPr/>
        </p:nvSpPr>
        <p:spPr>
          <a:xfrm>
            <a:off x="7617592" y="3948951"/>
            <a:ext cx="944355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>
                <a:solidFill>
                  <a:prstClr val="black"/>
                </a:solidFill>
                <a:latin typeface="Calibri" panose="020F0502020204030204" pitchFamily="34" charset="0"/>
              </a:rPr>
              <a:t>09-01-2015</a:t>
            </a:r>
            <a:endParaRPr lang="en-US" sz="1064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5-Point Star 81"/>
          <p:cNvSpPr/>
          <p:nvPr/>
        </p:nvSpPr>
        <p:spPr bwMode="auto">
          <a:xfrm>
            <a:off x="9911560" y="3950816"/>
            <a:ext cx="231669" cy="231669"/>
          </a:xfrm>
          <a:prstGeom prst="star5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27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83" name="Straight Connector 88"/>
          <p:cNvCxnSpPr>
            <a:cxnSpLocks noChangeShapeType="1"/>
          </p:cNvCxnSpPr>
          <p:nvPr/>
        </p:nvCxnSpPr>
        <p:spPr bwMode="auto">
          <a:xfrm flipV="1">
            <a:off x="7382703" y="4550725"/>
            <a:ext cx="2674786" cy="17391"/>
          </a:xfrm>
          <a:prstGeom prst="line">
            <a:avLst/>
          </a:prstGeom>
          <a:noFill/>
          <a:ln w="57150" algn="ctr">
            <a:solidFill>
              <a:srgbClr val="55AB57"/>
            </a:solidFill>
            <a:round/>
            <a:headEnd type="none" w="sm" len="sm"/>
            <a:tailEnd type="none" w="sm" len="sm"/>
          </a:ln>
        </p:spPr>
      </p:cxnSp>
      <p:sp>
        <p:nvSpPr>
          <p:cNvPr id="84" name="TextBox 83"/>
          <p:cNvSpPr txBox="1"/>
          <p:nvPr/>
        </p:nvSpPr>
        <p:spPr>
          <a:xfrm>
            <a:off x="6558459" y="4344155"/>
            <a:ext cx="944355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>
                <a:solidFill>
                  <a:prstClr val="black"/>
                </a:solidFill>
                <a:latin typeface="Calibri" panose="020F0502020204030204" pitchFamily="34" charset="0"/>
              </a:rPr>
              <a:t>02-07-2015</a:t>
            </a:r>
            <a:endParaRPr lang="en-US" sz="1064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178979" y="4438847"/>
            <a:ext cx="946221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 smtClean="0">
                <a:solidFill>
                  <a:prstClr val="black"/>
                </a:solidFill>
                <a:latin typeface="Calibri" panose="020F0502020204030204" pitchFamily="34" charset="0"/>
              </a:rPr>
              <a:t>12-31-2016</a:t>
            </a:r>
            <a:endParaRPr lang="en-US" sz="1064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5-Point Star 85"/>
          <p:cNvSpPr/>
          <p:nvPr/>
        </p:nvSpPr>
        <p:spPr bwMode="auto">
          <a:xfrm>
            <a:off x="9979131" y="4377575"/>
            <a:ext cx="231669" cy="185342"/>
          </a:xfrm>
          <a:prstGeom prst="star5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27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12-Point Star 18"/>
          <p:cNvSpPr/>
          <p:nvPr/>
        </p:nvSpPr>
        <p:spPr>
          <a:xfrm>
            <a:off x="7218080" y="2446897"/>
            <a:ext cx="343835" cy="339161"/>
          </a:xfrm>
          <a:prstGeom prst="star1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/>
          <p:cNvSpPr txBox="1"/>
          <p:nvPr/>
        </p:nvSpPr>
        <p:spPr>
          <a:xfrm>
            <a:off x="7473592" y="2824528"/>
            <a:ext cx="1790071" cy="256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b="1" dirty="0">
                <a:solidFill>
                  <a:prstClr val="black"/>
                </a:solidFill>
                <a:latin typeface="Calibri" panose="020F0502020204030204" pitchFamily="34" charset="0"/>
              </a:rPr>
              <a:t>08-02-2015 , ANBA Go Live  </a:t>
            </a:r>
            <a:endParaRPr lang="en-US" sz="10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12-Point Star 91"/>
          <p:cNvSpPr/>
          <p:nvPr/>
        </p:nvSpPr>
        <p:spPr>
          <a:xfrm>
            <a:off x="8038337" y="3036150"/>
            <a:ext cx="325708" cy="350941"/>
          </a:xfrm>
          <a:prstGeom prst="star1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12-Point Star 92"/>
          <p:cNvSpPr/>
          <p:nvPr/>
        </p:nvSpPr>
        <p:spPr>
          <a:xfrm>
            <a:off x="1660748" y="6157522"/>
            <a:ext cx="280169" cy="241238"/>
          </a:xfrm>
          <a:prstGeom prst="star1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114"/>
          <p:cNvSpPr>
            <a:spLocks noChangeArrowheads="1"/>
          </p:cNvSpPr>
          <p:nvPr/>
        </p:nvSpPr>
        <p:spPr bwMode="auto">
          <a:xfrm>
            <a:off x="1965576" y="6137742"/>
            <a:ext cx="914738" cy="27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125000"/>
              </a:spcBef>
            </a:pPr>
            <a:r>
              <a:rPr lang="en-US" sz="1216" dirty="0">
                <a:solidFill>
                  <a:srgbClr val="000000"/>
                </a:solidFill>
                <a:latin typeface="Calibri" panose="020F0502020204030204" pitchFamily="34" charset="0"/>
              </a:rPr>
              <a:t>Production </a:t>
            </a:r>
            <a:endParaRPr lang="en-US" sz="1216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69530" y="3400199"/>
            <a:ext cx="1945391" cy="256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b="1" dirty="0">
                <a:solidFill>
                  <a:prstClr val="black"/>
                </a:solidFill>
                <a:latin typeface="Calibri" panose="020F0502020204030204" pitchFamily="34" charset="0"/>
              </a:rPr>
              <a:t>09-12-2015 , Esign Go Live  </a:t>
            </a:r>
            <a:endParaRPr lang="en-US" sz="10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12-Point Star 95"/>
          <p:cNvSpPr/>
          <p:nvPr/>
        </p:nvSpPr>
        <p:spPr>
          <a:xfrm>
            <a:off x="8224149" y="3611821"/>
            <a:ext cx="325708" cy="350941"/>
          </a:xfrm>
          <a:prstGeom prst="star1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1647829" y="4914106"/>
            <a:ext cx="1490380" cy="269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46335" rIns="0" bIns="46334" numCol="1" spcCol="1270" anchor="ctr" anchorCtr="0">
            <a:noAutofit/>
          </a:bodyPr>
          <a:lstStyle/>
          <a:p>
            <a:pPr algn="ctr" defTabSz="540594">
              <a:lnSpc>
                <a:spcPts val="710"/>
              </a:lnSpc>
              <a:spcAft>
                <a:spcPct val="35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Auto Roll Out </a:t>
            </a:r>
          </a:p>
        </p:txBody>
      </p:sp>
      <p:cxnSp>
        <p:nvCxnSpPr>
          <p:cNvPr id="98" name="Straight Connector 88"/>
          <p:cNvCxnSpPr>
            <a:cxnSpLocks noChangeShapeType="1"/>
            <a:endCxn id="104" idx="1"/>
          </p:cNvCxnSpPr>
          <p:nvPr/>
        </p:nvCxnSpPr>
        <p:spPr bwMode="auto">
          <a:xfrm>
            <a:off x="7446059" y="4890080"/>
            <a:ext cx="2666494" cy="28558"/>
          </a:xfrm>
          <a:prstGeom prst="line">
            <a:avLst/>
          </a:prstGeom>
          <a:noFill/>
          <a:ln w="57150" algn="ctr">
            <a:solidFill>
              <a:srgbClr val="55AB57"/>
            </a:solidFill>
            <a:round/>
            <a:headEnd type="none" w="sm" len="sm"/>
            <a:tailEnd type="none" w="sm" len="sm"/>
          </a:ln>
        </p:spPr>
      </p:cxnSp>
      <p:sp>
        <p:nvSpPr>
          <p:cNvPr id="103" name="TextBox 102"/>
          <p:cNvSpPr txBox="1"/>
          <p:nvPr/>
        </p:nvSpPr>
        <p:spPr>
          <a:xfrm>
            <a:off x="6554246" y="4727659"/>
            <a:ext cx="944355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>
                <a:solidFill>
                  <a:prstClr val="black"/>
                </a:solidFill>
                <a:latin typeface="Calibri" panose="020F0502020204030204" pitchFamily="34" charset="0"/>
              </a:rPr>
              <a:t>02-07-2015</a:t>
            </a:r>
            <a:endParaRPr lang="en-US" sz="1064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112553" y="4790590"/>
            <a:ext cx="946221" cy="2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dirty="0" smtClean="0">
                <a:solidFill>
                  <a:prstClr val="black"/>
                </a:solidFill>
                <a:latin typeface="Calibri" panose="020F0502020204030204" pitchFamily="34" charset="0"/>
              </a:rPr>
              <a:t>12-31-2016</a:t>
            </a:r>
            <a:endParaRPr lang="en-US" sz="1064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5-Point Star 104"/>
          <p:cNvSpPr/>
          <p:nvPr/>
        </p:nvSpPr>
        <p:spPr bwMode="auto">
          <a:xfrm>
            <a:off x="9931882" y="4712224"/>
            <a:ext cx="231669" cy="185342"/>
          </a:xfrm>
          <a:prstGeom prst="star5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27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97656" y="1508050"/>
            <a:ext cx="1876697" cy="256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b="1" dirty="0">
                <a:solidFill>
                  <a:prstClr val="black"/>
                </a:solidFill>
                <a:latin typeface="Calibri" panose="020F0502020204030204" pitchFamily="34" charset="0"/>
              </a:rPr>
              <a:t>Aug-2013 ,Cycle Customer </a:t>
            </a:r>
            <a:endParaRPr lang="en-US" sz="10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12-Point Star 106"/>
          <p:cNvSpPr/>
          <p:nvPr/>
        </p:nvSpPr>
        <p:spPr>
          <a:xfrm>
            <a:off x="4645266" y="1456936"/>
            <a:ext cx="343835" cy="339161"/>
          </a:xfrm>
          <a:prstGeom prst="star1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/>
          <p:cNvSpPr txBox="1"/>
          <p:nvPr/>
        </p:nvSpPr>
        <p:spPr>
          <a:xfrm>
            <a:off x="6224261" y="1889932"/>
            <a:ext cx="1715941" cy="256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064" b="1" dirty="0">
                <a:solidFill>
                  <a:prstClr val="black"/>
                </a:solidFill>
                <a:latin typeface="Calibri" panose="020F0502020204030204" pitchFamily="34" charset="0"/>
              </a:rPr>
              <a:t>Mar-2014 ,Cycle Counselor </a:t>
            </a:r>
            <a:endParaRPr lang="en-US" sz="10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12-Point Star 108"/>
          <p:cNvSpPr/>
          <p:nvPr/>
        </p:nvSpPr>
        <p:spPr>
          <a:xfrm>
            <a:off x="5806406" y="1977530"/>
            <a:ext cx="343835" cy="339161"/>
          </a:xfrm>
          <a:prstGeom prst="star1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TextBox 109"/>
          <p:cNvSpPr txBox="1"/>
          <p:nvPr/>
        </p:nvSpPr>
        <p:spPr>
          <a:xfrm rot="21069673">
            <a:off x="9481346" y="5220408"/>
            <a:ext cx="643117" cy="2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5" dirty="0" smtClean="0">
                <a:solidFill>
                  <a:prstClr val="black"/>
                </a:solidFill>
                <a:latin typeface="Calibri" panose="020F0502020204030204" pitchFamily="34" charset="0"/>
              </a:rPr>
              <a:t>Sep’16</a:t>
            </a:r>
            <a:endParaRPr lang="en-US" sz="1115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>
          <a:xfrm>
            <a:off x="63808" y="96799"/>
            <a:ext cx="10038080" cy="520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15824" tIns="115824" rIns="115824" bIns="11582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eaLnBrk="0" hangingPunct="0">
              <a:buSzPct val="120000"/>
              <a:tabLst>
                <a:tab pos="1828800" algn="l"/>
              </a:tabLst>
              <a:defRPr sz="240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marL="144784">
              <a:spcBef>
                <a:spcPts val="253"/>
              </a:spcBef>
              <a:spcAft>
                <a:spcPts val="253"/>
              </a:spcAft>
              <a:buClr>
                <a:srgbClr val="C00000"/>
              </a:buClr>
              <a:buSzPct val="80000"/>
              <a:defRPr/>
            </a:pPr>
            <a:r>
              <a:rPr lang="en-US" sz="3547" dirty="0">
                <a:solidFill>
                  <a:prstClr val="black"/>
                </a:solidFill>
                <a:latin typeface="Segoe UI" panose="020B0502040204020203" pitchFamily="34" charset="0"/>
              </a:rPr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10496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-30163"/>
            <a:ext cx="11007090" cy="725574"/>
          </a:xfrm>
        </p:spPr>
        <p:txBody>
          <a:bodyPr>
            <a:noAutofit/>
          </a:bodyPr>
          <a:lstStyle/>
          <a:p>
            <a:r>
              <a:rPr lang="en-US" sz="4400" dirty="0" smtClean="0"/>
              <a:t>Testing on different environments</a:t>
            </a:r>
            <a:endParaRPr lang="en-US" sz="4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62078809"/>
              </p:ext>
            </p:extLst>
          </p:nvPr>
        </p:nvGraphicFramePr>
        <p:xfrm>
          <a:off x="1219200" y="703262"/>
          <a:ext cx="8458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0" y="5105914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Some of the testing team activities include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Requirements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Test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Peer Reviews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Identify capacity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Plan for the sprint /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Defect Triage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Identify regression candidates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2525" y="5117027"/>
            <a:ext cx="61722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Testing Activities </a:t>
            </a:r>
            <a:r>
              <a:rPr lang="en-US" sz="1200" dirty="0" err="1" smtClean="0"/>
              <a:t>Cntd</a:t>
            </a:r>
            <a:r>
              <a:rPr lang="en-US" sz="1200" dirty="0" smtClean="0"/>
              <a:t>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Review </a:t>
            </a:r>
            <a:r>
              <a:rPr lang="en-US" sz="1200" dirty="0"/>
              <a:t>tests with Regression Review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Automate Regression candidates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Perform FNST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Coordinate System Down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Perform Mobile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Enhancing RCA Categories (work in progress)</a:t>
            </a:r>
          </a:p>
        </p:txBody>
      </p:sp>
    </p:spTree>
    <p:extLst>
      <p:ext uri="{BB962C8B-B14F-4D97-AF65-F5344CB8AC3E}">
        <p14:creationId xmlns:p14="http://schemas.microsoft.com/office/powerpoint/2010/main" val="27564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354442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latin typeface="+mj-lt"/>
              </a:rPr>
              <a:t>Mobile First team has been merged with Prod Support team after July FT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+mj-lt"/>
              </a:rPr>
              <a:t>ANBC &amp; Cycle currently working towards Nov APD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+mj-lt"/>
              </a:rPr>
              <a:t>ANBA currently working towards Nov APD and Dec APD</a:t>
            </a:r>
            <a:endParaRPr lang="en-US" sz="1400" dirty="0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05867"/>
            <a:ext cx="10431780" cy="625970"/>
          </a:xfrm>
          <a:prstGeom prst="rect">
            <a:avLst/>
          </a:prstGeom>
        </p:spPr>
        <p:txBody>
          <a:bodyPr lIns="110249" tIns="55125" rIns="110249" bIns="55125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3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3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3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300">
                <a:solidFill>
                  <a:schemeClr val="tx1"/>
                </a:solidFill>
                <a:latin typeface="Calibri" pitchFamily="34" charset="0"/>
              </a:defRPr>
            </a:lvl5pPr>
            <a:lvl6pPr marL="551246" algn="ctr" rtl="0" eaLnBrk="1" fontAlgn="base" hangingPunct="1">
              <a:spcBef>
                <a:spcPct val="0"/>
              </a:spcBef>
              <a:spcAft>
                <a:spcPct val="0"/>
              </a:spcAft>
              <a:defRPr sz="5300">
                <a:solidFill>
                  <a:schemeClr val="tx1"/>
                </a:solidFill>
                <a:latin typeface="Calibri" pitchFamily="34" charset="0"/>
              </a:defRPr>
            </a:lvl6pPr>
            <a:lvl7pPr marL="1102492" algn="ctr" rtl="0" eaLnBrk="1" fontAlgn="base" hangingPunct="1">
              <a:spcBef>
                <a:spcPct val="0"/>
              </a:spcBef>
              <a:spcAft>
                <a:spcPct val="0"/>
              </a:spcAft>
              <a:defRPr sz="5300">
                <a:solidFill>
                  <a:schemeClr val="tx1"/>
                </a:solidFill>
                <a:latin typeface="Calibri" pitchFamily="34" charset="0"/>
              </a:defRPr>
            </a:lvl7pPr>
            <a:lvl8pPr marL="1653738" algn="ctr" rtl="0" eaLnBrk="1" fontAlgn="base" hangingPunct="1">
              <a:spcBef>
                <a:spcPct val="0"/>
              </a:spcBef>
              <a:spcAft>
                <a:spcPct val="0"/>
              </a:spcAft>
              <a:defRPr sz="5300">
                <a:solidFill>
                  <a:schemeClr val="tx1"/>
                </a:solidFill>
                <a:latin typeface="Calibri" pitchFamily="34" charset="0"/>
              </a:defRPr>
            </a:lvl8pPr>
            <a:lvl9pPr marL="2204984" algn="ctr" rtl="0" eaLnBrk="1" fontAlgn="base" hangingPunct="1">
              <a:spcBef>
                <a:spcPct val="0"/>
              </a:spcBef>
              <a:spcAft>
                <a:spcPct val="0"/>
              </a:spcAft>
              <a:defRPr sz="5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2016 Releases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1417637"/>
            <a:ext cx="6448926" cy="37036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417637"/>
            <a:ext cx="3747321" cy="15497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9074" y="1036637"/>
            <a:ext cx="6448926" cy="30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IT NB Releases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28721" y="1036637"/>
            <a:ext cx="3886200" cy="30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Magic Releases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ANBA Rolled out States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28759617"/>
              </p:ext>
            </p:extLst>
          </p:nvPr>
        </p:nvGraphicFramePr>
        <p:xfrm>
          <a:off x="308610" y="1312792"/>
          <a:ext cx="11007090" cy="386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0091" y="5637283"/>
            <a:ext cx="8538210" cy="388326"/>
          </a:xfrm>
          <a:prstGeom prst="rect">
            <a:avLst/>
          </a:prstGeom>
          <a:noFill/>
        </p:spPr>
        <p:txBody>
          <a:bodyPr wrap="square" lIns="110249" tIns="55125" rIns="110249" bIns="55125" rtlCol="0">
            <a:spAutoFit/>
          </a:bodyPr>
          <a:lstStyle/>
          <a:p>
            <a:r>
              <a:rPr lang="en-US" dirty="0" smtClean="0"/>
              <a:t>9 Agents are using the ANBA application currently across all 6 rolled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ANBC Rolled out States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32925682"/>
              </p:ext>
            </p:extLst>
          </p:nvPr>
        </p:nvGraphicFramePr>
        <p:xfrm>
          <a:off x="308611" y="1312792"/>
          <a:ext cx="11521441" cy="509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9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276" y="198437"/>
            <a:ext cx="4640580" cy="682112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Automation %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71929968"/>
              </p:ext>
            </p:extLst>
          </p:nvPr>
        </p:nvGraphicFramePr>
        <p:xfrm>
          <a:off x="6911578" y="1145421"/>
          <a:ext cx="3832621" cy="172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8966814"/>
              </p:ext>
            </p:extLst>
          </p:nvPr>
        </p:nvGraphicFramePr>
        <p:xfrm>
          <a:off x="6934200" y="3932237"/>
          <a:ext cx="4038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3932237"/>
            <a:ext cx="45656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33425"/>
            <a:ext cx="45656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0401" y="5654673"/>
            <a:ext cx="396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automatable test conditions are automated</a:t>
            </a:r>
          </a:p>
          <a:p>
            <a:r>
              <a:rPr lang="en-US" sz="1600" dirty="0" smtClean="0"/>
              <a:t>Tests are automated after Review is completed with Regression Review Board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64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2016" id="{90BAF895-86B6-4C60-9208-C4F858343066}" vid="{7154B3E6-577F-4162-B9F9-6A81BF94E4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18914</TotalTime>
  <Words>792</Words>
  <Application>Microsoft Office PowerPoint</Application>
  <PresentationFormat>Custom</PresentationFormat>
  <Paragraphs>158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Semibold</vt:lpstr>
      <vt:lpstr>Wingdings</vt:lpstr>
      <vt:lpstr>Office Theme</vt:lpstr>
      <vt:lpstr>PowerPoint Presentation</vt:lpstr>
      <vt:lpstr>Agenda</vt:lpstr>
      <vt:lpstr>Executive Summary</vt:lpstr>
      <vt:lpstr>PowerPoint Presentation</vt:lpstr>
      <vt:lpstr>Testing on different environments</vt:lpstr>
      <vt:lpstr>PowerPoint Presentation</vt:lpstr>
      <vt:lpstr>ANBA Rolled out States</vt:lpstr>
      <vt:lpstr>ANBC Rolled out States</vt:lpstr>
      <vt:lpstr>Automation %</vt:lpstr>
      <vt:lpstr>Root Cause Analysis – ANBC</vt:lpstr>
      <vt:lpstr>Root Cause Analysis - ANBA</vt:lpstr>
      <vt:lpstr>Root Cause Analysis – Cycle</vt:lpstr>
      <vt:lpstr>Regression Cycle Time over the releases</vt:lpstr>
      <vt:lpstr>Regression average execution time per test case (in Sec)</vt:lpstr>
      <vt:lpstr>Next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Maddali</dc:creator>
  <cp:lastModifiedBy>Archana Agarwal</cp:lastModifiedBy>
  <cp:revision>1481</cp:revision>
  <cp:lastPrinted>2016-09-26T12:25:56Z</cp:lastPrinted>
  <dcterms:created xsi:type="dcterms:W3CDTF">2016-04-01T14:10:13Z</dcterms:created>
  <dcterms:modified xsi:type="dcterms:W3CDTF">2016-10-14T12:52:19Z</dcterms:modified>
</cp:coreProperties>
</file>