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230" r:id="rId1"/>
  </p:sldMasterIdLst>
  <p:notesMasterIdLst>
    <p:notesMasterId r:id="rId19"/>
  </p:notesMasterIdLst>
  <p:sldIdLst>
    <p:sldId id="483" r:id="rId2"/>
    <p:sldId id="484" r:id="rId3"/>
    <p:sldId id="491" r:id="rId4"/>
    <p:sldId id="492" r:id="rId5"/>
    <p:sldId id="493" r:id="rId6"/>
    <p:sldId id="494" r:id="rId7"/>
    <p:sldId id="486" r:id="rId8"/>
    <p:sldId id="487" r:id="rId9"/>
    <p:sldId id="490" r:id="rId10"/>
    <p:sldId id="488" r:id="rId11"/>
    <p:sldId id="489" r:id="rId12"/>
    <p:sldId id="498" r:id="rId13"/>
    <p:sldId id="500" r:id="rId14"/>
    <p:sldId id="501" r:id="rId15"/>
    <p:sldId id="496" r:id="rId16"/>
    <p:sldId id="473" r:id="rId17"/>
    <p:sldId id="468" r:id="rId18"/>
  </p:sldIdLst>
  <p:sldSz cx="12192000" cy="6858000"/>
  <p:notesSz cx="6954838" cy="93091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71180"/>
    <a:srgbClr val="FF3300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47" autoAdjust="0"/>
    <p:restoredTop sz="94434" autoAdjust="0"/>
  </p:normalViewPr>
  <p:slideViewPr>
    <p:cSldViewPr snapToGrid="0">
      <p:cViewPr varScale="1">
        <p:scale>
          <a:sx n="60" d="100"/>
          <a:sy n="60" d="100"/>
        </p:scale>
        <p:origin x="1024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893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751524B-FB67-4894-A0C5-35151E149D68}" type="doc">
      <dgm:prSet loTypeId="urn:microsoft.com/office/officeart/2011/layout/InterconnectedBlockProcess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88D96B0-D16E-4763-B393-84178CF4FF50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Review 0</a:t>
          </a:r>
        </a:p>
      </dgm:t>
    </dgm:pt>
    <dgm:pt modelId="{080A6B9D-C27D-4227-AC65-3C97878D78C4}" type="parTrans" cxnId="{8CB593F6-6C5D-4606-B959-3E27F9872EC1}">
      <dgm:prSet/>
      <dgm:spPr/>
      <dgm:t>
        <a:bodyPr/>
        <a:lstStyle/>
        <a:p>
          <a:endParaRPr lang="en-US"/>
        </a:p>
      </dgm:t>
    </dgm:pt>
    <dgm:pt modelId="{19B27CEC-4BAD-44A7-A9A7-B7A8B23ADCFD}" type="sibTrans" cxnId="{8CB593F6-6C5D-4606-B959-3E27F9872EC1}">
      <dgm:prSet/>
      <dgm:spPr/>
      <dgm:t>
        <a:bodyPr/>
        <a:lstStyle/>
        <a:p>
          <a:endParaRPr lang="en-US"/>
        </a:p>
      </dgm:t>
    </dgm:pt>
    <dgm:pt modelId="{D471E45F-B026-44AA-9616-57E786AE80AF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400" dirty="0"/>
            <a:t>Learning Power BI, Tableau, and Snowflake basics.</a:t>
          </a:r>
          <a:endParaRPr lang="en-US" sz="1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26A986D-69A4-4AC0-AD9B-462FFC9C3F18}" type="parTrans" cxnId="{AEE28BEF-3F73-41A5-9307-D42A450FCA17}">
      <dgm:prSet/>
      <dgm:spPr/>
      <dgm:t>
        <a:bodyPr/>
        <a:lstStyle/>
        <a:p>
          <a:endParaRPr lang="en-US"/>
        </a:p>
      </dgm:t>
    </dgm:pt>
    <dgm:pt modelId="{304E70AD-39C7-4C28-BF7B-6EE91BAE97B7}" type="sibTrans" cxnId="{AEE28BEF-3F73-41A5-9307-D42A450FCA17}">
      <dgm:prSet/>
      <dgm:spPr/>
      <dgm:t>
        <a:bodyPr/>
        <a:lstStyle/>
        <a:p>
          <a:endParaRPr lang="en-US"/>
        </a:p>
      </dgm:t>
    </dgm:pt>
    <dgm:pt modelId="{7B3055AA-BF7C-46D0-9A9E-60087B9F57B4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Review 1</a:t>
          </a:r>
        </a:p>
      </dgm:t>
    </dgm:pt>
    <dgm:pt modelId="{F772EF41-D2BB-4368-8327-B4E332165F48}" type="parTrans" cxnId="{6C7D4BBB-EED6-4011-9FBC-87F683D5B245}">
      <dgm:prSet/>
      <dgm:spPr/>
      <dgm:t>
        <a:bodyPr/>
        <a:lstStyle/>
        <a:p>
          <a:endParaRPr lang="en-US"/>
        </a:p>
      </dgm:t>
    </dgm:pt>
    <dgm:pt modelId="{B81593E2-4CAC-4783-8D2D-E9DDD236A942}" type="sibTrans" cxnId="{6C7D4BBB-EED6-4011-9FBC-87F683D5B245}">
      <dgm:prSet/>
      <dgm:spPr/>
      <dgm:t>
        <a:bodyPr/>
        <a:lstStyle/>
        <a:p>
          <a:endParaRPr lang="en-US"/>
        </a:p>
      </dgm:t>
    </dgm:pt>
    <dgm:pt modelId="{9FED87C4-3F3B-4A18-9185-9F80CFEDEA2E}">
      <dgm:prSet phldrT="[Text]"/>
      <dgm:spPr/>
      <dgm:t>
        <a:bodyPr/>
        <a:lstStyle/>
        <a:p>
          <a:r>
            <a:rPr lang="en-US" dirty="0"/>
            <a:t>Connecting to Snowflake to extract data (~30M rows).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69F5586-1E47-4A85-AA72-0E435BABD665}" type="parTrans" cxnId="{27611794-B6EF-4593-A560-02BF7692DC5A}">
      <dgm:prSet/>
      <dgm:spPr/>
      <dgm:t>
        <a:bodyPr/>
        <a:lstStyle/>
        <a:p>
          <a:endParaRPr lang="en-US"/>
        </a:p>
      </dgm:t>
    </dgm:pt>
    <dgm:pt modelId="{AD0D1882-5210-4A49-9875-4AAC43595580}" type="sibTrans" cxnId="{27611794-B6EF-4593-A560-02BF7692DC5A}">
      <dgm:prSet/>
      <dgm:spPr/>
      <dgm:t>
        <a:bodyPr/>
        <a:lstStyle/>
        <a:p>
          <a:endParaRPr lang="en-US"/>
        </a:p>
      </dgm:t>
    </dgm:pt>
    <dgm:pt modelId="{A59EC69B-8F3F-425B-819F-E8C557946AEE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Review 2</a:t>
          </a:r>
        </a:p>
      </dgm:t>
    </dgm:pt>
    <dgm:pt modelId="{0095C3CB-916F-4060-A8DA-DD282FB51587}" type="parTrans" cxnId="{D1BA1DD0-A52A-47BF-962D-9810C87E1576}">
      <dgm:prSet/>
      <dgm:spPr/>
      <dgm:t>
        <a:bodyPr/>
        <a:lstStyle/>
        <a:p>
          <a:endParaRPr lang="en-US"/>
        </a:p>
      </dgm:t>
    </dgm:pt>
    <dgm:pt modelId="{2868AD8D-4E38-46CE-A972-709857BF40AC}" type="sibTrans" cxnId="{D1BA1DD0-A52A-47BF-962D-9810C87E1576}">
      <dgm:prSet/>
      <dgm:spPr/>
      <dgm:t>
        <a:bodyPr/>
        <a:lstStyle/>
        <a:p>
          <a:endParaRPr lang="en-US"/>
        </a:p>
      </dgm:t>
    </dgm:pt>
    <dgm:pt modelId="{73DB572E-062D-41AD-8033-D361B8E583DB}">
      <dgm:prSet phldrT="[Text]" custT="1"/>
      <dgm:spPr/>
      <dgm:t>
        <a:bodyPr/>
        <a:lstStyle/>
        <a:p>
          <a:r>
            <a:rPr lang="en-US" sz="1400" dirty="0">
              <a:latin typeface="+mn-lt"/>
              <a:cs typeface="Times New Roman" panose="02020603050405020304" pitchFamily="18" charset="0"/>
            </a:rPr>
            <a:t>Shadowing experienced analysts.</a:t>
          </a:r>
        </a:p>
      </dgm:t>
    </dgm:pt>
    <dgm:pt modelId="{75D01B62-D132-48B8-9D06-D0A551A21107}" type="parTrans" cxnId="{AA17007A-110D-43AE-B6F2-DF2DF885F2E2}">
      <dgm:prSet/>
      <dgm:spPr/>
      <dgm:t>
        <a:bodyPr/>
        <a:lstStyle/>
        <a:p>
          <a:endParaRPr lang="en-US"/>
        </a:p>
      </dgm:t>
    </dgm:pt>
    <dgm:pt modelId="{98BDB650-3386-4D3D-8E80-609010499291}" type="sibTrans" cxnId="{AA17007A-110D-43AE-B6F2-DF2DF885F2E2}">
      <dgm:prSet/>
      <dgm:spPr/>
      <dgm:t>
        <a:bodyPr/>
        <a:lstStyle/>
        <a:p>
          <a:endParaRPr lang="en-US"/>
        </a:p>
      </dgm:t>
    </dgm:pt>
    <dgm:pt modelId="{5E92505A-51E0-4F78-B3C5-704ACF8710DE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Review 3</a:t>
          </a:r>
        </a:p>
      </dgm:t>
    </dgm:pt>
    <dgm:pt modelId="{765B1266-7CE2-4F9C-AE38-D97DFBC1B151}" type="parTrans" cxnId="{DA8CD5E8-B2EE-41E4-8EC6-CFB41D688F68}">
      <dgm:prSet/>
      <dgm:spPr/>
      <dgm:t>
        <a:bodyPr/>
        <a:lstStyle/>
        <a:p>
          <a:endParaRPr lang="en-US"/>
        </a:p>
      </dgm:t>
    </dgm:pt>
    <dgm:pt modelId="{5E9E6A6F-635A-4791-A107-01E95B62EA08}" type="sibTrans" cxnId="{DA8CD5E8-B2EE-41E4-8EC6-CFB41D688F68}">
      <dgm:prSet/>
      <dgm:spPr/>
      <dgm:t>
        <a:bodyPr/>
        <a:lstStyle/>
        <a:p>
          <a:endParaRPr lang="en-US"/>
        </a:p>
      </dgm:t>
    </dgm:pt>
    <dgm:pt modelId="{5D16566B-1386-4599-A56D-DC9C6DD0D5E1}">
      <dgm:prSet custT="1"/>
      <dgm:spPr/>
      <dgm:t>
        <a:bodyPr/>
        <a:lstStyle/>
        <a:p>
          <a:r>
            <a:rPr lang="en-US" sz="1400" dirty="0"/>
            <a:t>Presenting work and key learnings.</a:t>
          </a:r>
        </a:p>
      </dgm:t>
    </dgm:pt>
    <dgm:pt modelId="{33B2C68D-2F7A-41A1-B166-235BF2DFF4D2}" type="parTrans" cxnId="{EBABD3FD-968E-4974-8A37-3445309E8E45}">
      <dgm:prSet/>
      <dgm:spPr/>
      <dgm:t>
        <a:bodyPr/>
        <a:lstStyle/>
        <a:p>
          <a:endParaRPr lang="en-US"/>
        </a:p>
      </dgm:t>
    </dgm:pt>
    <dgm:pt modelId="{A4AF40E5-03D0-4865-9A9C-CDB48A84C6AB}" type="sibTrans" cxnId="{EBABD3FD-968E-4974-8A37-3445309E8E45}">
      <dgm:prSet/>
      <dgm:spPr/>
      <dgm:t>
        <a:bodyPr/>
        <a:lstStyle/>
        <a:p>
          <a:endParaRPr lang="en-US"/>
        </a:p>
      </dgm:t>
    </dgm:pt>
    <dgm:pt modelId="{38E6A0C8-AEF5-40E5-A32F-BA15DD528E9C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400" dirty="0"/>
            <a:t>Understanding pharma data and reporting needs.</a:t>
          </a:r>
        </a:p>
      </dgm:t>
    </dgm:pt>
    <dgm:pt modelId="{CBA90502-CFE4-464C-B3CA-244F88E75CAB}" type="parTrans" cxnId="{5F589F4D-9A0B-4F64-9C2B-8ED83406311A}">
      <dgm:prSet/>
      <dgm:spPr/>
      <dgm:t>
        <a:bodyPr/>
        <a:lstStyle/>
        <a:p>
          <a:endParaRPr lang="en-US"/>
        </a:p>
      </dgm:t>
    </dgm:pt>
    <dgm:pt modelId="{FCAE046D-26EE-4901-8E29-5FEC1C0E106E}" type="sibTrans" cxnId="{5F589F4D-9A0B-4F64-9C2B-8ED83406311A}">
      <dgm:prSet/>
      <dgm:spPr/>
      <dgm:t>
        <a:bodyPr/>
        <a:lstStyle/>
        <a:p>
          <a:endParaRPr lang="en-US"/>
        </a:p>
      </dgm:t>
    </dgm:pt>
    <dgm:pt modelId="{ED010CD2-BD87-44F0-8023-70EF496D7BC2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/>
            <a:t>Creating Power BI and Tableau dashboards.</a:t>
          </a:r>
        </a:p>
      </dgm:t>
    </dgm:pt>
    <dgm:pt modelId="{671AA715-092E-47D7-B404-AAF29D981186}" type="parTrans" cxnId="{B3F64770-56EB-4B21-8041-732BFC2FFAE6}">
      <dgm:prSet/>
      <dgm:spPr/>
      <dgm:t>
        <a:bodyPr/>
        <a:lstStyle/>
        <a:p>
          <a:endParaRPr lang="en-US"/>
        </a:p>
      </dgm:t>
    </dgm:pt>
    <dgm:pt modelId="{E0184725-BEFA-4AC6-9238-F1ACFE57B111}" type="sibTrans" cxnId="{B3F64770-56EB-4B21-8041-732BFC2FFAE6}">
      <dgm:prSet/>
      <dgm:spPr/>
      <dgm:t>
        <a:bodyPr/>
        <a:lstStyle/>
        <a:p>
          <a:endParaRPr lang="en-US"/>
        </a:p>
      </dgm:t>
    </dgm:pt>
    <dgm:pt modelId="{409D2057-C6FA-41CA-A242-C082BE48E02A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Using complex parameters, calculated fields, and measures.</a:t>
          </a:r>
        </a:p>
      </dgm:t>
    </dgm:pt>
    <dgm:pt modelId="{ED6B4225-F715-48F7-B80E-BB649F825C03}" type="parTrans" cxnId="{78954C5F-CB95-4C5C-B580-DD85FBC814B4}">
      <dgm:prSet/>
      <dgm:spPr/>
      <dgm:t>
        <a:bodyPr/>
        <a:lstStyle/>
        <a:p>
          <a:endParaRPr lang="en-US"/>
        </a:p>
      </dgm:t>
    </dgm:pt>
    <dgm:pt modelId="{064462F3-C239-49B9-A3B7-084BD6B539CA}" type="sibTrans" cxnId="{78954C5F-CB95-4C5C-B580-DD85FBC814B4}">
      <dgm:prSet/>
      <dgm:spPr/>
      <dgm:t>
        <a:bodyPr/>
        <a:lstStyle/>
        <a:p>
          <a:endParaRPr lang="en-US"/>
        </a:p>
      </dgm:t>
    </dgm:pt>
    <dgm:pt modelId="{88BBD752-1676-4FB5-94CD-B3CB71F527A3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400" dirty="0">
              <a:latin typeface="+mn-lt"/>
              <a:cs typeface="Times New Roman" panose="02020603050405020304" pitchFamily="18" charset="0"/>
            </a:rPr>
            <a:t>Contributing to pharma data analysis and reporting</a:t>
          </a:r>
          <a:r>
            <a:rPr lang="en-US" sz="1400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</dgm:t>
    </dgm:pt>
    <dgm:pt modelId="{EFED7A97-FC97-4A8E-908C-29B48D3B8A7E}" type="sibTrans" cxnId="{ABA303B6-E3F0-49FD-A75F-F06EC54D4042}">
      <dgm:prSet/>
      <dgm:spPr/>
      <dgm:t>
        <a:bodyPr/>
        <a:lstStyle/>
        <a:p>
          <a:endParaRPr lang="en-US"/>
        </a:p>
      </dgm:t>
    </dgm:pt>
    <dgm:pt modelId="{26056ED4-4FD0-4E45-8AFE-9CF49F5F42E8}" type="parTrans" cxnId="{ABA303B6-E3F0-49FD-A75F-F06EC54D4042}">
      <dgm:prSet/>
      <dgm:spPr/>
      <dgm:t>
        <a:bodyPr/>
        <a:lstStyle/>
        <a:p>
          <a:endParaRPr lang="en-US"/>
        </a:p>
      </dgm:t>
    </dgm:pt>
    <dgm:pt modelId="{851BFEB6-99E6-4A62-9FD5-CD61AAB67571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400" dirty="0">
              <a:latin typeface="+mn-lt"/>
              <a:cs typeface="Times New Roman" panose="02020603050405020304" pitchFamily="18" charset="0"/>
            </a:rPr>
            <a:t>Understanding client-specific analysis requirements.</a:t>
          </a:r>
        </a:p>
      </dgm:t>
    </dgm:pt>
    <dgm:pt modelId="{26A84629-B70D-416B-886E-F90B82436914}" type="sibTrans" cxnId="{1FF2DF9F-E218-41D4-9AED-6099D4F72685}">
      <dgm:prSet/>
      <dgm:spPr/>
      <dgm:t>
        <a:bodyPr/>
        <a:lstStyle/>
        <a:p>
          <a:endParaRPr lang="en-US"/>
        </a:p>
      </dgm:t>
    </dgm:pt>
    <dgm:pt modelId="{F59828B5-30B9-49B7-910B-5EBFED71FDCF}" type="parTrans" cxnId="{1FF2DF9F-E218-41D4-9AED-6099D4F72685}">
      <dgm:prSet/>
      <dgm:spPr/>
      <dgm:t>
        <a:bodyPr/>
        <a:lstStyle/>
        <a:p>
          <a:endParaRPr lang="en-US"/>
        </a:p>
      </dgm:t>
    </dgm:pt>
    <dgm:pt modelId="{5CED5FB9-B681-4666-9DD4-664BB0A922F7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400"/>
            <a:t>Receiving feedback from mentors.</a:t>
          </a:r>
        </a:p>
      </dgm:t>
    </dgm:pt>
    <dgm:pt modelId="{DCA257B3-1B7C-4C12-BDB1-128F1B9B3DB6}" type="parTrans" cxnId="{83E84B95-692D-4729-A0B0-3153C8EC95A2}">
      <dgm:prSet/>
      <dgm:spPr/>
      <dgm:t>
        <a:bodyPr/>
        <a:lstStyle/>
        <a:p>
          <a:endParaRPr lang="en-US"/>
        </a:p>
      </dgm:t>
    </dgm:pt>
    <dgm:pt modelId="{BE2DB4DC-9A2C-4883-82D4-94E3A54E8C64}" type="sibTrans" cxnId="{83E84B95-692D-4729-A0B0-3153C8EC95A2}">
      <dgm:prSet/>
      <dgm:spPr/>
      <dgm:t>
        <a:bodyPr/>
        <a:lstStyle/>
        <a:p>
          <a:endParaRPr lang="en-US"/>
        </a:p>
      </dgm:t>
    </dgm:pt>
    <dgm:pt modelId="{3B0C2BE9-1C8B-46BD-9B56-D2A7F39C77FE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400" dirty="0"/>
            <a:t>Refining skills for future projects.</a:t>
          </a:r>
        </a:p>
      </dgm:t>
    </dgm:pt>
    <dgm:pt modelId="{2604D865-9333-49A8-AAE4-0A21DC18B80C}" type="parTrans" cxnId="{CA416C52-478C-4684-9237-B7662C4EFF61}">
      <dgm:prSet/>
      <dgm:spPr/>
      <dgm:t>
        <a:bodyPr/>
        <a:lstStyle/>
        <a:p>
          <a:endParaRPr lang="en-US"/>
        </a:p>
      </dgm:t>
    </dgm:pt>
    <dgm:pt modelId="{1473D2C4-6A99-49FF-92A0-F83483E92F6F}" type="sibTrans" cxnId="{CA416C52-478C-4684-9237-B7662C4EFF61}">
      <dgm:prSet/>
      <dgm:spPr/>
      <dgm:t>
        <a:bodyPr/>
        <a:lstStyle/>
        <a:p>
          <a:endParaRPr lang="en-US"/>
        </a:p>
      </dgm:t>
    </dgm:pt>
    <dgm:pt modelId="{A6BCDA7B-D633-438F-B44D-CB4D60E5C492}" type="pres">
      <dgm:prSet presAssocID="{5751524B-FB67-4894-A0C5-35151E149D68}" presName="Name0" presStyleCnt="0">
        <dgm:presLayoutVars>
          <dgm:chMax val="7"/>
          <dgm:chPref val="5"/>
          <dgm:dir/>
          <dgm:animOne val="branch"/>
          <dgm:animLvl val="lvl"/>
        </dgm:presLayoutVars>
      </dgm:prSet>
      <dgm:spPr/>
    </dgm:pt>
    <dgm:pt modelId="{EA3B7F60-AEEC-41A8-8A2C-D3679EFCD073}" type="pres">
      <dgm:prSet presAssocID="{5E92505A-51E0-4F78-B3C5-704ACF8710DE}" presName="ChildAccent4" presStyleCnt="0"/>
      <dgm:spPr/>
    </dgm:pt>
    <dgm:pt modelId="{FC0F1314-3294-4A8C-8DCE-EB53E236164C}" type="pres">
      <dgm:prSet presAssocID="{5E92505A-51E0-4F78-B3C5-704ACF8710DE}" presName="ChildAccent" presStyleLbl="alignImgPlace1" presStyleIdx="0" presStyleCnt="4" custScaleX="124168"/>
      <dgm:spPr/>
    </dgm:pt>
    <dgm:pt modelId="{98225A61-A0EC-450A-BED8-EF2E47E8FD18}" type="pres">
      <dgm:prSet presAssocID="{5E92505A-51E0-4F78-B3C5-704ACF8710DE}" presName="Child4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2AAD338D-3122-4454-9A67-16BE024D44E3}" type="pres">
      <dgm:prSet presAssocID="{5E92505A-51E0-4F78-B3C5-704ACF8710DE}" presName="Parent4" presStyleLbl="node1" presStyleIdx="0" presStyleCnt="4" custScaleX="127020">
        <dgm:presLayoutVars>
          <dgm:chMax val="2"/>
          <dgm:chPref val="1"/>
          <dgm:bulletEnabled val="1"/>
        </dgm:presLayoutVars>
      </dgm:prSet>
      <dgm:spPr/>
    </dgm:pt>
    <dgm:pt modelId="{96AFCF47-32CA-4C44-9E3C-782007B7112E}" type="pres">
      <dgm:prSet presAssocID="{A59EC69B-8F3F-425B-819F-E8C557946AEE}" presName="ChildAccent3" presStyleCnt="0"/>
      <dgm:spPr/>
    </dgm:pt>
    <dgm:pt modelId="{2532504F-5FE1-4C97-B485-F05E8885EACC}" type="pres">
      <dgm:prSet presAssocID="{A59EC69B-8F3F-425B-819F-E8C557946AEE}" presName="ChildAccent" presStyleLbl="alignImgPlace1" presStyleIdx="1" presStyleCnt="4"/>
      <dgm:spPr/>
    </dgm:pt>
    <dgm:pt modelId="{0D08ED52-6744-4369-B780-916B09984775}" type="pres">
      <dgm:prSet presAssocID="{A59EC69B-8F3F-425B-819F-E8C557946AEE}" presName="Child3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4C66D42D-7E6D-4563-AFDC-369C30B73F70}" type="pres">
      <dgm:prSet presAssocID="{A59EC69B-8F3F-425B-819F-E8C557946AEE}" presName="Parent3" presStyleLbl="node1" presStyleIdx="1" presStyleCnt="4">
        <dgm:presLayoutVars>
          <dgm:chMax val="2"/>
          <dgm:chPref val="1"/>
          <dgm:bulletEnabled val="1"/>
        </dgm:presLayoutVars>
      </dgm:prSet>
      <dgm:spPr/>
    </dgm:pt>
    <dgm:pt modelId="{C1269CE6-C767-48CC-AAFD-A238D1FFDABA}" type="pres">
      <dgm:prSet presAssocID="{7B3055AA-BF7C-46D0-9A9E-60087B9F57B4}" presName="ChildAccent2" presStyleCnt="0"/>
      <dgm:spPr/>
    </dgm:pt>
    <dgm:pt modelId="{06F8D57B-EDF4-4CF4-8700-DC2CA3E3028E}" type="pres">
      <dgm:prSet presAssocID="{7B3055AA-BF7C-46D0-9A9E-60087B9F57B4}" presName="ChildAccent" presStyleLbl="alignImgPlace1" presStyleIdx="2" presStyleCnt="4"/>
      <dgm:spPr/>
    </dgm:pt>
    <dgm:pt modelId="{6BCCFBA6-7A43-4631-AD7F-AFB10E1E6CD7}" type="pres">
      <dgm:prSet presAssocID="{7B3055AA-BF7C-46D0-9A9E-60087B9F57B4}" presName="Child2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00BB3360-A9BB-4051-A4B1-1216F82F642C}" type="pres">
      <dgm:prSet presAssocID="{7B3055AA-BF7C-46D0-9A9E-60087B9F57B4}" presName="Parent2" presStyleLbl="node1" presStyleIdx="2" presStyleCnt="4">
        <dgm:presLayoutVars>
          <dgm:chMax val="2"/>
          <dgm:chPref val="1"/>
          <dgm:bulletEnabled val="1"/>
        </dgm:presLayoutVars>
      </dgm:prSet>
      <dgm:spPr/>
    </dgm:pt>
    <dgm:pt modelId="{7305DF14-0FF5-45E4-8B19-015814092DBD}" type="pres">
      <dgm:prSet presAssocID="{988D96B0-D16E-4763-B393-84178CF4FF50}" presName="ChildAccent1" presStyleCnt="0"/>
      <dgm:spPr/>
    </dgm:pt>
    <dgm:pt modelId="{A134CDD1-D85F-44EF-8BEE-9F99A855C1E6}" type="pres">
      <dgm:prSet presAssocID="{988D96B0-D16E-4763-B393-84178CF4FF50}" presName="ChildAccent" presStyleLbl="alignImgPlace1" presStyleIdx="3" presStyleCnt="4"/>
      <dgm:spPr/>
    </dgm:pt>
    <dgm:pt modelId="{1C91D7E3-8940-4A33-9182-677DD5415901}" type="pres">
      <dgm:prSet presAssocID="{988D96B0-D16E-4763-B393-84178CF4FF50}" presName="Child1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65257024-FAC0-4522-B139-1CC85B547BE8}" type="pres">
      <dgm:prSet presAssocID="{988D96B0-D16E-4763-B393-84178CF4FF50}" presName="Parent1" presStyleLbl="node1" presStyleIdx="3" presStyleCnt="4">
        <dgm:presLayoutVars>
          <dgm:chMax val="2"/>
          <dgm:chPref val="1"/>
          <dgm:bulletEnabled val="1"/>
        </dgm:presLayoutVars>
      </dgm:prSet>
      <dgm:spPr/>
    </dgm:pt>
  </dgm:ptLst>
  <dgm:cxnLst>
    <dgm:cxn modelId="{2C934C00-3DCA-4C23-8911-F378A90D516E}" type="presOf" srcId="{5E92505A-51E0-4F78-B3C5-704ACF8710DE}" destId="{2AAD338D-3122-4454-9A67-16BE024D44E3}" srcOrd="0" destOrd="0" presId="urn:microsoft.com/office/officeart/2011/layout/InterconnectedBlockProcess"/>
    <dgm:cxn modelId="{3F59A513-D912-4944-9616-7B03641FC23A}" type="presOf" srcId="{38E6A0C8-AEF5-40E5-A32F-BA15DD528E9C}" destId="{A134CDD1-D85F-44EF-8BEE-9F99A855C1E6}" srcOrd="0" destOrd="1" presId="urn:microsoft.com/office/officeart/2011/layout/InterconnectedBlockProcess"/>
    <dgm:cxn modelId="{EDC93215-61DE-4049-94E0-B5118248F687}" type="presOf" srcId="{3B0C2BE9-1C8B-46BD-9B56-D2A7F39C77FE}" destId="{98225A61-A0EC-450A-BED8-EF2E47E8FD18}" srcOrd="1" destOrd="2" presId="urn:microsoft.com/office/officeart/2011/layout/InterconnectedBlockProcess"/>
    <dgm:cxn modelId="{45270D25-428B-4D13-96B6-70A52338AE53}" type="presOf" srcId="{988D96B0-D16E-4763-B393-84178CF4FF50}" destId="{65257024-FAC0-4522-B139-1CC85B547BE8}" srcOrd="0" destOrd="0" presId="urn:microsoft.com/office/officeart/2011/layout/InterconnectedBlockProcess"/>
    <dgm:cxn modelId="{EE32DD29-1088-4A6B-ABC7-885A718C60CA}" type="presOf" srcId="{D471E45F-B026-44AA-9616-57E786AE80AF}" destId="{A134CDD1-D85F-44EF-8BEE-9F99A855C1E6}" srcOrd="0" destOrd="0" presId="urn:microsoft.com/office/officeart/2011/layout/InterconnectedBlockProcess"/>
    <dgm:cxn modelId="{5088B72B-A58C-4D5F-B56F-2A1C0C405D92}" type="presOf" srcId="{7B3055AA-BF7C-46D0-9A9E-60087B9F57B4}" destId="{00BB3360-A9BB-4051-A4B1-1216F82F642C}" srcOrd="0" destOrd="0" presId="urn:microsoft.com/office/officeart/2011/layout/InterconnectedBlockProcess"/>
    <dgm:cxn modelId="{3F321231-ED59-4961-8CBB-79BFD991DFF0}" type="presOf" srcId="{851BFEB6-99E6-4A62-9FD5-CD61AAB67571}" destId="{2532504F-5FE1-4C97-B485-F05E8885EACC}" srcOrd="0" destOrd="1" presId="urn:microsoft.com/office/officeart/2011/layout/InterconnectedBlockProcess"/>
    <dgm:cxn modelId="{EE41B33F-2E53-4D38-9F71-E2191F744842}" type="presOf" srcId="{88BBD752-1676-4FB5-94CD-B3CB71F527A3}" destId="{0D08ED52-6744-4369-B780-916B09984775}" srcOrd="1" destOrd="2" presId="urn:microsoft.com/office/officeart/2011/layout/InterconnectedBlockProcess"/>
    <dgm:cxn modelId="{78954C5F-CB95-4C5C-B580-DD85FBC814B4}" srcId="{7B3055AA-BF7C-46D0-9A9E-60087B9F57B4}" destId="{409D2057-C6FA-41CA-A242-C082BE48E02A}" srcOrd="2" destOrd="0" parTransId="{ED6B4225-F715-48F7-B80E-BB649F825C03}" sibTransId="{064462F3-C239-49B9-A3B7-084BD6B539CA}"/>
    <dgm:cxn modelId="{E3292D60-84FF-4CC1-B475-12D7D4F90772}" type="presOf" srcId="{D471E45F-B026-44AA-9616-57E786AE80AF}" destId="{1C91D7E3-8940-4A33-9182-677DD5415901}" srcOrd="1" destOrd="0" presId="urn:microsoft.com/office/officeart/2011/layout/InterconnectedBlockProcess"/>
    <dgm:cxn modelId="{4A794A67-0210-4D50-9742-DD463C6D9B46}" type="presOf" srcId="{3B0C2BE9-1C8B-46BD-9B56-D2A7F39C77FE}" destId="{FC0F1314-3294-4A8C-8DCE-EB53E236164C}" srcOrd="0" destOrd="2" presId="urn:microsoft.com/office/officeart/2011/layout/InterconnectedBlockProcess"/>
    <dgm:cxn modelId="{5F589F4D-9A0B-4F64-9C2B-8ED83406311A}" srcId="{988D96B0-D16E-4763-B393-84178CF4FF50}" destId="{38E6A0C8-AEF5-40E5-A32F-BA15DD528E9C}" srcOrd="1" destOrd="0" parTransId="{CBA90502-CFE4-464C-B3CA-244F88E75CAB}" sibTransId="{FCAE046D-26EE-4901-8E29-5FEC1C0E106E}"/>
    <dgm:cxn modelId="{CEB34E4E-D816-4484-94CC-17B57BBB074B}" type="presOf" srcId="{ED010CD2-BD87-44F0-8023-70EF496D7BC2}" destId="{6BCCFBA6-7A43-4631-AD7F-AFB10E1E6CD7}" srcOrd="1" destOrd="1" presId="urn:microsoft.com/office/officeart/2011/layout/InterconnectedBlockProcess"/>
    <dgm:cxn modelId="{B3F64770-56EB-4B21-8041-732BFC2FFAE6}" srcId="{7B3055AA-BF7C-46D0-9A9E-60087B9F57B4}" destId="{ED010CD2-BD87-44F0-8023-70EF496D7BC2}" srcOrd="1" destOrd="0" parTransId="{671AA715-092E-47D7-B404-AAF29D981186}" sibTransId="{E0184725-BEFA-4AC6-9238-F1ACFE57B111}"/>
    <dgm:cxn modelId="{CA416C52-478C-4684-9237-B7662C4EFF61}" srcId="{5E92505A-51E0-4F78-B3C5-704ACF8710DE}" destId="{3B0C2BE9-1C8B-46BD-9B56-D2A7F39C77FE}" srcOrd="2" destOrd="0" parTransId="{2604D865-9333-49A8-AAE4-0A21DC18B80C}" sibTransId="{1473D2C4-6A99-49FF-92A0-F83483E92F6F}"/>
    <dgm:cxn modelId="{AA17007A-110D-43AE-B6F2-DF2DF885F2E2}" srcId="{A59EC69B-8F3F-425B-819F-E8C557946AEE}" destId="{73DB572E-062D-41AD-8033-D361B8E583DB}" srcOrd="0" destOrd="0" parTransId="{75D01B62-D132-48B8-9D06-D0A551A21107}" sibTransId="{98BDB650-3386-4D3D-8E80-609010499291}"/>
    <dgm:cxn modelId="{E809247A-20E3-475D-9331-EB65593E15EF}" type="presOf" srcId="{38E6A0C8-AEF5-40E5-A32F-BA15DD528E9C}" destId="{1C91D7E3-8940-4A33-9182-677DD5415901}" srcOrd="1" destOrd="1" presId="urn:microsoft.com/office/officeart/2011/layout/InterconnectedBlockProcess"/>
    <dgm:cxn modelId="{B9DAD281-89E0-4BC3-8345-1D2982FEECB2}" type="presOf" srcId="{5CED5FB9-B681-4666-9DD4-664BB0A922F7}" destId="{98225A61-A0EC-450A-BED8-EF2E47E8FD18}" srcOrd="1" destOrd="1" presId="urn:microsoft.com/office/officeart/2011/layout/InterconnectedBlockProcess"/>
    <dgm:cxn modelId="{86486D85-1CA3-4BE9-9CB0-6F60C00322D3}" type="presOf" srcId="{5D16566B-1386-4599-A56D-DC9C6DD0D5E1}" destId="{FC0F1314-3294-4A8C-8DCE-EB53E236164C}" srcOrd="0" destOrd="0" presId="urn:microsoft.com/office/officeart/2011/layout/InterconnectedBlockProcess"/>
    <dgm:cxn modelId="{ED6BF78A-381A-40F3-A9EB-F252D63F0707}" type="presOf" srcId="{73DB572E-062D-41AD-8033-D361B8E583DB}" destId="{2532504F-5FE1-4C97-B485-F05E8885EACC}" srcOrd="0" destOrd="0" presId="urn:microsoft.com/office/officeart/2011/layout/InterconnectedBlockProcess"/>
    <dgm:cxn modelId="{02D0CD8C-C59F-405A-AAC8-89AA97D36D41}" type="presOf" srcId="{9FED87C4-3F3B-4A18-9185-9F80CFEDEA2E}" destId="{6BCCFBA6-7A43-4631-AD7F-AFB10E1E6CD7}" srcOrd="1" destOrd="0" presId="urn:microsoft.com/office/officeart/2011/layout/InterconnectedBlockProcess"/>
    <dgm:cxn modelId="{27611794-B6EF-4593-A560-02BF7692DC5A}" srcId="{7B3055AA-BF7C-46D0-9A9E-60087B9F57B4}" destId="{9FED87C4-3F3B-4A18-9185-9F80CFEDEA2E}" srcOrd="0" destOrd="0" parTransId="{669F5586-1E47-4A85-AA72-0E435BABD665}" sibTransId="{AD0D1882-5210-4A49-9875-4AAC43595580}"/>
    <dgm:cxn modelId="{83E84B95-692D-4729-A0B0-3153C8EC95A2}" srcId="{5E92505A-51E0-4F78-B3C5-704ACF8710DE}" destId="{5CED5FB9-B681-4666-9DD4-664BB0A922F7}" srcOrd="1" destOrd="0" parTransId="{DCA257B3-1B7C-4C12-BDB1-128F1B9B3DB6}" sibTransId="{BE2DB4DC-9A2C-4883-82D4-94E3A54E8C64}"/>
    <dgm:cxn modelId="{F68F949A-245C-4136-B9D7-9229F30FDEC9}" type="presOf" srcId="{A59EC69B-8F3F-425B-819F-E8C557946AEE}" destId="{4C66D42D-7E6D-4563-AFDC-369C30B73F70}" srcOrd="0" destOrd="0" presId="urn:microsoft.com/office/officeart/2011/layout/InterconnectedBlockProcess"/>
    <dgm:cxn modelId="{1FF2DF9F-E218-41D4-9AED-6099D4F72685}" srcId="{A59EC69B-8F3F-425B-819F-E8C557946AEE}" destId="{851BFEB6-99E6-4A62-9FD5-CD61AAB67571}" srcOrd="1" destOrd="0" parTransId="{F59828B5-30B9-49B7-910B-5EBFED71FDCF}" sibTransId="{26A84629-B70D-416B-886E-F90B82436914}"/>
    <dgm:cxn modelId="{53458BA8-58AF-4BF5-8058-89C4006CB791}" type="presOf" srcId="{409D2057-C6FA-41CA-A242-C082BE48E02A}" destId="{06F8D57B-EDF4-4CF4-8700-DC2CA3E3028E}" srcOrd="0" destOrd="2" presId="urn:microsoft.com/office/officeart/2011/layout/InterconnectedBlockProcess"/>
    <dgm:cxn modelId="{B4ACF0AE-4B66-472D-837A-00BC9FA0E2A2}" type="presOf" srcId="{88BBD752-1676-4FB5-94CD-B3CB71F527A3}" destId="{2532504F-5FE1-4C97-B485-F05E8885EACC}" srcOrd="0" destOrd="2" presId="urn:microsoft.com/office/officeart/2011/layout/InterconnectedBlockProcess"/>
    <dgm:cxn modelId="{ABA303B6-E3F0-49FD-A75F-F06EC54D4042}" srcId="{A59EC69B-8F3F-425B-819F-E8C557946AEE}" destId="{88BBD752-1676-4FB5-94CD-B3CB71F527A3}" srcOrd="2" destOrd="0" parTransId="{26056ED4-4FD0-4E45-8AFE-9CF49F5F42E8}" sibTransId="{EFED7A97-FC97-4A8E-908C-29B48D3B8A7E}"/>
    <dgm:cxn modelId="{9A6079B9-9965-4438-8113-26E2C1B944D4}" type="presOf" srcId="{409D2057-C6FA-41CA-A242-C082BE48E02A}" destId="{6BCCFBA6-7A43-4631-AD7F-AFB10E1E6CD7}" srcOrd="1" destOrd="2" presId="urn:microsoft.com/office/officeart/2011/layout/InterconnectedBlockProcess"/>
    <dgm:cxn modelId="{E95B2CBA-1461-4088-9E12-BDE6B2D5832A}" type="presOf" srcId="{5CED5FB9-B681-4666-9DD4-664BB0A922F7}" destId="{FC0F1314-3294-4A8C-8DCE-EB53E236164C}" srcOrd="0" destOrd="1" presId="urn:microsoft.com/office/officeart/2011/layout/InterconnectedBlockProcess"/>
    <dgm:cxn modelId="{6C7D4BBB-EED6-4011-9FBC-87F683D5B245}" srcId="{5751524B-FB67-4894-A0C5-35151E149D68}" destId="{7B3055AA-BF7C-46D0-9A9E-60087B9F57B4}" srcOrd="1" destOrd="0" parTransId="{F772EF41-D2BB-4368-8327-B4E332165F48}" sibTransId="{B81593E2-4CAC-4783-8D2D-E9DDD236A942}"/>
    <dgm:cxn modelId="{B47C73C1-CB87-47F4-8EDE-F6056F253CFB}" type="presOf" srcId="{851BFEB6-99E6-4A62-9FD5-CD61AAB67571}" destId="{0D08ED52-6744-4369-B780-916B09984775}" srcOrd="1" destOrd="1" presId="urn:microsoft.com/office/officeart/2011/layout/InterconnectedBlockProcess"/>
    <dgm:cxn modelId="{A89E8CCE-DC9D-4BC1-984D-FEF289B82C65}" type="presOf" srcId="{5751524B-FB67-4894-A0C5-35151E149D68}" destId="{A6BCDA7B-D633-438F-B44D-CB4D60E5C492}" srcOrd="0" destOrd="0" presId="urn:microsoft.com/office/officeart/2011/layout/InterconnectedBlockProcess"/>
    <dgm:cxn modelId="{D1BA1DD0-A52A-47BF-962D-9810C87E1576}" srcId="{5751524B-FB67-4894-A0C5-35151E149D68}" destId="{A59EC69B-8F3F-425B-819F-E8C557946AEE}" srcOrd="2" destOrd="0" parTransId="{0095C3CB-916F-4060-A8DA-DD282FB51587}" sibTransId="{2868AD8D-4E38-46CE-A972-709857BF40AC}"/>
    <dgm:cxn modelId="{DA8CD5E8-B2EE-41E4-8EC6-CFB41D688F68}" srcId="{5751524B-FB67-4894-A0C5-35151E149D68}" destId="{5E92505A-51E0-4F78-B3C5-704ACF8710DE}" srcOrd="3" destOrd="0" parTransId="{765B1266-7CE2-4F9C-AE38-D97DFBC1B151}" sibTransId="{5E9E6A6F-635A-4791-A107-01E95B62EA08}"/>
    <dgm:cxn modelId="{1CF0C9EC-03B3-43C7-AC62-87DAFD9D1635}" type="presOf" srcId="{9FED87C4-3F3B-4A18-9185-9F80CFEDEA2E}" destId="{06F8D57B-EDF4-4CF4-8700-DC2CA3E3028E}" srcOrd="0" destOrd="0" presId="urn:microsoft.com/office/officeart/2011/layout/InterconnectedBlockProcess"/>
    <dgm:cxn modelId="{B25EB1EE-1CD6-499B-B7D9-FD732D3C0BD1}" type="presOf" srcId="{ED010CD2-BD87-44F0-8023-70EF496D7BC2}" destId="{06F8D57B-EDF4-4CF4-8700-DC2CA3E3028E}" srcOrd="0" destOrd="1" presId="urn:microsoft.com/office/officeart/2011/layout/InterconnectedBlockProcess"/>
    <dgm:cxn modelId="{AEE28BEF-3F73-41A5-9307-D42A450FCA17}" srcId="{988D96B0-D16E-4763-B393-84178CF4FF50}" destId="{D471E45F-B026-44AA-9616-57E786AE80AF}" srcOrd="0" destOrd="0" parTransId="{326A986D-69A4-4AC0-AD9B-462FFC9C3F18}" sibTransId="{304E70AD-39C7-4C28-BF7B-6EE91BAE97B7}"/>
    <dgm:cxn modelId="{A10699F1-6D83-4F16-9B71-D11F85A0D28D}" type="presOf" srcId="{5D16566B-1386-4599-A56D-DC9C6DD0D5E1}" destId="{98225A61-A0EC-450A-BED8-EF2E47E8FD18}" srcOrd="1" destOrd="0" presId="urn:microsoft.com/office/officeart/2011/layout/InterconnectedBlockProcess"/>
    <dgm:cxn modelId="{8CB593F6-6C5D-4606-B959-3E27F9872EC1}" srcId="{5751524B-FB67-4894-A0C5-35151E149D68}" destId="{988D96B0-D16E-4763-B393-84178CF4FF50}" srcOrd="0" destOrd="0" parTransId="{080A6B9D-C27D-4227-AC65-3C97878D78C4}" sibTransId="{19B27CEC-4BAD-44A7-A9A7-B7A8B23ADCFD}"/>
    <dgm:cxn modelId="{7968BEFA-737C-4540-8116-892FA4A56765}" type="presOf" srcId="{73DB572E-062D-41AD-8033-D361B8E583DB}" destId="{0D08ED52-6744-4369-B780-916B09984775}" srcOrd="1" destOrd="0" presId="urn:microsoft.com/office/officeart/2011/layout/InterconnectedBlockProcess"/>
    <dgm:cxn modelId="{EBABD3FD-968E-4974-8A37-3445309E8E45}" srcId="{5E92505A-51E0-4F78-B3C5-704ACF8710DE}" destId="{5D16566B-1386-4599-A56D-DC9C6DD0D5E1}" srcOrd="0" destOrd="0" parTransId="{33B2C68D-2F7A-41A1-B166-235BF2DFF4D2}" sibTransId="{A4AF40E5-03D0-4865-9A9C-CDB48A84C6AB}"/>
    <dgm:cxn modelId="{6CA9A5D7-C24A-4CF2-BE1F-6E21DB839128}" type="presParOf" srcId="{A6BCDA7B-D633-438F-B44D-CB4D60E5C492}" destId="{EA3B7F60-AEEC-41A8-8A2C-D3679EFCD073}" srcOrd="0" destOrd="0" presId="urn:microsoft.com/office/officeart/2011/layout/InterconnectedBlockProcess"/>
    <dgm:cxn modelId="{BBB5CABF-20C5-47F6-80F7-7C69D2F2EB05}" type="presParOf" srcId="{EA3B7F60-AEEC-41A8-8A2C-D3679EFCD073}" destId="{FC0F1314-3294-4A8C-8DCE-EB53E236164C}" srcOrd="0" destOrd="0" presId="urn:microsoft.com/office/officeart/2011/layout/InterconnectedBlockProcess"/>
    <dgm:cxn modelId="{75E25B52-D460-4F8E-9628-E5733C416215}" type="presParOf" srcId="{A6BCDA7B-D633-438F-B44D-CB4D60E5C492}" destId="{98225A61-A0EC-450A-BED8-EF2E47E8FD18}" srcOrd="1" destOrd="0" presId="urn:microsoft.com/office/officeart/2011/layout/InterconnectedBlockProcess"/>
    <dgm:cxn modelId="{181DD3DA-835B-424D-BA41-90E54820644A}" type="presParOf" srcId="{A6BCDA7B-D633-438F-B44D-CB4D60E5C492}" destId="{2AAD338D-3122-4454-9A67-16BE024D44E3}" srcOrd="2" destOrd="0" presId="urn:microsoft.com/office/officeart/2011/layout/InterconnectedBlockProcess"/>
    <dgm:cxn modelId="{8763BB5B-6F4C-4D47-85B1-62610FE5B298}" type="presParOf" srcId="{A6BCDA7B-D633-438F-B44D-CB4D60E5C492}" destId="{96AFCF47-32CA-4C44-9E3C-782007B7112E}" srcOrd="3" destOrd="0" presId="urn:microsoft.com/office/officeart/2011/layout/InterconnectedBlockProcess"/>
    <dgm:cxn modelId="{DEC84310-B2F7-4E69-8F89-299DFF887707}" type="presParOf" srcId="{96AFCF47-32CA-4C44-9E3C-782007B7112E}" destId="{2532504F-5FE1-4C97-B485-F05E8885EACC}" srcOrd="0" destOrd="0" presId="urn:microsoft.com/office/officeart/2011/layout/InterconnectedBlockProcess"/>
    <dgm:cxn modelId="{411A5A8E-BF9A-4918-B1BF-97B5D2E1CE75}" type="presParOf" srcId="{A6BCDA7B-D633-438F-B44D-CB4D60E5C492}" destId="{0D08ED52-6744-4369-B780-916B09984775}" srcOrd="4" destOrd="0" presId="urn:microsoft.com/office/officeart/2011/layout/InterconnectedBlockProcess"/>
    <dgm:cxn modelId="{F96AEFC3-668C-485E-AC28-DE7FA02228A9}" type="presParOf" srcId="{A6BCDA7B-D633-438F-B44D-CB4D60E5C492}" destId="{4C66D42D-7E6D-4563-AFDC-369C30B73F70}" srcOrd="5" destOrd="0" presId="urn:microsoft.com/office/officeart/2011/layout/InterconnectedBlockProcess"/>
    <dgm:cxn modelId="{7911F644-0138-4A4E-B810-F025BD63CD8F}" type="presParOf" srcId="{A6BCDA7B-D633-438F-B44D-CB4D60E5C492}" destId="{C1269CE6-C767-48CC-AAFD-A238D1FFDABA}" srcOrd="6" destOrd="0" presId="urn:microsoft.com/office/officeart/2011/layout/InterconnectedBlockProcess"/>
    <dgm:cxn modelId="{5AA2FD48-021E-4A53-964C-DD52EA8D7653}" type="presParOf" srcId="{C1269CE6-C767-48CC-AAFD-A238D1FFDABA}" destId="{06F8D57B-EDF4-4CF4-8700-DC2CA3E3028E}" srcOrd="0" destOrd="0" presId="urn:microsoft.com/office/officeart/2011/layout/InterconnectedBlockProcess"/>
    <dgm:cxn modelId="{ABEDFE72-13B5-44DF-B596-B4EEFE4E8FE3}" type="presParOf" srcId="{A6BCDA7B-D633-438F-B44D-CB4D60E5C492}" destId="{6BCCFBA6-7A43-4631-AD7F-AFB10E1E6CD7}" srcOrd="7" destOrd="0" presId="urn:microsoft.com/office/officeart/2011/layout/InterconnectedBlockProcess"/>
    <dgm:cxn modelId="{214D504B-4CBF-4B7C-A0E7-B63D10D9DDB1}" type="presParOf" srcId="{A6BCDA7B-D633-438F-B44D-CB4D60E5C492}" destId="{00BB3360-A9BB-4051-A4B1-1216F82F642C}" srcOrd="8" destOrd="0" presId="urn:microsoft.com/office/officeart/2011/layout/InterconnectedBlockProcess"/>
    <dgm:cxn modelId="{07B34F88-773E-4FE4-8638-A7CCDA760808}" type="presParOf" srcId="{A6BCDA7B-D633-438F-B44D-CB4D60E5C492}" destId="{7305DF14-0FF5-45E4-8B19-015814092DBD}" srcOrd="9" destOrd="0" presId="urn:microsoft.com/office/officeart/2011/layout/InterconnectedBlockProcess"/>
    <dgm:cxn modelId="{362691DD-4B1E-4FC2-8550-02C45B3B7FBC}" type="presParOf" srcId="{7305DF14-0FF5-45E4-8B19-015814092DBD}" destId="{A134CDD1-D85F-44EF-8BEE-9F99A855C1E6}" srcOrd="0" destOrd="0" presId="urn:microsoft.com/office/officeart/2011/layout/InterconnectedBlockProcess"/>
    <dgm:cxn modelId="{63B69D61-D405-4261-BFDE-C503872760F8}" type="presParOf" srcId="{A6BCDA7B-D633-438F-B44D-CB4D60E5C492}" destId="{1C91D7E3-8940-4A33-9182-677DD5415901}" srcOrd="10" destOrd="0" presId="urn:microsoft.com/office/officeart/2011/layout/InterconnectedBlockProcess"/>
    <dgm:cxn modelId="{C9F769F8-3C09-4DEC-B20E-9972D58EEAFC}" type="presParOf" srcId="{A6BCDA7B-D633-438F-B44D-CB4D60E5C492}" destId="{65257024-FAC0-4522-B139-1CC85B547BE8}" srcOrd="11" destOrd="0" presId="urn:microsoft.com/office/officeart/2011/layout/InterconnectedBlock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0F1314-3294-4A8C-8DCE-EB53E236164C}">
      <dsp:nvSpPr>
        <dsp:cNvPr id="0" name=""/>
        <dsp:cNvSpPr/>
      </dsp:nvSpPr>
      <dsp:spPr>
        <a:xfrm>
          <a:off x="6379459" y="767810"/>
          <a:ext cx="1716024" cy="3290384"/>
        </a:xfrm>
        <a:prstGeom prst="wedgeRectCallout">
          <a:avLst>
            <a:gd name="adj1" fmla="val 0"/>
            <a:gd name="adj2" fmla="val 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0" tIns="44450" rIns="44450" bIns="44450" numCol="1" spcCol="1270" anchor="t" anchorCtr="0">
          <a:noAutofit/>
        </a:bodyPr>
        <a:lstStyle/>
        <a:p>
          <a:pPr marL="0" lvl="0" indent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Presenting work and key learnings.</a:t>
          </a:r>
        </a:p>
        <a:p>
          <a:pPr marL="0" lvl="0" indent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400" kern="1200"/>
            <a:t>Receiving feedback from mentors.</a:t>
          </a:r>
        </a:p>
        <a:p>
          <a:pPr marL="0" lvl="0" indent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400" kern="1200" dirty="0"/>
            <a:t>Refining skills for future projects.</a:t>
          </a:r>
        </a:p>
      </dsp:txBody>
      <dsp:txXfrm>
        <a:off x="6597051" y="767810"/>
        <a:ext cx="1498432" cy="3290384"/>
      </dsp:txXfrm>
    </dsp:sp>
    <dsp:sp modelId="{2AAD338D-3122-4454-9A67-16BE024D44E3}">
      <dsp:nvSpPr>
        <dsp:cNvPr id="0" name=""/>
        <dsp:cNvSpPr/>
      </dsp:nvSpPr>
      <dsp:spPr>
        <a:xfrm>
          <a:off x="6359752" y="0"/>
          <a:ext cx="1755439" cy="76781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0" tIns="69850" rIns="69850" bIns="6985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Review 3</a:t>
          </a:r>
        </a:p>
      </dsp:txBody>
      <dsp:txXfrm>
        <a:off x="6359752" y="0"/>
        <a:ext cx="1755439" cy="767810"/>
      </dsp:txXfrm>
    </dsp:sp>
    <dsp:sp modelId="{2532504F-5FE1-4C97-B485-F05E8885EACC}">
      <dsp:nvSpPr>
        <dsp:cNvPr id="0" name=""/>
        <dsp:cNvSpPr/>
      </dsp:nvSpPr>
      <dsp:spPr>
        <a:xfrm>
          <a:off x="5164444" y="767810"/>
          <a:ext cx="1382018" cy="3071241"/>
        </a:xfrm>
        <a:prstGeom prst="wedgeRectCallout">
          <a:avLst>
            <a:gd name="adj1" fmla="val 62500"/>
            <a:gd name="adj2" fmla="val 20830"/>
          </a:avLst>
        </a:prstGeom>
        <a:solidFill>
          <a:schemeClr val="accent1">
            <a:tint val="50000"/>
            <a:hueOff val="-4019912"/>
            <a:satOff val="8042"/>
            <a:lumOff val="340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0" tIns="44450" rIns="44450" bIns="44450" numCol="1" spcCol="1270" anchor="t" anchorCtr="0">
          <a:noAutofit/>
        </a:bodyPr>
        <a:lstStyle/>
        <a:p>
          <a:pPr marL="0" lvl="0" indent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+mn-lt"/>
              <a:cs typeface="Times New Roman" panose="02020603050405020304" pitchFamily="18" charset="0"/>
            </a:rPr>
            <a:t>Shadowing experienced analysts.</a:t>
          </a:r>
        </a:p>
        <a:p>
          <a:pPr marL="0" lvl="0" indent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400" kern="1200" dirty="0">
              <a:latin typeface="+mn-lt"/>
              <a:cs typeface="Times New Roman" panose="02020603050405020304" pitchFamily="18" charset="0"/>
            </a:rPr>
            <a:t>Understanding client-specific analysis requirements.</a:t>
          </a:r>
        </a:p>
        <a:p>
          <a:pPr marL="0" lvl="0" indent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400" kern="1200" dirty="0">
              <a:latin typeface="+mn-lt"/>
              <a:cs typeface="Times New Roman" panose="02020603050405020304" pitchFamily="18" charset="0"/>
            </a:rPr>
            <a:t>Contributing to pharma data analysis and reporting</a:t>
          </a:r>
          <a:r>
            <a:rPr lang="en-US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</dsp:txBody>
      <dsp:txXfrm>
        <a:off x="5339684" y="767810"/>
        <a:ext cx="1206778" cy="3071241"/>
      </dsp:txXfrm>
    </dsp:sp>
    <dsp:sp modelId="{4C66D42D-7E6D-4563-AFDC-369C30B73F70}">
      <dsp:nvSpPr>
        <dsp:cNvPr id="0" name=""/>
        <dsp:cNvSpPr/>
      </dsp:nvSpPr>
      <dsp:spPr>
        <a:xfrm>
          <a:off x="5164444" y="111600"/>
          <a:ext cx="1382018" cy="65823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0" tIns="69850" rIns="69850" bIns="6985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Review 2</a:t>
          </a:r>
        </a:p>
      </dsp:txBody>
      <dsp:txXfrm>
        <a:off x="5164444" y="111600"/>
        <a:ext cx="1382018" cy="658239"/>
      </dsp:txXfrm>
    </dsp:sp>
    <dsp:sp modelId="{06F8D57B-EDF4-4CF4-8700-DC2CA3E3028E}">
      <dsp:nvSpPr>
        <dsp:cNvPr id="0" name=""/>
        <dsp:cNvSpPr/>
      </dsp:nvSpPr>
      <dsp:spPr>
        <a:xfrm>
          <a:off x="3782426" y="767810"/>
          <a:ext cx="1382018" cy="2851693"/>
        </a:xfrm>
        <a:prstGeom prst="wedgeRectCallout">
          <a:avLst>
            <a:gd name="adj1" fmla="val 62500"/>
            <a:gd name="adj2" fmla="val 20830"/>
          </a:avLst>
        </a:prstGeom>
        <a:solidFill>
          <a:schemeClr val="accent1">
            <a:tint val="50000"/>
            <a:hueOff val="-8039823"/>
            <a:satOff val="16083"/>
            <a:lumOff val="681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0" tIns="44450" rIns="44450" bIns="44450" numCol="1" spcCol="1270" anchor="t" anchorCtr="0">
          <a:noAutofit/>
        </a:bodyPr>
        <a:lstStyle/>
        <a:p>
          <a:pPr marL="0" lvl="0" indent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Connecting to Snowflake to extract data (~30M rows).</a:t>
          </a:r>
          <a:endParaRPr lang="en-US" sz="1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0" lvl="0" indent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400" kern="1200"/>
            <a:t>Creating Power BI and Tableau dashboards.</a:t>
          </a:r>
        </a:p>
        <a:p>
          <a:pPr marL="0" lvl="0" indent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400" kern="1200" dirty="0"/>
            <a:t>Using complex parameters, calculated fields, and measures.</a:t>
          </a:r>
        </a:p>
      </dsp:txBody>
      <dsp:txXfrm>
        <a:off x="3957666" y="767810"/>
        <a:ext cx="1206778" cy="2851693"/>
      </dsp:txXfrm>
    </dsp:sp>
    <dsp:sp modelId="{00BB3360-A9BB-4051-A4B1-1216F82F642C}">
      <dsp:nvSpPr>
        <dsp:cNvPr id="0" name=""/>
        <dsp:cNvSpPr/>
      </dsp:nvSpPr>
      <dsp:spPr>
        <a:xfrm>
          <a:off x="3782426" y="219548"/>
          <a:ext cx="1382018" cy="54826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0" tIns="69850" rIns="69850" bIns="6985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Review 1</a:t>
          </a:r>
        </a:p>
      </dsp:txBody>
      <dsp:txXfrm>
        <a:off x="3782426" y="219548"/>
        <a:ext cx="1382018" cy="548262"/>
      </dsp:txXfrm>
    </dsp:sp>
    <dsp:sp modelId="{A134CDD1-D85F-44EF-8BEE-9F99A855C1E6}">
      <dsp:nvSpPr>
        <dsp:cNvPr id="0" name=""/>
        <dsp:cNvSpPr/>
      </dsp:nvSpPr>
      <dsp:spPr>
        <a:xfrm>
          <a:off x="2400408" y="767810"/>
          <a:ext cx="1382018" cy="2632145"/>
        </a:xfrm>
        <a:prstGeom prst="wedgeRectCallout">
          <a:avLst>
            <a:gd name="adj1" fmla="val 62500"/>
            <a:gd name="adj2" fmla="val 20830"/>
          </a:avLst>
        </a:prstGeom>
        <a:solidFill>
          <a:schemeClr val="accent1">
            <a:tint val="50000"/>
            <a:hueOff val="-12059734"/>
            <a:satOff val="24125"/>
            <a:lumOff val="1022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0" tIns="44450" rIns="44450" bIns="44450" numCol="1" spcCol="1270" anchor="t" anchorCtr="0">
          <a:noAutofit/>
        </a:bodyPr>
        <a:lstStyle/>
        <a:p>
          <a:pPr marL="0" lvl="0" indent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400" kern="1200" dirty="0"/>
            <a:t>Learning Power BI, Tableau, and Snowflake basics.</a:t>
          </a:r>
          <a:endParaRPr lang="en-US" sz="1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0" lvl="0" indent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400" kern="1200" dirty="0"/>
            <a:t>Understanding pharma data and reporting needs.</a:t>
          </a:r>
        </a:p>
      </dsp:txBody>
      <dsp:txXfrm>
        <a:off x="2575647" y="767810"/>
        <a:ext cx="1206778" cy="2632145"/>
      </dsp:txXfrm>
    </dsp:sp>
    <dsp:sp modelId="{65257024-FAC0-4522-B139-1CC85B547BE8}">
      <dsp:nvSpPr>
        <dsp:cNvPr id="0" name=""/>
        <dsp:cNvSpPr/>
      </dsp:nvSpPr>
      <dsp:spPr>
        <a:xfrm>
          <a:off x="2400408" y="329119"/>
          <a:ext cx="1382018" cy="43869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0" tIns="69850" rIns="69850" bIns="6985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Review 0</a:t>
          </a:r>
        </a:p>
      </dsp:txBody>
      <dsp:txXfrm>
        <a:off x="2400408" y="329119"/>
        <a:ext cx="1382018" cy="4386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InterconnectedBlockProcess">
  <dgm:title val="Interconnected Block Process"/>
  <dgm:desc val="Use to show sequential steps in a process. Works best with small amounts of Level 1 text and medium amounts of Level 2 text."/>
  <dgm:catLst>
    <dgm:cat type="process" pri="5500"/>
    <dgm:cat type="officeonline" pri="3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  <dgm:pt modelId="40">
          <dgm:prSet phldr="1"/>
        </dgm:pt>
        <dgm:pt modelId="4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  <dgm:cxn modelId="70" srcId="0" destId="40" srcOrd="2" destOrd="0"/>
        <dgm:cxn modelId="42" srcId="40" destId="41" srcOrd="0" destOrd="0"/>
      </dgm:cxnLst>
      <dgm:bg/>
      <dgm:whole/>
    </dgm:dataModel>
  </dgm:clrData>
  <dgm:layoutNode name="Name0">
    <dgm:varLst>
      <dgm:chMax val="7"/>
      <dgm:chPref val="5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4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Accent1" refType="w" fact="0"/>
              <dgm:constr type="t" for="ch" forName="ChildAccent1" refType="h" fact="0.1429"/>
              <dgm:constr type="w" for="ch" forName="ChildAccent1" refType="w"/>
              <dgm:constr type="h" for="ch" forName="ChildAccent1" refType="h" fact="0.8571"/>
              <dgm:constr type="l" for="ch" forName="Child1" refType="w" fact="0.127"/>
              <dgm:constr type="t" for="ch" forName="Child1" refType="h" fact="0.1429"/>
              <dgm:constr type="w" for="ch" forName="Child1" refType="w" fact="0.873"/>
              <dgm:constr type="h" for="ch" forName="Child1" refType="h" fact="0.8571"/>
              <dgm:constr type="l" for="ch" forName="Parent1" refType="w" fact="0"/>
              <dgm:constr type="t" for="ch" forName="Parent1" refType="h" fact="0"/>
              <dgm:constr type="w" for="ch" forName="Parent1" refType="w"/>
              <dgm:constr type="h" for="ch" forName="Parent1" refType="h" fact="0.1429"/>
            </dgm:constrLst>
          </dgm:if>
          <dgm:if name="Name5" axis="ch" ptType="node" func="cnt" op="equ" val="2">
            <dgm:alg type="composite">
              <dgm:param type="ar" val="0.8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ChildAccent1" refType="w" fact="0"/>
              <dgm:constr type="t" for="ch" forName="ChildAccent1" refType="h" fact="0.1613"/>
              <dgm:constr type="w" for="ch" forName="ChildAccent1" refType="w" fact="0.5"/>
              <dgm:constr type="h" for="ch" forName="ChildAccent1" refType="h" fact="0.7742"/>
              <dgm:constr type="l" for="ch" forName="Child1" refType="w" fact="0.0635"/>
              <dgm:constr type="t" for="ch" forName="Child1" refType="h" fact="0.1613"/>
              <dgm:constr type="w" for="ch" forName="Child1" refType="w" fact="0.4365"/>
              <dgm:constr type="h" for="ch" forName="Child1" refType="h" fact="0.7742"/>
              <dgm:constr type="l" for="ch" forName="Parent1" refType="w" fact="0"/>
              <dgm:constr type="t" for="ch" forName="Parent1" refType="h" fact="0.0323"/>
              <dgm:constr type="w" for="ch" forName="Parent1" refType="w" fact="0.5"/>
              <dgm:constr type="h" for="ch" forName="Parent1" refType="h" fact="0.129"/>
              <dgm:constr type="l" for="ch" forName="ChildAccent2" refType="w" fact="0.5"/>
              <dgm:constr type="t" for="ch" forName="ChildAccent2" refType="h" fact="0.1613"/>
              <dgm:constr type="w" for="ch" forName="ChildAccent2" refType="w" fact="0.5"/>
              <dgm:constr type="h" for="ch" forName="ChildAccent2" refType="h" fact="0.8387"/>
              <dgm:constr type="l" for="ch" forName="Child2" refType="w" fact="0.5635"/>
              <dgm:constr type="t" for="ch" forName="Child2" refType="h" fact="0.1613"/>
              <dgm:constr type="w" for="ch" forName="Child2" refType="w" fact="0.4365"/>
              <dgm:constr type="h" for="ch" forName="Child2" refType="h" fact="0.8387"/>
              <dgm:constr type="l" for="ch" forName="Parent2" refType="w" fact="0.5"/>
              <dgm:constr type="t" for="ch" forName="Parent2" refType="h" fact="0"/>
              <dgm:constr type="w" for="ch" forName="Parent2" refType="w" fact="0.5"/>
              <dgm:constr type="h" for="ch" forName="Parent2" refType="h" fact="0.1613"/>
            </dgm:constrLst>
          </dgm:if>
          <dgm:if name="Name6" axis="ch" ptType="node" func="cnt" op="equ" val="3">
            <dgm:alg type="composite">
              <dgm:param type="ar" val="1.1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ChildAccent1" refType="w" fact="0"/>
              <dgm:constr type="t" for="ch" forName="ChildAccent1" refType="h" fact="0.1757"/>
              <dgm:constr type="w" for="ch" forName="ChildAccent1" refType="w" fact="0.3333"/>
              <dgm:constr type="h" for="ch" forName="ChildAccent1" refType="h" fact="0.7066"/>
              <dgm:constr type="l" for="ch" forName="Child1" refType="w" fact="0.0423"/>
              <dgm:constr type="t" for="ch" forName="Child1" refType="h" fact="0.1757"/>
              <dgm:constr type="w" for="ch" forName="Child1" refType="w" fact="0.291"/>
              <dgm:constr type="h" for="ch" forName="Child1" refType="h" fact="0.7066"/>
              <dgm:constr type="l" for="ch" forName="Parent1" refType="w" fact="0"/>
              <dgm:constr type="t" for="ch" forName="Parent1" refType="h" fact="0.0579"/>
              <dgm:constr type="w" for="ch" forName="Parent1" refType="w" fact="0.3333"/>
              <dgm:constr type="h" for="ch" forName="Parent1" refType="h" fact="0.1178"/>
              <dgm:constr type="l" for="ch" forName="ChildAccent2" refType="w" fact="0.3333"/>
              <dgm:constr type="t" for="ch" forName="ChildAccent2" refType="h" fact="0.1757"/>
              <dgm:constr type="w" for="ch" forName="ChildAccent2" refType="w" fact="0.3333"/>
              <dgm:constr type="h" for="ch" forName="ChildAccent2" refType="h" fact="0.7655"/>
              <dgm:constr type="l" for="ch" forName="Child2" refType="w" fact="0.3756"/>
              <dgm:constr type="t" for="ch" forName="Child2" refType="h" fact="0.1757"/>
              <dgm:constr type="w" for="ch" forName="Child2" refType="w" fact="0.291"/>
              <dgm:constr type="h" for="ch" forName="Child2" refType="h" fact="0.7655"/>
              <dgm:constr type="l" for="ch" forName="Parent2" refType="w" fact="0.3333"/>
              <dgm:constr type="t" for="ch" forName="Parent2" refType="h" fact="0.0285"/>
              <dgm:constr type="w" for="ch" forName="Parent2" refType="w" fact="0.3333"/>
              <dgm:constr type="h" for="ch" forName="Parent2" refType="h" fact="0.1472"/>
              <dgm:constr type="l" for="ch" forName="ChildAccent3" refType="w" fact="0.6667"/>
              <dgm:constr type="t" for="ch" forName="ChildAccent3" refType="h" fact="0.1757"/>
              <dgm:constr type="w" for="ch" forName="ChildAccent3" refType="w" fact="0.3333"/>
              <dgm:constr type="h" for="ch" forName="ChildAccent3" refType="h" fact="0.8243"/>
              <dgm:constr type="l" for="ch" forName="Child3" refType="w" fact="0.709"/>
              <dgm:constr type="t" for="ch" forName="Child3" refType="h" fact="0.1757"/>
              <dgm:constr type="w" for="ch" forName="Child3" refType="w" fact="0.291"/>
              <dgm:constr type="h" for="ch" forName="Child3" refType="h" fact="0.8243"/>
              <dgm:constr type="l" for="ch" forName="Parent3" refType="w" fact="0.6667"/>
              <dgm:constr type="t" for="ch" forName="Parent3" refType="h" fact="0"/>
              <dgm:constr type="w" for="ch" forName="Parent3" refType="w" fact="0.3333"/>
              <dgm:constr type="h" for="ch" forName="Parent3" refType="h" fact="0.176"/>
            </dgm:constrLst>
          </dgm:if>
          <dgm:if name="Name7" axis="ch" ptType="node" func="cnt" op="equ" val="4">
            <dgm:alg type="composite">
              <dgm:param type="ar" val="1.362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ChildAccent1" refType="w" fact="0"/>
              <dgm:constr type="t" for="ch" forName="ChildAccent1" refType="h" fact="0.1892"/>
              <dgm:constr type="w" for="ch" forName="ChildAccent1" refType="w" fact="0.25"/>
              <dgm:constr type="h" for="ch" forName="ChildAccent1" refType="h" fact="0.6486"/>
              <dgm:constr type="l" for="ch" forName="Child1" refType="w" fact="0.0317"/>
              <dgm:constr type="t" for="ch" forName="Child1" refType="h" fact="0.1892"/>
              <dgm:constr type="w" for="ch" forName="Child1" refType="w" fact="0.2183"/>
              <dgm:constr type="h" for="ch" forName="Child1" refType="h" fact="0.6486"/>
              <dgm:constr type="l" for="ch" forName="Parent1" refType="w" fact="0"/>
              <dgm:constr type="t" for="ch" forName="Parent1" refType="h" fact="0.0811"/>
              <dgm:constr type="w" for="ch" forName="Parent1" refType="w" fact="0.25"/>
              <dgm:constr type="h" for="ch" forName="Parent1" refType="h" fact="0.1081"/>
              <dgm:constr type="l" for="ch" forName="ChildAccent2" refType="w" fact="0.25"/>
              <dgm:constr type="t" for="ch" forName="ChildAccent2" refType="h" fact="0.1892"/>
              <dgm:constr type="w" for="ch" forName="ChildAccent2" refType="w" fact="0.25"/>
              <dgm:constr type="h" for="ch" forName="ChildAccent2" refType="h" fact="0.7027"/>
              <dgm:constr type="l" for="ch" forName="Child2" refType="w" fact="0.2817"/>
              <dgm:constr type="t" for="ch" forName="Child2" refType="h" fact="0.1892"/>
              <dgm:constr type="w" for="ch" forName="Child2" refType="w" fact="0.2183"/>
              <dgm:constr type="h" for="ch" forName="Child2" refType="h" fact="0.7027"/>
              <dgm:constr type="l" for="ch" forName="Parent2" refType="w" fact="0.25"/>
              <dgm:constr type="t" for="ch" forName="Parent2" refType="h" fact="0.0541"/>
              <dgm:constr type="w" for="ch" forName="Parent2" refType="w" fact="0.25"/>
              <dgm:constr type="h" for="ch" forName="Parent2" refType="h" fact="0.1351"/>
              <dgm:constr type="l" for="ch" forName="ChildAccent3" refType="w" fact="0.5"/>
              <dgm:constr type="t" for="ch" forName="ChildAccent3" refType="h" fact="0.1892"/>
              <dgm:constr type="w" for="ch" forName="ChildAccent3" refType="w" fact="0.25"/>
              <dgm:constr type="h" for="ch" forName="ChildAccent3" refType="h" fact="0.7568"/>
              <dgm:constr type="l" for="ch" forName="Child3" refType="w" fact="0.5317"/>
              <dgm:constr type="t" for="ch" forName="Child3" refType="h" fact="0.1892"/>
              <dgm:constr type="w" for="ch" forName="Child3" refType="w" fact="0.2183"/>
              <dgm:constr type="h" for="ch" forName="Child3" refType="h" fact="0.7568"/>
              <dgm:constr type="l" for="ch" forName="Parent3" refType="w" fact="0.5"/>
              <dgm:constr type="t" for="ch" forName="Parent3" refType="h" fact="0.0275"/>
              <dgm:constr type="w" for="ch" forName="Parent3" refType="w" fact="0.25"/>
              <dgm:constr type="h" for="ch" forName="Parent3" refType="h" fact="0.1622"/>
              <dgm:constr type="l" for="ch" forName="ChildAccent4" refType="w" fact="0.75"/>
              <dgm:constr type="t" for="ch" forName="ChildAccent4" refType="h" fact="0.1892"/>
              <dgm:constr type="w" for="ch" forName="ChildAccent4" refType="w" fact="0.25"/>
              <dgm:constr type="h" for="ch" forName="ChildAccent4" refType="h" fact="0.8108"/>
              <dgm:constr type="l" for="ch" forName="Child4" refType="w" fact="0.7817"/>
              <dgm:constr type="t" for="ch" forName="Child4" refType="h" fact="0.1892"/>
              <dgm:constr type="w" for="ch" forName="Child4" refType="w" fact="0.2183"/>
              <dgm:constr type="h" for="ch" forName="Child4" refType="h" fact="0.8108"/>
              <dgm:constr type="l" for="ch" forName="Parent4" refType="w" fact="0.75"/>
              <dgm:constr type="t" for="ch" forName="Parent4" refType="h" fact="0"/>
              <dgm:constr type="w" for="ch" forName="Parent4" refType="w" fact="0.25"/>
              <dgm:constr type="h" for="ch" forName="Parent4" refType="h" fact="0.1892"/>
            </dgm:constrLst>
          </dgm:if>
          <dgm:if name="Name8" axis="ch" ptType="node" func="cnt" op="equ" val="5">
            <dgm:alg type="composite">
              <dgm:param type="ar" val="1.574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ChildAccent1" refType="w" fact="0"/>
              <dgm:constr type="t" for="ch" forName="ChildAccent1" refType="h" fact="0.2"/>
              <dgm:constr type="w" for="ch" forName="ChildAccent1" refType="w" fact="0.2001"/>
              <dgm:constr type="h" for="ch" forName="ChildAccent1" refType="h" fact="0.6"/>
              <dgm:constr type="l" for="ch" forName="Child1" refType="w" fact="0.0254"/>
              <dgm:constr type="t" for="ch" forName="Child1" refType="h" fact="0.2"/>
              <dgm:constr type="w" for="ch" forName="Child1" refType="w" fact="0.1747"/>
              <dgm:constr type="h" for="ch" forName="Child1" refType="h" fact="0.6"/>
              <dgm:constr type="l" for="ch" forName="Parent1" refType="w" fact="0"/>
              <dgm:constr type="t" for="ch" forName="Parent1" refType="h" fact="0.1"/>
              <dgm:constr type="w" for="ch" forName="Parent1" refType="w" fact="0.2001"/>
              <dgm:constr type="h" for="ch" forName="Parent1" refType="h" fact="0.1"/>
              <dgm:constr type="l" for="ch" forName="ChildAccent2" refType="w" fact="0.2001"/>
              <dgm:constr type="t" for="ch" forName="ChildAccent2" refType="h" fact="0.2"/>
              <dgm:constr type="w" for="ch" forName="ChildAccent2" refType="w" fact="0.2001"/>
              <dgm:constr type="h" for="ch" forName="ChildAccent2" refType="h" fact="0.65"/>
              <dgm:constr type="l" for="ch" forName="Child2" refType="w" fact="0.2255"/>
              <dgm:constr type="t" for="ch" forName="Child2" refType="h" fact="0.2"/>
              <dgm:constr type="w" for="ch" forName="Child2" refType="w" fact="0.1747"/>
              <dgm:constr type="h" for="ch" forName="Child2" refType="h" fact="0.65"/>
              <dgm:constr type="l" for="ch" forName="Parent2" refType="w" fact="0.2001"/>
              <dgm:constr type="t" for="ch" forName="Parent2" refType="h" fact="0.075"/>
              <dgm:constr type="w" for="ch" forName="Parent2" refType="w" fact="0.2001"/>
              <dgm:constr type="h" for="ch" forName="Parent2" refType="h" fact="0.125"/>
              <dgm:constr type="l" for="ch" forName="ChildAccent3" refType="w" fact="0.4002"/>
              <dgm:constr type="t" for="ch" forName="ChildAccent3" refType="h" fact="0.2"/>
              <dgm:constr type="w" for="ch" forName="ChildAccent3" refType="w" fact="0.2001"/>
              <dgm:constr type="h" for="ch" forName="ChildAccent3" refType="h" fact="0.7"/>
              <dgm:constr type="l" for="ch" forName="Child3" refType="w" fact="0.4256"/>
              <dgm:constr type="t" for="ch" forName="Child3" refType="h" fact="0.2"/>
              <dgm:constr type="w" for="ch" forName="Child3" refType="w" fact="0.1747"/>
              <dgm:constr type="h" for="ch" forName="Child3" refType="h" fact="0.7"/>
              <dgm:constr type="l" for="ch" forName="Parent3" refType="w" fact="0.4002"/>
              <dgm:constr type="t" for="ch" forName="Parent3" refType="h" fact="0.0508"/>
              <dgm:constr type="w" for="ch" forName="Parent3" refType="w" fact="0.2001"/>
              <dgm:constr type="h" for="ch" forName="Parent3" refType="h" fact="0.15"/>
              <dgm:constr type="l" for="ch" forName="ChildAccent4" refType="w" fact="0.6003"/>
              <dgm:constr type="t" for="ch" forName="ChildAccent4" refType="h" fact="0.2"/>
              <dgm:constr type="w" for="ch" forName="ChildAccent4" refType="w" fact="0.2001"/>
              <dgm:constr type="h" for="ch" forName="ChildAccent4" refType="h" fact="0.75"/>
              <dgm:constr type="l" for="ch" forName="Child4" refType="w" fact="0.6257"/>
              <dgm:constr type="t" for="ch" forName="Child4" refType="h" fact="0.2"/>
              <dgm:constr type="w" for="ch" forName="Child4" refType="w" fact="0.1747"/>
              <dgm:constr type="h" for="ch" forName="Child4" refType="h" fact="0.75"/>
              <dgm:constr type="l" for="ch" forName="Parent4" refType="w" fact="0.6003"/>
              <dgm:constr type="t" for="ch" forName="Parent4" refType="h" fact="0.025"/>
              <dgm:constr type="w" for="ch" forName="Parent4" refType="w" fact="0.2001"/>
              <dgm:constr type="h" for="ch" forName="Parent4" refType="h" fact="0.175"/>
              <dgm:constr type="l" for="ch" forName="ChildAccent5" refType="w" fact="0.7999"/>
              <dgm:constr type="t" for="ch" forName="ChildAccent5" refType="h" fact="0.2"/>
              <dgm:constr type="w" for="ch" forName="ChildAccent5" refType="w" fact="0.2001"/>
              <dgm:constr type="h" for="ch" forName="ChildAccent5" refType="h" fact="0.8"/>
              <dgm:constr type="l" for="ch" forName="Child5" refType="w" fact="0.8253"/>
              <dgm:constr type="t" for="ch" forName="Child5" refType="h" fact="0.2"/>
              <dgm:constr type="w" for="ch" forName="Child5" refType="w" fact="0.1747"/>
              <dgm:constr type="h" for="ch" forName="Child5" refType="h" fact="0.8"/>
              <dgm:constr type="l" for="ch" forName="Parent5" refType="w" fact="0.7999"/>
              <dgm:constr type="t" for="ch" forName="Parent5" refType="h" fact="0"/>
              <dgm:constr type="w" for="ch" forName="Parent5" refType="w" fact="0.2001"/>
              <dgm:constr type="h" for="ch" forName="Parent5" refType="h" fact="0.2"/>
            </dgm:constrLst>
          </dgm:if>
          <dgm:if name="Name9" axis="ch" ptType="node" func="cnt" op="equ" val="6">
            <dgm:alg type="composite">
              <dgm:param type="ar" val="1.756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ChildAccent1" refType="w" fact="0"/>
              <dgm:constr type="t" for="ch" forName="ChildAccent1" refType="h" fact="0.2087"/>
              <dgm:constr type="w" for="ch" forName="ChildAccent1" refType="w" fact="0.167"/>
              <dgm:constr type="h" for="ch" forName="ChildAccent1" refType="h" fact="0.5586"/>
              <dgm:constr type="l" for="ch" forName="Child1" refType="w" fact="0.0212"/>
              <dgm:constr type="t" for="ch" forName="Child1" refType="h" fact="0.2087"/>
              <dgm:constr type="w" for="ch" forName="Child1" refType="w" fact="0.1458"/>
              <dgm:constr type="h" for="ch" forName="Child1" refType="h" fact="0.5586"/>
              <dgm:constr type="l" for="ch" forName="Parent1" refType="w" fact="0"/>
              <dgm:constr type="t" for="ch" forName="Parent1" refType="h" fact="0.1156"/>
              <dgm:constr type="w" for="ch" forName="Parent1" refType="w" fact="0.167"/>
              <dgm:constr type="h" for="ch" forName="Parent1" refType="h" fact="0.0931"/>
              <dgm:constr type="l" for="ch" forName="ChildAccent2" refType="w" fact="0.167"/>
              <dgm:constr type="t" for="ch" forName="ChildAccent2" refType="h" fact="0.2087"/>
              <dgm:constr type="w" for="ch" forName="ChildAccent2" refType="w" fact="0.167"/>
              <dgm:constr type="h" for="ch" forName="ChildAccent2" refType="h" fact="0.6051"/>
              <dgm:constr type="l" for="ch" forName="Child2" refType="w" fact="0.1888"/>
              <dgm:constr type="t" for="ch" forName="Child2" refType="h" fact="0.2087"/>
              <dgm:constr type="w" for="ch" forName="Child2" refType="w" fact="0.1458"/>
              <dgm:constr type="h" for="ch" forName="Child2" refType="h" fact="0.6051"/>
              <dgm:constr type="l" for="ch" forName="Parent2" refType="w" fact="0.167"/>
              <dgm:constr type="t" for="ch" forName="Parent2" refType="h" fact="0.0923"/>
              <dgm:constr type="w" for="ch" forName="Parent2" refType="w" fact="0.167"/>
              <dgm:constr type="h" for="ch" forName="Parent2" refType="h" fact="0.1164"/>
              <dgm:constr type="l" for="ch" forName="ChildAccent3" refType="w" fact="0.3339"/>
              <dgm:constr type="t" for="ch" forName="ChildAccent3" refType="h" fact="0.2087"/>
              <dgm:constr type="w" for="ch" forName="ChildAccent3" refType="w" fact="0.167"/>
              <dgm:constr type="h" for="ch" forName="ChildAccent3" refType="h" fact="0.6517"/>
              <dgm:constr type="l" for="ch" forName="Child3" refType="w" fact="0.3551"/>
              <dgm:constr type="t" for="ch" forName="Child3" refType="h" fact="0.2087"/>
              <dgm:constr type="w" for="ch" forName="Child3" refType="w" fact="0.1458"/>
              <dgm:constr type="h" for="ch" forName="Child3" refType="h" fact="0.6517"/>
              <dgm:constr type="l" for="ch" forName="Parent3" refType="w" fact="0.3339"/>
              <dgm:constr type="t" for="ch" forName="Parent3" refType="h" fact="0.0698"/>
              <dgm:constr type="w" for="ch" forName="Parent3" refType="w" fact="0.167"/>
              <dgm:constr type="h" for="ch" forName="Parent3" refType="h" fact="0.1396"/>
              <dgm:constr type="l" for="ch" forName="ChildAccent4" refType="w" fact="0.5009"/>
              <dgm:constr type="t" for="ch" forName="ChildAccent4" refType="h" fact="0.2087"/>
              <dgm:constr type="w" for="ch" forName="ChildAccent4" refType="w" fact="0.167"/>
              <dgm:constr type="h" for="ch" forName="ChildAccent4" refType="h" fact="0.6982"/>
              <dgm:constr type="l" for="ch" forName="Child4" refType="w" fact="0.5221"/>
              <dgm:constr type="t" for="ch" forName="Child4" refType="h" fact="0.2087"/>
              <dgm:constr type="w" for="ch" forName="Child4" refType="w" fact="0.1458"/>
              <dgm:constr type="h" for="ch" forName="Child4" refType="h" fact="0.6982"/>
              <dgm:constr type="l" for="ch" forName="Parent4" refType="w" fact="0.501"/>
              <dgm:constr type="t" for="ch" forName="Parent4" refType="h" fact="0.0458"/>
              <dgm:constr type="w" for="ch" forName="Parent4" refType="w" fact="0.167"/>
              <dgm:constr type="h" for="ch" forName="Parent4" refType="h" fact="0.1629"/>
              <dgm:constr type="l" for="ch" forName="ChildAccent5" refType="w" fact="0.6674"/>
              <dgm:constr type="t" for="ch" forName="ChildAccent5" refType="h" fact="0.2087"/>
              <dgm:constr type="w" for="ch" forName="ChildAccent5" refType="w" fact="0.167"/>
              <dgm:constr type="h" for="ch" forName="ChildAccent5" refType="h" fact="0.7448"/>
              <dgm:constr type="l" for="ch" forName="Child5" refType="w" fact="0.6886"/>
              <dgm:constr type="t" for="ch" forName="Child5" refType="h" fact="0.2087"/>
              <dgm:constr type="w" for="ch" forName="Child5" refType="w" fact="0.1458"/>
              <dgm:constr type="h" for="ch" forName="Child5" refType="h" fact="0.7448"/>
              <dgm:constr type="l" for="ch" forName="Parent5" refType="w" fact="0.668"/>
              <dgm:constr type="t" for="ch" forName="Parent5" refType="h" fact="0.0225"/>
              <dgm:constr type="w" for="ch" forName="Parent5" refType="w" fact="0.167"/>
              <dgm:constr type="h" for="ch" forName="Parent5" refType="h" fact="0.1862"/>
              <dgm:constr type="l" for="ch" forName="ChildAccent6" refType="w" fact="0.833"/>
              <dgm:constr type="t" for="ch" forName="ChildAccent6" refType="h" fact="0.2087"/>
              <dgm:constr type="w" for="ch" forName="ChildAccent6" refType="w" fact="0.167"/>
              <dgm:constr type="h" for="ch" forName="ChildAccent6" refType="h" fact="0.7913"/>
              <dgm:constr type="l" for="ch" forName="Child6" refType="w" fact="0.8542"/>
              <dgm:constr type="t" for="ch" forName="Child6" refType="h" fact="0.2087"/>
              <dgm:constr type="w" for="ch" forName="Child6" refType="w" fact="0.1458"/>
              <dgm:constr type="h" for="ch" forName="Child6" refType="h" fact="0.7913"/>
              <dgm:constr type="l" for="ch" forName="Parent6" refType="w" fact="0.835"/>
              <dgm:constr type="t" for="ch" forName="Parent6" refType="h" fact="0"/>
              <dgm:constr type="w" for="ch" forName="Parent6" refType="w" fact="0.165"/>
              <dgm:constr type="h" for="ch" forName="Parent6" refType="h" fact="0.2095"/>
            </dgm:constrLst>
          </dgm:if>
          <dgm:else name="Name10">
            <dgm:alg type="composite">
              <dgm:param type="ar" val="1.91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ChildAccent1" refType="w" fact="0"/>
              <dgm:constr type="t" for="ch" forName="ChildAccent1" refType="h" fact="0.2168"/>
              <dgm:constr type="w" for="ch" forName="ChildAccent1" refType="w" fact="0.1432"/>
              <dgm:constr type="h" for="ch" forName="ChildAccent1" refType="h" fact="0.5221"/>
              <dgm:constr type="l" for="ch" forName="Child1" refType="w" fact="0.0182"/>
              <dgm:constr type="t" for="ch" forName="Child1" refType="h" fact="0.2168"/>
              <dgm:constr type="w" for="ch" forName="Child1" refType="w" fact="0.125"/>
              <dgm:constr type="h" for="ch" forName="Child1" refType="h" fact="0.5221"/>
              <dgm:constr type="l" for="ch" forName="Parent1" refType="w" fact="0"/>
              <dgm:constr type="t" for="ch" forName="Parent1" refType="h" fact="0.1298"/>
              <dgm:constr type="w" for="ch" forName="Parent1" refType="w" fact="0.1432"/>
              <dgm:constr type="h" for="ch" forName="Parent1" refType="h" fact="0.087"/>
              <dgm:constr type="l" for="ch" forName="ChildAccent2" refType="w" fact="0.1432"/>
              <dgm:constr type="t" for="ch" forName="ChildAccent2" refType="h" fact="0.2168"/>
              <dgm:constr type="w" for="ch" forName="ChildAccent2" refType="w" fact="0.1432"/>
              <dgm:constr type="h" for="ch" forName="ChildAccent2" refType="h" fact="0.5656"/>
              <dgm:constr type="l" for="ch" forName="Child2" refType="w" fact="0.1614"/>
              <dgm:constr type="t" for="ch" forName="Child2" refType="h" fact="0.2168"/>
              <dgm:constr type="w" for="ch" forName="Child2" refType="w" fact="0.125"/>
              <dgm:constr type="h" for="ch" forName="Child2" refType="h" fact="0.5656"/>
              <dgm:constr type="l" for="ch" forName="Parent2" refType="w" fact="0.1432"/>
              <dgm:constr type="t" for="ch" forName="Parent2" refType="h" fact="0.108"/>
              <dgm:constr type="w" for="ch" forName="Parent2" refType="w" fact="0.1432"/>
              <dgm:constr type="h" for="ch" forName="Parent2" refType="h" fact="0.1088"/>
              <dgm:constr type="l" for="ch" forName="ChildAccent3" refType="w" fact="0.2865"/>
              <dgm:constr type="t" for="ch" forName="ChildAccent3" refType="h" fact="0.2168"/>
              <dgm:constr type="w" for="ch" forName="ChildAccent3" refType="w" fact="0.1432"/>
              <dgm:constr type="h" for="ch" forName="ChildAccent3" refType="h" fact="0.6091"/>
              <dgm:constr type="l" for="ch" forName="Child3" refType="w" fact="0.3047"/>
              <dgm:constr type="t" for="ch" forName="Child3" refType="h" fact="0.2168"/>
              <dgm:constr type="w" for="ch" forName="Child3" refType="w" fact="0.125"/>
              <dgm:constr type="h" for="ch" forName="Child3" refType="h" fact="0.6091"/>
              <dgm:constr type="l" for="ch" forName="Parent3" refType="w" fact="0.2865"/>
              <dgm:constr type="t" for="ch" forName="Parent3" refType="h" fact="0.087"/>
              <dgm:constr type="w" for="ch" forName="Parent3" refType="w" fact="0.1432"/>
              <dgm:constr type="h" for="ch" forName="Parent3" refType="h" fact="0.1305"/>
              <dgm:constr type="l" for="ch" forName="ChildAccent4" refType="w" fact="0.4297"/>
              <dgm:constr type="t" for="ch" forName="ChildAccent4" refType="h" fact="0.2168"/>
              <dgm:constr type="w" for="ch" forName="ChildAccent4" refType="w" fact="0.1432"/>
              <dgm:constr type="h" for="ch" forName="ChildAccent4" refType="h" fact="0.6526"/>
              <dgm:constr type="l" for="ch" forName="Child4" refType="w" fact="0.4479"/>
              <dgm:constr type="t" for="ch" forName="Child4" refType="h" fact="0.2168"/>
              <dgm:constr type="w" for="ch" forName="Child4" refType="w" fact="0.125"/>
              <dgm:constr type="h" for="ch" forName="Child4" refType="h" fact="0.6526"/>
              <dgm:constr type="l" for="ch" forName="Parent4" refType="w" fact="0.4297"/>
              <dgm:constr type="t" for="ch" forName="Parent4" refType="h" fact="0.0645"/>
              <dgm:constr type="w" for="ch" forName="Parent4" refType="w" fact="0.1432"/>
              <dgm:constr type="h" for="ch" forName="Parent4" refType="h" fact="0.1523"/>
              <dgm:constr type="l" for="ch" forName="ChildAccent5" refType="w" fact="0.5726"/>
              <dgm:constr type="t" for="ch" forName="ChildAccent5" refType="h" fact="0.2168"/>
              <dgm:constr type="w" for="ch" forName="ChildAccent5" refType="w" fact="0.1432"/>
              <dgm:constr type="h" for="ch" forName="ChildAccent5" refType="h" fact="0.6962"/>
              <dgm:constr type="l" for="ch" forName="Child5" refType="w" fact="0.5908"/>
              <dgm:constr type="t" for="ch" forName="Child5" refType="h" fact="0.2168"/>
              <dgm:constr type="w" for="ch" forName="Child5" refType="w" fact="0.125"/>
              <dgm:constr type="h" for="ch" forName="Child5" refType="h" fact="0.6962"/>
              <dgm:constr type="l" for="ch" forName="Parent5" refType="w" fact="0.5726"/>
              <dgm:constr type="t" for="ch" forName="Parent5" refType="h" fact="0.0428"/>
              <dgm:constr type="w" for="ch" forName="Parent5" refType="w" fact="0.1432"/>
              <dgm:constr type="h" for="ch" forName="Parent5" refType="h" fact="0.174"/>
              <dgm:constr type="l" for="ch" forName="ChildAccent6" refType="w" fact="0.7147"/>
              <dgm:constr type="t" for="ch" forName="ChildAccent6" refType="h" fact="0.2168"/>
              <dgm:constr type="w" for="ch" forName="ChildAccent6" refType="w" fact="0.1432"/>
              <dgm:constr type="h" for="ch" forName="ChildAccent6" refType="h" fact="0.7397"/>
              <dgm:constr type="l" for="ch" forName="Child6" refType="w" fact="0.7329"/>
              <dgm:constr type="t" for="ch" forName="Child6" refType="h" fact="0.2168"/>
              <dgm:constr type="w" for="ch" forName="Child6" refType="w" fact="0.125"/>
              <dgm:constr type="h" for="ch" forName="Child6" refType="h" fact="0.7397"/>
              <dgm:constr type="l" for="ch" forName="Parent6" refType="w" fact="0.716"/>
              <dgm:constr type="t" for="ch" forName="Parent6" refType="h" fact="0.0217"/>
              <dgm:constr type="w" for="ch" forName="Parent6" refType="w" fact="0.1424"/>
              <dgm:constr type="h" for="ch" forName="Parent6" refType="h" fact="0.1958"/>
              <dgm:constr type="l" for="ch" forName="ChildAccent7" refType="w" fact="0.8568"/>
              <dgm:constr type="t" for="ch" forName="ChildAccent7" refType="h" fact="0.2168"/>
              <dgm:constr type="w" for="ch" forName="ChildAccent7" refType="w" fact="0.1432"/>
              <dgm:constr type="h" for="ch" forName="ChildAccent7" refType="h" fact="0.7832"/>
              <dgm:constr type="l" for="ch" forName="Child7" refType="w" fact="0.875"/>
              <dgm:constr type="t" for="ch" forName="Child7" refType="h" fact="0.2168"/>
              <dgm:constr type="w" for="ch" forName="Child7" refType="w" fact="0.125"/>
              <dgm:constr type="h" for="ch" forName="Child7" refType="h" fact="0.7832"/>
              <dgm:constr type="l" for="ch" forName="Parent7" refType="w" fact="0.8577"/>
              <dgm:constr type="t" for="ch" forName="Parent7" refType="h" fact="0"/>
              <dgm:constr type="w" for="ch" forName="Parent7" refType="w" fact="0.1423"/>
              <dgm:constr type="h" for="ch" forName="Parent7" refType="h" fact="0.2175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0.4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Accent1" refType="w" fact="0"/>
              <dgm:constr type="t" for="ch" forName="ChildAccent1" refType="h" fact="0.1429"/>
              <dgm:constr type="w" for="ch" forName="ChildAccent1" refType="w"/>
              <dgm:constr type="h" for="ch" forName="ChildAccent1" refType="h" fact="0.8571"/>
              <dgm:constr type="l" for="ch" forName="Child1" refType="w" fact="0"/>
              <dgm:constr type="t" for="ch" forName="Child1" refType="h" fact="0.1429"/>
              <dgm:constr type="w" for="ch" forName="Child1" refType="w" fact="0.873"/>
              <dgm:constr type="h" for="ch" forName="Child1" refType="h" fact="0.8571"/>
              <dgm:constr type="l" for="ch" forName="Parent1" refType="w" fact="0"/>
              <dgm:constr type="t" for="ch" forName="Parent1" refType="h" fact="0"/>
              <dgm:constr type="w" for="ch" forName="Parent1" refType="w"/>
              <dgm:constr type="h" for="ch" forName="Parent1" refType="h" fact="0.1429"/>
            </dgm:constrLst>
          </dgm:if>
          <dgm:if name="Name14" axis="ch" ptType="node" func="cnt" op="equ" val="2">
            <dgm:alg type="composite">
              <dgm:param type="ar" val="0.8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Child2" refType="w" fact="0"/>
              <dgm:constr type="t" for="ch" forName="Child2" refType="h" fact="0.1613"/>
              <dgm:constr type="w" for="ch" forName="Child2" refType="w" fact="0.4365"/>
              <dgm:constr type="h" for="ch" forName="Child2" refType="h" fact="0.8387"/>
              <dgm:constr type="l" for="ch" forName="Child1" refType="w" fact="0.5"/>
              <dgm:constr type="t" for="ch" forName="Child1" refType="h" fact="0.1613"/>
              <dgm:constr type="w" for="ch" forName="Child1" refType="w" fact="0.4365"/>
              <dgm:constr type="h" for="ch" forName="Child1" refType="h" fact="0.7742"/>
              <dgm:constr type="l" for="ch" forName="ChildAccent1" refType="w" fact="0.5"/>
              <dgm:constr type="t" for="ch" forName="ChildAccent1" refType="h" fact="0.1613"/>
              <dgm:constr type="w" for="ch" forName="ChildAccent1" refType="w" fact="0.5"/>
              <dgm:constr type="h" for="ch" forName="ChildAccent1" refType="h" fact="0.7742"/>
              <dgm:constr type="l" for="ch" forName="Parent1" refType="w" fact="0.5"/>
              <dgm:constr type="t" for="ch" forName="Parent1" refType="h" fact="0.0323"/>
              <dgm:constr type="w" for="ch" forName="Parent1" refType="w" fact="0.5"/>
              <dgm:constr type="h" for="ch" forName="Parent1" refType="h" fact="0.129"/>
              <dgm:constr type="l" for="ch" forName="ChildAccent2" refType="w" fact="0"/>
              <dgm:constr type="t" for="ch" forName="ChildAccent2" refType="h" fact="0.1613"/>
              <dgm:constr type="w" for="ch" forName="ChildAccent2" refType="w" fact="0.5"/>
              <dgm:constr type="h" for="ch" forName="ChildAccent2" refType="h" fact="0.8387"/>
              <dgm:constr type="l" for="ch" forName="Parent2" refType="w" fact="0"/>
              <dgm:constr type="t" for="ch" forName="Parent2" refType="h" fact="0"/>
              <dgm:constr type="w" for="ch" forName="Parent2" refType="w" fact="0.5"/>
              <dgm:constr type="h" for="ch" forName="Parent2" refType="h" fact="0.1613"/>
            </dgm:constrLst>
          </dgm:if>
          <dgm:if name="Name15" axis="ch" ptType="node" func="cnt" op="equ" val="3">
            <dgm:alg type="composite">
              <dgm:param type="ar" val="1.1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Child3" refType="w" fact="0"/>
              <dgm:constr type="t" for="ch" forName="Child3" refType="h" fact="0.1757"/>
              <dgm:constr type="w" for="ch" forName="Child3" refType="w" fact="0.291"/>
              <dgm:constr type="h" for="ch" forName="Child3" refType="h" fact="0.8243"/>
              <dgm:constr type="l" for="ch" forName="Child2" refType="w" fact="0.3333"/>
              <dgm:constr type="t" for="ch" forName="Child2" refType="h" fact="0.1757"/>
              <dgm:constr type="w" for="ch" forName="Child2" refType="w" fact="0.291"/>
              <dgm:constr type="h" for="ch" forName="Child2" refType="h" fact="0.7655"/>
              <dgm:constr type="l" for="ch" forName="Child1" refType="w" fact="0.6667"/>
              <dgm:constr type="t" for="ch" forName="Child1" refType="h" fact="0.1757"/>
              <dgm:constr type="w" for="ch" forName="Child1" refType="w" fact="0.291"/>
              <dgm:constr type="h" for="ch" forName="Child1" refType="h" fact="0.7066"/>
              <dgm:constr type="l" for="ch" forName="ChildAccent1" refType="w" fact="0.6667"/>
              <dgm:constr type="t" for="ch" forName="ChildAccent1" refType="h" fact="0.1757"/>
              <dgm:constr type="w" for="ch" forName="ChildAccent1" refType="w" fact="0.3333"/>
              <dgm:constr type="h" for="ch" forName="ChildAccent1" refType="h" fact="0.7066"/>
              <dgm:constr type="l" for="ch" forName="Parent1" refType="w" fact="0.6667"/>
              <dgm:constr type="t" for="ch" forName="Parent1" refType="h" fact="0.0579"/>
              <dgm:constr type="w" for="ch" forName="Parent1" refType="w" fact="0.3333"/>
              <dgm:constr type="h" for="ch" forName="Parent1" refType="h" fact="0.1178"/>
              <dgm:constr type="l" for="ch" forName="ChildAccent2" refType="w" fact="0.3333"/>
              <dgm:constr type="t" for="ch" forName="ChildAccent2" refType="h" fact="0.1757"/>
              <dgm:constr type="w" for="ch" forName="ChildAccent2" refType="w" fact="0.3333"/>
              <dgm:constr type="h" for="ch" forName="ChildAccent2" refType="h" fact="0.7655"/>
              <dgm:constr type="l" for="ch" forName="Parent2" refType="w" fact="0.3333"/>
              <dgm:constr type="t" for="ch" forName="Parent2" refType="h" fact="0.0285"/>
              <dgm:constr type="w" for="ch" forName="Parent2" refType="w" fact="0.3333"/>
              <dgm:constr type="h" for="ch" forName="Parent2" refType="h" fact="0.1472"/>
              <dgm:constr type="l" for="ch" forName="ChildAccent3" refType="w" fact="0"/>
              <dgm:constr type="t" for="ch" forName="ChildAccent3" refType="h" fact="0.1757"/>
              <dgm:constr type="w" for="ch" forName="ChildAccent3" refType="w" fact="0.3333"/>
              <dgm:constr type="h" for="ch" forName="ChildAccent3" refType="h" fact="0.8243"/>
              <dgm:constr type="l" for="ch" forName="Parent3" refType="w" fact="0"/>
              <dgm:constr type="t" for="ch" forName="Parent3" refType="h" fact="0"/>
              <dgm:constr type="w" for="ch" forName="Parent3" refType="w" fact="0.3333"/>
              <dgm:constr type="h" for="ch" forName="Parent3" refType="h" fact="0.176"/>
            </dgm:constrLst>
          </dgm:if>
          <dgm:if name="Name16" axis="ch" ptType="node" func="cnt" op="equ" val="4">
            <dgm:alg type="composite">
              <dgm:param type="ar" val="1.362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Child4" refType="w" fact="0"/>
              <dgm:constr type="t" for="ch" forName="Child4" refType="h" fact="0.1892"/>
              <dgm:constr type="w" for="ch" forName="Child4" refType="w" fact="0.2183"/>
              <dgm:constr type="h" for="ch" forName="Child4" refType="h" fact="0.8108"/>
              <dgm:constr type="l" for="ch" forName="Child3" refType="w" fact="0.25"/>
              <dgm:constr type="t" for="ch" forName="Child3" refType="h" fact="0.1892"/>
              <dgm:constr type="w" for="ch" forName="Child3" refType="w" fact="0.2183"/>
              <dgm:constr type="h" for="ch" forName="Child3" refType="h" fact="0.7568"/>
              <dgm:constr type="l" for="ch" forName="Child2" refType="w" fact="0.5"/>
              <dgm:constr type="t" for="ch" forName="Child2" refType="h" fact="0.1892"/>
              <dgm:constr type="w" for="ch" forName="Child2" refType="w" fact="0.2183"/>
              <dgm:constr type="h" for="ch" forName="Child2" refType="h" fact="0.7027"/>
              <dgm:constr type="l" for="ch" forName="Child1" refType="w" fact="0.75"/>
              <dgm:constr type="t" for="ch" forName="Child1" refType="h" fact="0.1892"/>
              <dgm:constr type="w" for="ch" forName="Child1" refType="w" fact="0.2183"/>
              <dgm:constr type="h" for="ch" forName="Child1" refType="h" fact="0.6486"/>
              <dgm:constr type="l" for="ch" forName="ChildAccent1" refType="w" fact="0.75"/>
              <dgm:constr type="t" for="ch" forName="ChildAccent1" refType="h" fact="0.1892"/>
              <dgm:constr type="w" for="ch" forName="ChildAccent1" refType="w" fact="0.25"/>
              <dgm:constr type="h" for="ch" forName="ChildAccent1" refType="h" fact="0.6486"/>
              <dgm:constr type="l" for="ch" forName="Parent1" refType="w" fact="0.75"/>
              <dgm:constr type="t" for="ch" forName="Parent1" refType="h" fact="0.0811"/>
              <dgm:constr type="w" for="ch" forName="Parent1" refType="w" fact="0.25"/>
              <dgm:constr type="h" for="ch" forName="Parent1" refType="h" fact="0.1081"/>
              <dgm:constr type="l" for="ch" forName="ChildAccent2" refType="w" fact="0.5"/>
              <dgm:constr type="t" for="ch" forName="ChildAccent2" refType="h" fact="0.1892"/>
              <dgm:constr type="w" for="ch" forName="ChildAccent2" refType="w" fact="0.25"/>
              <dgm:constr type="h" for="ch" forName="ChildAccent2" refType="h" fact="0.7027"/>
              <dgm:constr type="l" for="ch" forName="Parent2" refType="w" fact="0.5"/>
              <dgm:constr type="t" for="ch" forName="Parent2" refType="h" fact="0.0541"/>
              <dgm:constr type="w" for="ch" forName="Parent2" refType="w" fact="0.25"/>
              <dgm:constr type="h" for="ch" forName="Parent2" refType="h" fact="0.1351"/>
              <dgm:constr type="l" for="ch" forName="ChildAccent3" refType="w" fact="0.25"/>
              <dgm:constr type="t" for="ch" forName="ChildAccent3" refType="h" fact="0.1892"/>
              <dgm:constr type="w" for="ch" forName="ChildAccent3" refType="w" fact="0.25"/>
              <dgm:constr type="h" for="ch" forName="ChildAccent3" refType="h" fact="0.7568"/>
              <dgm:constr type="l" for="ch" forName="Parent3" refType="w" fact="0.25"/>
              <dgm:constr type="t" for="ch" forName="Parent3" refType="h" fact="0.0279"/>
              <dgm:constr type="w" for="ch" forName="Parent3" refType="w" fact="0.25"/>
              <dgm:constr type="h" for="ch" forName="Parent3" refType="h" fact="0.161"/>
              <dgm:constr type="l" for="ch" forName="ChildAccent4" refType="w" fact="0"/>
              <dgm:constr type="t" for="ch" forName="ChildAccent4" refType="h" fact="0.1892"/>
              <dgm:constr type="w" for="ch" forName="ChildAccent4" refType="w" fact="0.25"/>
              <dgm:constr type="h" for="ch" forName="ChildAccent4" refType="h" fact="0.8108"/>
              <dgm:constr type="l" for="ch" forName="Parent4" refType="w" fact="0"/>
              <dgm:constr type="t" for="ch" forName="Parent4" refType="h" fact="0"/>
              <dgm:constr type="w" for="ch" forName="Parent4" refType="w" fact="0.25"/>
              <dgm:constr type="h" for="ch" forName="Parent4" refType="h" fact="0.1892"/>
            </dgm:constrLst>
          </dgm:if>
          <dgm:if name="Name17" axis="ch" ptType="node" func="cnt" op="equ" val="5">
            <dgm:alg type="composite">
              <dgm:param type="ar" val="1.574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Child5" refType="w" fact="0"/>
              <dgm:constr type="t" for="ch" forName="Child5" refType="h" fact="0.2"/>
              <dgm:constr type="w" for="ch" forName="Child5" refType="w" fact="0.1747"/>
              <dgm:constr type="h" for="ch" forName="Child5" refType="h" fact="0.8"/>
              <dgm:constr type="l" for="ch" forName="Child4" refType="w" fact="0.2001"/>
              <dgm:constr type="t" for="ch" forName="Child4" refType="h" fact="0.2"/>
              <dgm:constr type="w" for="ch" forName="Child4" refType="w" fact="0.1747"/>
              <dgm:constr type="h" for="ch" forName="Child4" refType="h" fact="0.75"/>
              <dgm:constr type="l" for="ch" forName="Child3" refType="w" fact="0.4002"/>
              <dgm:constr type="t" for="ch" forName="Child3" refType="h" fact="0.2"/>
              <dgm:constr type="w" for="ch" forName="Child3" refType="w" fact="0.1747"/>
              <dgm:constr type="h" for="ch" forName="Child3" refType="h" fact="0.7"/>
              <dgm:constr type="l" for="ch" forName="Child2" refType="w" fact="0.6003"/>
              <dgm:constr type="t" for="ch" forName="Child2" refType="h" fact="0.2"/>
              <dgm:constr type="w" for="ch" forName="Child2" refType="w" fact="0.1747"/>
              <dgm:constr type="h" for="ch" forName="Child2" refType="h" fact="0.65"/>
              <dgm:constr type="l" for="ch" forName="Child1" refType="w" fact="0.7999"/>
              <dgm:constr type="t" for="ch" forName="Child1" refType="h" fact="0.2"/>
              <dgm:constr type="w" for="ch" forName="Child1" refType="w" fact="0.1747"/>
              <dgm:constr type="h" for="ch" forName="Child1" refType="h" fact="0.6"/>
              <dgm:constr type="l" for="ch" forName="ChildAccent1" refType="w" fact="0.7999"/>
              <dgm:constr type="t" for="ch" forName="ChildAccent1" refType="h" fact="0.2"/>
              <dgm:constr type="w" for="ch" forName="ChildAccent1" refType="w" fact="0.2001"/>
              <dgm:constr type="h" for="ch" forName="ChildAccent1" refType="h" fact="0.6"/>
              <dgm:constr type="l" for="ch" forName="Parent1" refType="w" fact="0.7999"/>
              <dgm:constr type="t" for="ch" forName="Parent1" refType="h" fact="0.1"/>
              <dgm:constr type="w" for="ch" forName="Parent1" refType="w" fact="0.2001"/>
              <dgm:constr type="h" for="ch" forName="Parent1" refType="h" fact="0.1"/>
              <dgm:constr type="l" for="ch" forName="ChildAccent2" refType="w" fact="0.6003"/>
              <dgm:constr type="t" for="ch" forName="ChildAccent2" refType="h" fact="0.2"/>
              <dgm:constr type="w" for="ch" forName="ChildAccent2" refType="w" fact="0.2001"/>
              <dgm:constr type="h" for="ch" forName="ChildAccent2" refType="h" fact="0.65"/>
              <dgm:constr type="l" for="ch" forName="Parent2" refType="w" fact="0.6003"/>
              <dgm:constr type="t" for="ch" forName="Parent2" refType="h" fact="0.075"/>
              <dgm:constr type="w" for="ch" forName="Parent2" refType="w" fact="0.2001"/>
              <dgm:constr type="h" for="ch" forName="Parent2" refType="h" fact="0.125"/>
              <dgm:constr type="l" for="ch" forName="ChildAccent3" refType="w" fact="0.4002"/>
              <dgm:constr type="t" for="ch" forName="ChildAccent3" refType="h" fact="0.2"/>
              <dgm:constr type="w" for="ch" forName="ChildAccent3" refType="w" fact="0.2001"/>
              <dgm:constr type="h" for="ch" forName="ChildAccent3" refType="h" fact="0.7"/>
              <dgm:constr type="l" for="ch" forName="Parent3" refType="w" fact="0.4002"/>
              <dgm:constr type="t" for="ch" forName="Parent3" refType="h" fact="0.0508"/>
              <dgm:constr type="w" for="ch" forName="Parent3" refType="w" fact="0.2001"/>
              <dgm:constr type="h" for="ch" forName="Parent3" refType="h" fact="0.15"/>
              <dgm:constr type="l" for="ch" forName="ChildAccent4" refType="w" fact="0.2001"/>
              <dgm:constr type="t" for="ch" forName="ChildAccent4" refType="h" fact="0.2"/>
              <dgm:constr type="w" for="ch" forName="ChildAccent4" refType="w" fact="0.2001"/>
              <dgm:constr type="h" for="ch" forName="ChildAccent4" refType="h" fact="0.75"/>
              <dgm:constr type="l" for="ch" forName="Parent4" refType="w" fact="0.2001"/>
              <dgm:constr type="t" for="ch" forName="Parent4" refType="h" fact="0.025"/>
              <dgm:constr type="w" for="ch" forName="Parent4" refType="w" fact="0.2001"/>
              <dgm:constr type="h" for="ch" forName="Parent4" refType="h" fact="0.175"/>
              <dgm:constr type="l" for="ch" forName="ChildAccent5" refType="w" fact="0"/>
              <dgm:constr type="t" for="ch" forName="ChildAccent5" refType="h" fact="0.2"/>
              <dgm:constr type="w" for="ch" forName="ChildAccent5" refType="w" fact="0.2001"/>
              <dgm:constr type="h" for="ch" forName="ChildAccent5" refType="h" fact="0.8"/>
              <dgm:constr type="l" for="ch" forName="Parent5" refType="w" fact="0"/>
              <dgm:constr type="t" for="ch" forName="Parent5" refType="h" fact="0"/>
              <dgm:constr type="w" for="ch" forName="Parent5" refType="w" fact="0.2001"/>
              <dgm:constr type="h" for="ch" forName="Parent5" refType="h" fact="0.2"/>
            </dgm:constrLst>
          </dgm:if>
          <dgm:if name="Name18" axis="ch" ptType="node" func="cnt" op="equ" val="6">
            <dgm:alg type="composite">
              <dgm:param type="ar" val="1.756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Child6" refType="w" fact="0"/>
              <dgm:constr type="t" for="ch" forName="Child6" refType="h" fact="0.2087"/>
              <dgm:constr type="w" for="ch" forName="Child6" refType="w" fact="0.1458"/>
              <dgm:constr type="h" for="ch" forName="Child6" refType="h" fact="0.7913"/>
              <dgm:constr type="l" for="ch" forName="Child5" refType="w" fact="0.167"/>
              <dgm:constr type="t" for="ch" forName="Child5" refType="h" fact="0.2087"/>
              <dgm:constr type="w" for="ch" forName="Child5" refType="w" fact="0.1458"/>
              <dgm:constr type="h" for="ch" forName="Child5" refType="h" fact="0.7448"/>
              <dgm:constr type="l" for="ch" forName="Child4" refType="w" fact="0.3339"/>
              <dgm:constr type="t" for="ch" forName="Child4" refType="h" fact="0.2087"/>
              <dgm:constr type="w" for="ch" forName="Child4" refType="w" fact="0.1458"/>
              <dgm:constr type="h" for="ch" forName="Child4" refType="h" fact="0.6982"/>
              <dgm:constr type="l" for="ch" forName="Child3" refType="w" fact="0.5009"/>
              <dgm:constr type="t" for="ch" forName="Child3" refType="h" fact="0.2087"/>
              <dgm:constr type="w" for="ch" forName="Child3" refType="w" fact="0.1458"/>
              <dgm:constr type="h" for="ch" forName="Child3" refType="h" fact="0.6517"/>
              <dgm:constr type="l" for="ch" forName="Child2" refType="w" fact="0.6674"/>
              <dgm:constr type="t" for="ch" forName="Child2" refType="h" fact="0.2087"/>
              <dgm:constr type="w" for="ch" forName="Child2" refType="w" fact="0.1458"/>
              <dgm:constr type="h" for="ch" forName="Child2" refType="h" fact="0.6051"/>
              <dgm:constr type="l" for="ch" forName="Child1" refType="w" fact="0.833"/>
              <dgm:constr type="t" for="ch" forName="Child1" refType="h" fact="0.2087"/>
              <dgm:constr type="w" for="ch" forName="Child1" refType="w" fact="0.1458"/>
              <dgm:constr type="h" for="ch" forName="Child1" refType="h" fact="0.5586"/>
              <dgm:constr type="l" for="ch" forName="ChildAccent1" refType="w" fact="0.833"/>
              <dgm:constr type="t" for="ch" forName="ChildAccent1" refType="h" fact="0.2087"/>
              <dgm:constr type="w" for="ch" forName="ChildAccent1" refType="w" fact="0.167"/>
              <dgm:constr type="h" for="ch" forName="ChildAccent1" refType="h" fact="0.5586"/>
              <dgm:constr type="l" for="ch" forName="Parent1" refType="w" fact="0.833"/>
              <dgm:constr type="t" for="ch" forName="Parent1" refType="h" fact="0.1156"/>
              <dgm:constr type="w" for="ch" forName="Parent1" refType="w" fact="0.167"/>
              <dgm:constr type="h" for="ch" forName="Parent1" refType="h" fact="0.0931"/>
              <dgm:constr type="l" for="ch" forName="ChildAccent2" refType="w" fact="0.6674"/>
              <dgm:constr type="t" for="ch" forName="ChildAccent2" refType="h" fact="0.2087"/>
              <dgm:constr type="w" for="ch" forName="ChildAccent2" refType="w" fact="0.167"/>
              <dgm:constr type="h" for="ch" forName="ChildAccent2" refType="h" fact="0.6051"/>
              <dgm:constr type="l" for="ch" forName="Parent2" refType="w" fact="0.6674"/>
              <dgm:constr type="t" for="ch" forName="Parent2" refType="h" fact="0.0923"/>
              <dgm:constr type="w" for="ch" forName="Parent2" refType="w" fact="0.165"/>
              <dgm:constr type="h" for="ch" forName="Parent2" refType="h" fact="0.1164"/>
              <dgm:constr type="l" for="ch" forName="ChildAccent3" refType="w" fact="0.5009"/>
              <dgm:constr type="t" for="ch" forName="ChildAccent3" refType="h" fact="0.2087"/>
              <dgm:constr type="w" for="ch" forName="ChildAccent3" refType="w" fact="0.167"/>
              <dgm:constr type="h" for="ch" forName="ChildAccent3" refType="h" fact="0.6517"/>
              <dgm:constr type="l" for="ch" forName="Parent3" refType="w" fact="0.5009"/>
              <dgm:constr type="t" for="ch" forName="Parent3" refType="h" fact="0.0698"/>
              <dgm:constr type="w" for="ch" forName="Parent3" refType="w" fact="0.166"/>
              <dgm:constr type="h" for="ch" forName="Parent3" refType="h" fact="0.1396"/>
              <dgm:constr type="l" for="ch" forName="ChildAccent4" refType="w" fact="0.3339"/>
              <dgm:constr type="t" for="ch" forName="ChildAccent4" refType="h" fact="0.2087"/>
              <dgm:constr type="w" for="ch" forName="ChildAccent4" refType="w" fact="0.167"/>
              <dgm:constr type="h" for="ch" forName="ChildAccent4" refType="h" fact="0.6982"/>
              <dgm:constr type="l" for="ch" forName="Parent4" refType="w" fact="0.3339"/>
              <dgm:constr type="t" for="ch" forName="Parent4" refType="h" fact="0.0458"/>
              <dgm:constr type="w" for="ch" forName="Parent4" refType="w" fact="0.167"/>
              <dgm:constr type="h" for="ch" forName="Parent4" refType="h" fact="0.1629"/>
              <dgm:constr type="l" for="ch" forName="ChildAccent5" refType="w" fact="0.167"/>
              <dgm:constr type="t" for="ch" forName="ChildAccent5" refType="h" fact="0.2087"/>
              <dgm:constr type="w" for="ch" forName="ChildAccent5" refType="w" fact="0.167"/>
              <dgm:constr type="h" for="ch" forName="ChildAccent5" refType="h" fact="0.7448"/>
              <dgm:constr type="l" for="ch" forName="Parent5" refType="w" fact="0.167"/>
              <dgm:constr type="t" for="ch" forName="Parent5" refType="h" fact="0.0225"/>
              <dgm:constr type="w" for="ch" forName="Parent5" refType="w" fact="0.167"/>
              <dgm:constr type="h" for="ch" forName="Parent5" refType="h" fact="0.1862"/>
              <dgm:constr type="l" for="ch" forName="ChildAccent6" refType="w" fact="0"/>
              <dgm:constr type="t" for="ch" forName="ChildAccent6" refType="h" fact="0.2087"/>
              <dgm:constr type="w" for="ch" forName="ChildAccent6" refType="w" fact="0.167"/>
              <dgm:constr type="h" for="ch" forName="ChildAccent6" refType="h" fact="0.7913"/>
              <dgm:constr type="l" for="ch" forName="Parent6" refType="w" fact="0"/>
              <dgm:constr type="t" for="ch" forName="Parent6" refType="h" fact="0"/>
              <dgm:constr type="w" for="ch" forName="Parent6" refType="w" fact="0.167"/>
              <dgm:constr type="h" for="ch" forName="Parent6" refType="h" fact="0.2095"/>
            </dgm:constrLst>
          </dgm:if>
          <dgm:else name="Name19">
            <dgm:alg type="composite">
              <dgm:param type="ar" val="1.91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Child7" refType="w" fact="0"/>
              <dgm:constr type="t" for="ch" forName="Child7" refType="h" fact="0.2168"/>
              <dgm:constr type="w" for="ch" forName="Child7" refType="w" fact="0.125"/>
              <dgm:constr type="h" for="ch" forName="Child7" refType="h" fact="0.7832"/>
              <dgm:constr type="l" for="ch" forName="Child6" refType="w" fact="0.1432"/>
              <dgm:constr type="t" for="ch" forName="Child6" refType="h" fact="0.2168"/>
              <dgm:constr type="w" for="ch" forName="Child6" refType="w" fact="0.125"/>
              <dgm:constr type="h" for="ch" forName="Child6" refType="h" fact="0.7397"/>
              <dgm:constr type="l" for="ch" forName="Child5" refType="w" fact="0.2865"/>
              <dgm:constr type="t" for="ch" forName="Child5" refType="h" fact="0.2168"/>
              <dgm:constr type="w" for="ch" forName="Child5" refType="w" fact="0.125"/>
              <dgm:constr type="h" for="ch" forName="Child5" refType="h" fact="0.6962"/>
              <dgm:constr type="l" for="ch" forName="Child4" refType="w" fact="0.4297"/>
              <dgm:constr type="t" for="ch" forName="Child4" refType="h" fact="0.2168"/>
              <dgm:constr type="w" for="ch" forName="Child4" refType="w" fact="0.125"/>
              <dgm:constr type="h" for="ch" forName="Child4" refType="h" fact="0.6526"/>
              <dgm:constr type="l" for="ch" forName="Child3" refType="w" fact="0.5726"/>
              <dgm:constr type="t" for="ch" forName="Child3" refType="h" fact="0.2168"/>
              <dgm:constr type="w" for="ch" forName="Child3" refType="w" fact="0.125"/>
              <dgm:constr type="h" for="ch" forName="Child3" refType="h" fact="0.6091"/>
              <dgm:constr type="l" for="ch" forName="Child2" refType="w" fact="0.7147"/>
              <dgm:constr type="t" for="ch" forName="Child2" refType="h" fact="0.2168"/>
              <dgm:constr type="w" for="ch" forName="Child2" refType="w" fact="0.125"/>
              <dgm:constr type="h" for="ch" forName="Child2" refType="h" fact="0.5656"/>
              <dgm:constr type="l" for="ch" forName="Child1" refType="w" fact="0.8568"/>
              <dgm:constr type="t" for="ch" forName="Child1" refType="h" fact="0.2168"/>
              <dgm:constr type="w" for="ch" forName="Child1" refType="w" fact="0.125"/>
              <dgm:constr type="h" for="ch" forName="Child1" refType="h" fact="0.5221"/>
              <dgm:constr type="l" for="ch" forName="ChildAccent1" refType="w" fact="0.8568"/>
              <dgm:constr type="t" for="ch" forName="ChildAccent1" refType="h" fact="0.2168"/>
              <dgm:constr type="w" for="ch" forName="ChildAccent1" refType="w" fact="0.1432"/>
              <dgm:constr type="h" for="ch" forName="ChildAccent1" refType="h" fact="0.5221"/>
              <dgm:constr type="l" for="ch" forName="Parent1" refType="w" fact="0.8568"/>
              <dgm:constr type="t" for="ch" forName="Parent1" refType="h" fact="0.1298"/>
              <dgm:constr type="w" for="ch" forName="Parent1" refType="w" fact="0.1432"/>
              <dgm:constr type="h" for="ch" forName="Parent1" refType="h" fact="0.087"/>
              <dgm:constr type="l" for="ch" forName="ChildAccent2" refType="w" fact="0.7147"/>
              <dgm:constr type="t" for="ch" forName="ChildAccent2" refType="h" fact="0.2168"/>
              <dgm:constr type="w" for="ch" forName="ChildAccent2" refType="w" fact="0.1432"/>
              <dgm:constr type="h" for="ch" forName="ChildAccent2" refType="h" fact="0.5656"/>
              <dgm:constr type="l" for="ch" forName="Parent2" refType="w" fact="0.7147"/>
              <dgm:constr type="t" for="ch" forName="Parent2" refType="h" fact="0.108"/>
              <dgm:constr type="w" for="ch" forName="Parent2" refType="w" fact="0.1425"/>
              <dgm:constr type="h" for="ch" forName="Parent2" refType="h" fact="0.1088"/>
              <dgm:constr type="l" for="ch" forName="ChildAccent3" refType="w" fact="0.5726"/>
              <dgm:constr type="t" for="ch" forName="ChildAccent3" refType="h" fact="0.2168"/>
              <dgm:constr type="w" for="ch" forName="ChildAccent3" refType="w" fact="0.1432"/>
              <dgm:constr type="h" for="ch" forName="ChildAccent3" refType="h" fact="0.6091"/>
              <dgm:constr type="l" for="ch" forName="Parent3" refType="w" fact="0.5726"/>
              <dgm:constr type="t" for="ch" forName="Parent3" refType="h" fact="0.087"/>
              <dgm:constr type="w" for="ch" forName="Parent3" refType="w" fact="0.142"/>
              <dgm:constr type="h" for="ch" forName="Parent3" refType="h" fact="0.1305"/>
              <dgm:constr type="l" for="ch" forName="ChildAccent4" refType="w" fact="0.4297"/>
              <dgm:constr type="t" for="ch" forName="ChildAccent4" refType="h" fact="0.2168"/>
              <dgm:constr type="w" for="ch" forName="ChildAccent4" refType="w" fact="0.1432"/>
              <dgm:constr type="h" for="ch" forName="ChildAccent4" refType="h" fact="0.6526"/>
              <dgm:constr type="l" for="ch" forName="Parent4" refType="w" fact="0.4297"/>
              <dgm:constr type="t" for="ch" forName="Parent4" refType="h" fact="0.0645"/>
              <dgm:constr type="w" for="ch" forName="Parent4" refType="w" fact="0.1432"/>
              <dgm:constr type="h" for="ch" forName="Parent4" refType="h" fact="0.1523"/>
              <dgm:constr type="l" for="ch" forName="ChildAccent5" refType="w" fact="0.2865"/>
              <dgm:constr type="t" for="ch" forName="ChildAccent5" refType="h" fact="0.2168"/>
              <dgm:constr type="w" for="ch" forName="ChildAccent5" refType="w" fact="0.1432"/>
              <dgm:constr type="h" for="ch" forName="ChildAccent5" refType="h" fact="0.6962"/>
              <dgm:constr type="l" for="ch" forName="Parent5" refType="w" fact="0.2865"/>
              <dgm:constr type="t" for="ch" forName="Parent5" refType="h" fact="0.0428"/>
              <dgm:constr type="w" for="ch" forName="Parent5" refType="w" fact="0.1432"/>
              <dgm:constr type="h" for="ch" forName="Parent5" refType="h" fact="0.174"/>
              <dgm:constr type="l" for="ch" forName="ChildAccent6" refType="w" fact="0.1432"/>
              <dgm:constr type="t" for="ch" forName="ChildAccent6" refType="h" fact="0.2168"/>
              <dgm:constr type="w" for="ch" forName="ChildAccent6" refType="w" fact="0.1432"/>
              <dgm:constr type="h" for="ch" forName="ChildAccent6" refType="h" fact="0.7397"/>
              <dgm:constr type="l" for="ch" forName="Parent6" refType="w" fact="0.1432"/>
              <dgm:constr type="t" for="ch" forName="Parent6" refType="h" fact="0.0217"/>
              <dgm:constr type="w" for="ch" forName="Parent6" refType="w" fact="0.1432"/>
              <dgm:constr type="h" for="ch" forName="Parent6" refType="h" fact="0.1958"/>
              <dgm:constr type="l" for="ch" forName="ChildAccent7" refType="w" fact="0"/>
              <dgm:constr type="t" for="ch" forName="ChildAccent7" refType="h" fact="0.2168"/>
              <dgm:constr type="w" for="ch" forName="ChildAccent7" refType="w" fact="0.1432"/>
              <dgm:constr type="h" for="ch" forName="ChildAccent7" refType="h" fact="0.7832"/>
              <dgm:constr type="l" for="ch" forName="Parent7" refType="w" fact="0"/>
              <dgm:constr type="t" for="ch" forName="Parent7" refType="h" fact="0"/>
              <dgm:constr type="w" for="ch" forName="Parent7" refType="w" fact="0.1432"/>
              <dgm:constr type="h" for="ch" forName="Parent7" refType="h" fact="0.2175"/>
            </dgm:constrLst>
          </dgm:else>
        </dgm:choose>
      </dgm:else>
    </dgm:choose>
    <dgm:forEach name="wrapper" axis="self" ptType="parTrans">
      <dgm:forEach name="accentRepeat" axis="self">
        <dgm:layoutNode name="ChildAccent" styleLbl="alignImgPlace1">
          <dgm:alg type="sp"/>
          <dgm:choose name="Name20">
            <dgm:if name="Name21" axis="followSib" ptType="node" func="cnt" op="equ" val="0">
              <dgm:shape xmlns:r="http://schemas.openxmlformats.org/officeDocument/2006/relationships" type="wedgeRectCallout" r:blip="">
                <dgm:adjLst>
                  <dgm:adj idx="1" val="0"/>
                  <dgm:adj idx="2" val="0"/>
                </dgm:adjLst>
              </dgm:shape>
            </dgm:if>
            <dgm:else name="Name22">
              <dgm:choose name="Name23">
                <dgm:if name="Name24" axis="precedSib" ptType="node" func="cnt" op="equ" val="6">
                  <dgm:shape xmlns:r="http://schemas.openxmlformats.org/officeDocument/2006/relationships" type="wedgeRectCallout" r:blip="">
                    <dgm:adjLst>
                      <dgm:adj idx="1" val="0"/>
                      <dgm:adj idx="2" val="0"/>
                    </dgm:adjLst>
                  </dgm:shape>
                </dgm:if>
                <dgm:else name="Name25">
                  <dgm:choose name="Name26">
                    <dgm:if name="Name27" func="var" arg="dir" op="equ" val="norm">
                      <dgm:shape xmlns:r="http://schemas.openxmlformats.org/officeDocument/2006/relationships" type="wedgeRectCallout" r:blip="">
                        <dgm:adjLst>
                          <dgm:adj idx="1" val="0.625"/>
                          <dgm:adj idx="2" val="0.2083"/>
                        </dgm:adjLst>
                      </dgm:shape>
                    </dgm:if>
                    <dgm:else name="Name28">
                      <dgm:shape xmlns:r="http://schemas.openxmlformats.org/officeDocument/2006/relationships" type="wedgeRectCallout" r:blip="">
                        <dgm:adjLst>
                          <dgm:adj idx="1" val="-0.625"/>
                          <dgm:adj idx="2" val="0.2083"/>
                        </dgm:adjLst>
                      </dgm:shape>
                    </dgm:else>
                  </dgm:choose>
                </dgm:else>
              </dgm:choose>
            </dgm:else>
          </dgm:choose>
          <dgm:presOf axis="des" ptType="node"/>
        </dgm:layoutNode>
      </dgm:forEach>
    </dgm:forEach>
    <dgm:forEach name="Name29" axis="ch" ptType="node" st="7" cnt="1">
      <dgm:layoutNode name="ChildAccent7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7" styleLbl="revTx">
        <dgm:varLst>
          <dgm:chMax val="0"/>
          <dgm:chPref val="0"/>
          <dgm:bulletEnabled val="1"/>
        </dgm:varLst>
        <dgm:choose name="Name31">
          <dgm:if name="Name3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3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7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34" axis="ch" ptType="node" st="6" cnt="1">
      <dgm:layoutNode name="ChildAccent6">
        <dgm:alg type="sp"/>
        <dgm:shape xmlns:r="http://schemas.openxmlformats.org/officeDocument/2006/relationships" r:blip="">
          <dgm:adjLst/>
        </dgm:shape>
        <dgm:presOf/>
        <dgm:constrLst/>
        <dgm:forEach name="Name35" ref="accentRepeat"/>
      </dgm:layoutNode>
      <dgm:layoutNode name="Child6" styleLbl="revTx">
        <dgm:varLst>
          <dgm:chMax val="0"/>
          <dgm:chPref val="0"/>
          <dgm:bulletEnabled val="1"/>
        </dgm:varLst>
        <dgm:choose name="Name36">
          <dgm:if name="Name37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38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6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39" axis="ch" ptType="node" st="5" cnt="1">
      <dgm:layoutNode name="ChildAccent5">
        <dgm:alg type="sp"/>
        <dgm:shape xmlns:r="http://schemas.openxmlformats.org/officeDocument/2006/relationships" r:blip="">
          <dgm:adjLst/>
        </dgm:shape>
        <dgm:presOf/>
        <dgm:constrLst/>
        <dgm:forEach name="Name40" ref="accentRepeat"/>
      </dgm:layoutNode>
      <dgm:layoutNode name="Child5" styleLbl="revTx">
        <dgm:varLst>
          <dgm:chMax val="0"/>
          <dgm:chPref val="0"/>
          <dgm:bulletEnabled val="1"/>
        </dgm:varLst>
        <dgm:choose name="Name41">
          <dgm:if name="Name4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4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5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44" axis="ch" ptType="node" st="4" cnt="1">
      <dgm:layoutNode name="ChildAccent4">
        <dgm:alg type="sp"/>
        <dgm:shape xmlns:r="http://schemas.openxmlformats.org/officeDocument/2006/relationships" r:blip="">
          <dgm:adjLst/>
        </dgm:shape>
        <dgm:presOf/>
        <dgm:constrLst/>
        <dgm:forEach name="Name45" ref="accentRepeat"/>
      </dgm:layoutNode>
      <dgm:layoutNode name="Child4" styleLbl="revTx">
        <dgm:varLst>
          <dgm:chMax val="0"/>
          <dgm:chPref val="0"/>
          <dgm:bulletEnabled val="1"/>
        </dgm:varLst>
        <dgm:choose name="Name46">
          <dgm:if name="Name47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48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4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49" axis="ch" ptType="node" st="3" cnt="1">
      <dgm:layoutNode name="ChildAccent3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Child3" styleLbl="revTx">
        <dgm:varLst>
          <dgm:chMax val="0"/>
          <dgm:chPref val="0"/>
          <dgm:bulletEnabled val="1"/>
        </dgm:varLst>
        <dgm:choose name="Name51">
          <dgm:if name="Name5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5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3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54" axis="ch" ptType="node" st="2" cnt="1">
      <dgm:layoutNode name="ChildAccent2">
        <dgm:alg type="sp"/>
        <dgm:shape xmlns:r="http://schemas.openxmlformats.org/officeDocument/2006/relationships" r:blip="">
          <dgm:adjLst/>
        </dgm:shape>
        <dgm:presOf/>
        <dgm:constrLst/>
        <dgm:forEach name="Name55" ref="accentRepeat"/>
      </dgm:layoutNode>
      <dgm:layoutNode name="Child2" styleLbl="revTx">
        <dgm:varLst>
          <dgm:chMax val="0"/>
          <dgm:chPref val="0"/>
          <dgm:bulletEnabled val="1"/>
        </dgm:varLst>
        <dgm:choose name="Name56">
          <dgm:if name="Name57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58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2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59" axis="ch" ptType="node" cnt="1">
      <dgm:layoutNode name="ChildAccent1">
        <dgm:alg type="sp"/>
        <dgm:shape xmlns:r="http://schemas.openxmlformats.org/officeDocument/2006/relationships" r:blip="">
          <dgm:adjLst/>
        </dgm:shape>
        <dgm:presOf/>
        <dgm:constrLst/>
        <dgm:forEach name="Name60" ref="accentRepeat"/>
      </dgm:layoutNode>
      <dgm:layoutNode name="Child1" styleLbl="revTx">
        <dgm:varLst>
          <dgm:chMax val="0"/>
          <dgm:chPref val="0"/>
          <dgm:bulletEnabled val="1"/>
        </dgm:varLst>
        <dgm:choose name="Name61">
          <dgm:if name="Name6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6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1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91A9256-F9C8-48F3-9246-288820D1979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3075" cy="466725"/>
          </a:xfrm>
          <a:prstGeom prst="rect">
            <a:avLst/>
          </a:prstGeom>
        </p:spPr>
        <p:txBody>
          <a:bodyPr vert="horz" lIns="92930" tIns="46465" rIns="92930" bIns="46465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08C6F2-4266-4213-8BF4-8EA0CDC970FA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940175" y="0"/>
            <a:ext cx="3013075" cy="466725"/>
          </a:xfrm>
          <a:prstGeom prst="rect">
            <a:avLst/>
          </a:prstGeom>
        </p:spPr>
        <p:txBody>
          <a:bodyPr vert="horz" lIns="92930" tIns="46465" rIns="92930" bIns="46465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5AA20220-E8D3-4BE8-9E9D-D5B982467646}" type="datetimeFigureOut">
              <a:rPr lang="en-US"/>
              <a:pPr>
                <a:defRPr/>
              </a:pPr>
              <a:t>05/10/25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8B13A30F-9520-44F4-81B2-1BCC447DE50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63638"/>
            <a:ext cx="5583238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30" tIns="46465" rIns="92930" bIns="46465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4266252B-3FF1-4DA9-A03B-C61619A410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95325" y="4479925"/>
            <a:ext cx="5564188" cy="3665538"/>
          </a:xfrm>
          <a:prstGeom prst="rect">
            <a:avLst/>
          </a:prstGeom>
        </p:spPr>
        <p:txBody>
          <a:bodyPr vert="horz" lIns="92930" tIns="46465" rIns="92930" bIns="46465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7DEBF4-55D6-4B92-B2C6-9B4374F6BE7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842375"/>
            <a:ext cx="3013075" cy="466725"/>
          </a:xfrm>
          <a:prstGeom prst="rect">
            <a:avLst/>
          </a:prstGeom>
        </p:spPr>
        <p:txBody>
          <a:bodyPr vert="horz" lIns="92930" tIns="46465" rIns="92930" bIns="46465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8A1201-67BC-4B63-9687-0E19225243E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940175" y="8842375"/>
            <a:ext cx="3013075" cy="466725"/>
          </a:xfrm>
          <a:prstGeom prst="rect">
            <a:avLst/>
          </a:prstGeom>
        </p:spPr>
        <p:txBody>
          <a:bodyPr vert="horz" wrap="square" lIns="92930" tIns="46465" rIns="92930" bIns="46465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36A1ABE2-8A9C-4371-A477-2D85B6949AD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071945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41985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573418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B56918-D4B3-422F-BFF9-D10393CB1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984284-C742-4CDE-BCD1-55F1EACCE4BD}" type="datetime1">
              <a:rPr lang="en-US"/>
              <a:pPr>
                <a:defRPr/>
              </a:pPr>
              <a:t>05/10/25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82B6A4-3E11-4AFE-97A2-755EDA1DD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2D3FD1-471F-422B-AFB8-CC8FCE5DC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AC8F4A-8BCF-4389-A68F-ABDBB8A3846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18394844"/>
      </p:ext>
    </p:extLst>
  </p:cSld>
  <p:clrMapOvr>
    <a:masterClrMapping/>
  </p:clrMapOvr>
  <p:transition spd="slow">
    <p:blinds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0AAE25-87DE-4998-B6CE-F47978987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02336F-006F-49C3-8FF0-2416E12056BA}" type="datetime1">
              <a:rPr lang="en-US"/>
              <a:pPr>
                <a:defRPr/>
              </a:pPr>
              <a:t>05/10/25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A9861B-6D3E-4215-A3D0-377EC12DA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C5A02C-FFC9-401E-8BCD-D06F65B16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CA2AFE-CAB8-4467-80DC-C3A4FC1E271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6143411"/>
      </p:ext>
    </p:extLst>
  </p:cSld>
  <p:clrMapOvr>
    <a:masterClrMapping/>
  </p:clrMapOvr>
  <p:transition spd="slow">
    <p:blinds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4B4638-3310-4031-B55D-BE295B1A7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683BFA-96BB-4329-BF2F-32F59AFA4E79}" type="datetime1">
              <a:rPr lang="en-US"/>
              <a:pPr>
                <a:defRPr/>
              </a:pPr>
              <a:t>05/10/25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F7728E-C01A-4686-AD71-F7B61E820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C71C28-1E00-4F0A-8B9D-A0E460685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DD8426-6957-4B5B-B927-2BE994D1B7C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399607"/>
      </p:ext>
    </p:extLst>
  </p:cSld>
  <p:clrMapOvr>
    <a:masterClrMapping/>
  </p:clrMapOvr>
  <p:transition spd="slow">
    <p:blinds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DB27E7-0E5F-45FD-B9BC-82F6ACE50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400D6F-81A6-4CA0-8B3C-34372C62B661}" type="datetime1">
              <a:rPr lang="en-US"/>
              <a:pPr>
                <a:defRPr/>
              </a:pPr>
              <a:t>05/10/25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E0F7A6-907E-418D-ABF6-CE0D106D2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36D880-0EA6-4FCD-A723-C39323563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5EC703-C051-410C-8BA1-62752E291E8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59887381"/>
      </p:ext>
    </p:extLst>
  </p:cSld>
  <p:clrMapOvr>
    <a:masterClrMapping/>
  </p:clrMapOvr>
  <p:transition spd="slow">
    <p:blinds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DDAA96-8682-4C88-9622-87E036243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3234D9-D072-4920-821D-BED01FCB7247}" type="datetime1">
              <a:rPr lang="en-US"/>
              <a:pPr>
                <a:defRPr/>
              </a:pPr>
              <a:t>05/10/25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C29450-6172-4A34-B37F-64FAD195B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3A622E-84FA-417F-BD5A-BE81A4899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A17B78-0E85-43B3-B804-1DD2F629C18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03603393"/>
      </p:ext>
    </p:extLst>
  </p:cSld>
  <p:clrMapOvr>
    <a:masterClrMapping/>
  </p:clrMapOvr>
  <p:transition spd="slow">
    <p:blinds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0375BCC-EEE9-412B-A532-7314FE84B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A9FD15-50EB-4E55-A7AC-5D569B5B3C80}" type="datetime1">
              <a:rPr lang="en-US"/>
              <a:pPr>
                <a:defRPr/>
              </a:pPr>
              <a:t>05/10/25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1E5CB5DD-B599-4B4E-BFCE-CB9E35FBC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7CE3315-9445-4BB5-89D3-235E587AB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0EC4D6-2A5D-45C1-86E3-8BE19A62D20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91645173"/>
      </p:ext>
    </p:extLst>
  </p:cSld>
  <p:clrMapOvr>
    <a:masterClrMapping/>
  </p:clrMapOvr>
  <p:transition spd="slow">
    <p:blinds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530AD5EF-C609-4119-B375-3771413B4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50B61E-D197-4188-943F-30B5936FC2F9}" type="datetime1">
              <a:rPr lang="en-US"/>
              <a:pPr>
                <a:defRPr/>
              </a:pPr>
              <a:t>05/10/25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88A9EBF0-B7B0-4583-92AB-A3431DE62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83BC57B-A7E4-4277-9D46-579496497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F6C894-F542-45DE-85A4-2725CE92499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0619855"/>
      </p:ext>
    </p:extLst>
  </p:cSld>
  <p:clrMapOvr>
    <a:masterClrMapping/>
  </p:clrMapOvr>
  <p:transition spd="slow">
    <p:blinds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41D81C82-41E3-4C7D-816C-58F99A170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D41E7F-6671-4D2D-B6AD-20E102447CE3}" type="datetime1">
              <a:rPr lang="en-US"/>
              <a:pPr>
                <a:defRPr/>
              </a:pPr>
              <a:t>05/10/25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21C23C57-193A-4FFE-AF84-5DDAD5045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00AA421-04F3-46DC-9A65-181848BF7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9318FD-4EEC-4C57-A972-0B24B85155E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74775401"/>
      </p:ext>
    </p:extLst>
  </p:cSld>
  <p:clrMapOvr>
    <a:masterClrMapping/>
  </p:clrMapOvr>
  <p:transition spd="slow">
    <p:blinds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3218A1C0-5E86-44FA-96CE-D0C3A0911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E11748-68B0-424D-A128-8EE4A2F1567E}" type="datetime1">
              <a:rPr lang="en-US"/>
              <a:pPr>
                <a:defRPr/>
              </a:pPr>
              <a:t>05/10/25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DC30598B-A85E-40F2-B0F9-CC04D8E3F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620ADC7C-B221-49C5-9757-EBEBB0F92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195F4C-44D2-4F45-A0AC-21646A9D27B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79266658"/>
      </p:ext>
    </p:extLst>
  </p:cSld>
  <p:clrMapOvr>
    <a:masterClrMapping/>
  </p:clrMapOvr>
  <p:transition spd="slow">
    <p:blinds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D79DD4CF-015F-4F62-A63C-9D088FAC4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94E8B7-7DCF-4AE2-ACBE-26DA6EBB7347}" type="datetime1">
              <a:rPr lang="en-US"/>
              <a:pPr>
                <a:defRPr/>
              </a:pPr>
              <a:t>05/10/25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9F56518C-25E4-4791-80CF-9603927DE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46B593C-043B-40F1-98DA-B1906E58E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D429D7-E526-4101-969E-B40B8D8E48C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78220043"/>
      </p:ext>
    </p:extLst>
  </p:cSld>
  <p:clrMapOvr>
    <a:masterClrMapping/>
  </p:clrMapOvr>
  <p:transition spd="slow">
    <p:blinds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B5A9D87-E05A-4D16-A703-1E97A8BA2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8AEAC7-C2C3-44AF-AB2E-36A1774D5378}" type="datetime1">
              <a:rPr lang="en-US"/>
              <a:pPr>
                <a:defRPr/>
              </a:pPr>
              <a:t>05/10/25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0E92F1C-94F6-478A-96CC-20CEB3BF8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1659F05-47D4-46F4-A7AC-A02AE18D3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6FD7F1-16F9-4E12-83AD-C4245146BA5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99370667"/>
      </p:ext>
    </p:extLst>
  </p:cSld>
  <p:clrMapOvr>
    <a:masterClrMapping/>
  </p:clrMapOvr>
  <p:transition spd="slow">
    <p:blinds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D9A3E1B4-65C6-415A-9681-D05B402B0E8D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0C566853-DAEB-4CB7-818F-723C37230FE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4BD739-9829-4F69-BC53-75013DDD18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46687D5-4D00-474F-82B8-FCFBD98170F5}" type="datetime1">
              <a:rPr lang="en-US"/>
              <a:pPr>
                <a:defRPr/>
              </a:pPr>
              <a:t>05/10/25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5F0A4C-9308-45AA-A1AA-7B038DC01F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2AE0DB-89DF-4A35-9269-9E85DEA2E3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ADBF7CE3-29D9-4203-A481-45960E76618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1031" name="Picture 7">
            <a:extLst>
              <a:ext uri="{FF2B5EF4-FFF2-40B4-BE49-F238E27FC236}">
                <a16:creationId xmlns:a16="http://schemas.microsoft.com/office/drawing/2014/main" id="{102663E2-6C69-49E4-9FEB-A0ED3DD955FD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53025"/>
            <a:ext cx="12192000" cy="170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231" r:id="rId1"/>
    <p:sldLayoutId id="2147484232" r:id="rId2"/>
    <p:sldLayoutId id="2147484233" r:id="rId3"/>
    <p:sldLayoutId id="2147484234" r:id="rId4"/>
    <p:sldLayoutId id="2147484235" r:id="rId5"/>
    <p:sldLayoutId id="2147484236" r:id="rId6"/>
    <p:sldLayoutId id="2147484237" r:id="rId7"/>
    <p:sldLayoutId id="2147484238" r:id="rId8"/>
    <p:sldLayoutId id="2147484239" r:id="rId9"/>
    <p:sldLayoutId id="2147484240" r:id="rId10"/>
    <p:sldLayoutId id="2147484241" r:id="rId11"/>
  </p:sldLayoutIdLst>
  <p:transition spd="slow">
    <p:blinds dir="vert"/>
  </p:transition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3"/>
          <p:cNvSpPr txBox="1"/>
          <p:nvPr/>
        </p:nvSpPr>
        <p:spPr>
          <a:xfrm>
            <a:off x="6525369" y="2109718"/>
            <a:ext cx="5514300" cy="2020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r>
              <a:rPr lang="en-GB" sz="20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Under the Supervision of,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 err="1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Dr</a:t>
            </a:r>
            <a:r>
              <a:rPr lang="en-GB" sz="1700" b="1" dirty="0" err="1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.</a:t>
            </a:r>
            <a:r>
              <a:rPr lang="en-GB" sz="1700" b="1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 Joseph Michel </a:t>
            </a:r>
            <a:r>
              <a:rPr lang="en-GB" sz="1700" b="1" dirty="0" err="1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Jerard</a:t>
            </a:r>
            <a:r>
              <a:rPr lang="en-GB" sz="1700" b="1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 V</a:t>
            </a: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Professor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School of Computer Science and Engineering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Presidency University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  <p:sp>
        <p:nvSpPr>
          <p:cNvPr id="8" name="Google Shape;91;p13"/>
          <p:cNvSpPr txBox="1"/>
          <p:nvPr/>
        </p:nvSpPr>
        <p:spPr>
          <a:xfrm>
            <a:off x="156411" y="4130278"/>
            <a:ext cx="12249915" cy="15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Program: </a:t>
            </a:r>
            <a:r>
              <a:rPr lang="en-US" sz="2000" b="1" i="0" u="none" strike="noStrike" cap="none" dirty="0"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Computer Science Engineering</a:t>
            </a: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HoD: </a:t>
            </a: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Dr. Asif Mohammed</a:t>
            </a: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Program Project Coordinator: Amarnath</a:t>
            </a:r>
          </a:p>
          <a:p>
            <a:pPr lvl="0">
              <a:buClr>
                <a:srgbClr val="17365D"/>
              </a:buClr>
              <a:buSzPct val="100000"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School Internship/Project Coordinators: </a:t>
            </a: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Mr. Md Ziaur Rahman /</a:t>
            </a:r>
          </a:p>
          <a:p>
            <a:pPr lvl="0">
              <a:buClr>
                <a:srgbClr val="17365D"/>
              </a:buClr>
              <a:buSzPct val="100000"/>
            </a:pP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 													    Dr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. Sampath A K / Dr. Abdul Khadar A</a:t>
            </a:r>
          </a:p>
          <a:p>
            <a:pPr lvl="0">
              <a:buClr>
                <a:srgbClr val="17365D"/>
              </a:buClr>
              <a:buSzPct val="100000"/>
            </a:pP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                                                                                                                </a:t>
            </a:r>
            <a:endParaRPr sz="2000" b="1" i="0" u="none" strike="noStrike" cap="none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838200" y="130629"/>
            <a:ext cx="10515600" cy="156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  <a:defRPr sz="2800" b="1" i="0" u="none" strike="noStrike" cap="none">
                <a:solidFill>
                  <a:srgbClr val="17365D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altLang="en-US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CSE7301 </a:t>
            </a:r>
            <a:r>
              <a:rPr lang="en-US" altLang="en-US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INTERNSHIP</a:t>
            </a:r>
            <a:b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Review-4 Presentation </a:t>
            </a:r>
            <a:b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</a:br>
            <a:b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</a:b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601909" y="1911875"/>
          <a:ext cx="5321552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270">
                  <a:extLst>
                    <a:ext uri="{9D8B030D-6E8A-4147-A177-3AD203B41FA5}">
                      <a16:colId xmlns:a16="http://schemas.microsoft.com/office/drawing/2014/main" val="2689928737"/>
                    </a:ext>
                  </a:extLst>
                </a:gridCol>
                <a:gridCol w="3950282">
                  <a:extLst>
                    <a:ext uri="{9D8B030D-6E8A-4147-A177-3AD203B41FA5}">
                      <a16:colId xmlns:a16="http://schemas.microsoft.com/office/drawing/2014/main" val="3965538731"/>
                    </a:ext>
                  </a:extLst>
                </a:gridCol>
              </a:tblGrid>
              <a:tr h="362263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Student Details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5105319"/>
                  </a:ext>
                </a:extLst>
              </a:tr>
              <a:tr h="362263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MANYA A J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3540802"/>
                  </a:ext>
                </a:extLst>
              </a:tr>
              <a:tr h="362263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Roll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20211CSE0571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5509489"/>
                  </a:ext>
                </a:extLst>
              </a:tr>
              <a:tr h="362263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Section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8CSE12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8268189"/>
                  </a:ext>
                </a:extLst>
              </a:tr>
              <a:tr h="362263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Batch 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33165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0239800"/>
      </p:ext>
    </p:extLst>
  </p:cSld>
  <p:clrMapOvr>
    <a:masterClrMapping/>
  </p:clrMapOvr>
  <p:transition spd="slow">
    <p:blinds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9241"/>
          </a:xfrm>
        </p:spPr>
        <p:txBody>
          <a:bodyPr/>
          <a:lstStyle/>
          <a:p>
            <a:pPr marL="152400" algn="just">
              <a:lnSpc>
                <a:spcPct val="100000"/>
              </a:lnSpc>
              <a:spcBef>
                <a:spcPts val="0"/>
              </a:spcBef>
            </a:pPr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84367"/>
            <a:ext cx="10515600" cy="4058194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Power BI, Tableau, Snowflake, SSMS, Excel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Sources: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Snowflake databases containing prescription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Metrics: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Prescription trends, market share, MoM &amp; YoY growth, total volume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Cloud-based infrastructure for data storage and processing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44756603"/>
      </p:ext>
    </p:extLst>
  </p:cSld>
  <p:clrMapOvr>
    <a:masterClrMapping/>
  </p:clrMapOvr>
  <p:transition spd="slow">
    <p:blinds dir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9241"/>
          </a:xfrm>
        </p:spPr>
        <p:txBody>
          <a:bodyPr/>
          <a:lstStyle/>
          <a:p>
            <a:pPr marL="152400" algn="just">
              <a:lnSpc>
                <a:spcPct val="100000"/>
              </a:lnSpc>
              <a:spcBef>
                <a:spcPts val="0"/>
              </a:spcBef>
            </a:pPr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Advantages of Proposed System/Work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84367"/>
            <a:ext cx="10515600" cy="4058194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Improved Decision-Making: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Data-driven insights help pharma companies optimize sales and marketing strategies.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Efficiency in Reporting: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Interactive dashboards enable quick and easy access to key metrics.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Scalability: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Snowflake ensures smooth handling of large datasets.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Standardization: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Consistent reporting structure enhances data accuracy.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Enhanced Visual Representation: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Well-designed dashboards improve user experience and understanding.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29537661"/>
      </p:ext>
    </p:extLst>
  </p:cSld>
  <p:clrMapOvr>
    <a:masterClrMapping/>
  </p:clrMapOvr>
  <p:transition spd="slow">
    <p:blinds dir="vert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11FD3-C0F4-A26F-0614-B1075DB5E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Progress from Last Time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100CE0-A0DE-8CFF-15BB-5BC160086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9E1923A7-63B8-D17E-089A-E3A443B5191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690688"/>
            <a:ext cx="9671237" cy="3262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3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Developed additional prescription &amp; sales dashboards, improving data visualization skills.</a:t>
            </a:r>
          </a:p>
          <a:p>
            <a:pPr marL="0" marR="0" lvl="0" indent="0" algn="l" defTabSz="914400" rtl="0" eaLnBrk="0" fontAlgn="base" latinLnBrk="0" hangingPunct="0">
              <a:lnSpc>
                <a:spcPct val="3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Completed case studies to enhance data analysis and business understanding.</a:t>
            </a:r>
          </a:p>
          <a:p>
            <a:pPr marL="0" marR="0" lvl="0" indent="0" algn="l" defTabSz="914400" rtl="0" eaLnBrk="0" fontAlgn="base" latinLnBrk="0" hangingPunct="0">
              <a:lnSpc>
                <a:spcPct val="3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Delivered two brand presentations to the project manager, gaining experience in storytelling with data.</a:t>
            </a:r>
          </a:p>
          <a:p>
            <a:pPr marL="0" marR="0" lvl="0" indent="0" algn="l" defTabSz="914400" rtl="0" eaLnBrk="0" fontAlgn="base" latinLnBrk="0" hangingPunct="0">
              <a:lnSpc>
                <a:spcPct val="3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Currently working on a new dashboard project to refine skills in data modeling, KPIs, and reporting.</a:t>
            </a:r>
          </a:p>
        </p:txBody>
      </p:sp>
    </p:spTree>
    <p:extLst>
      <p:ext uri="{BB962C8B-B14F-4D97-AF65-F5344CB8AC3E}">
        <p14:creationId xmlns:p14="http://schemas.microsoft.com/office/powerpoint/2010/main" val="2801742213"/>
      </p:ext>
    </p:extLst>
  </p:cSld>
  <p:clrMapOvr>
    <a:masterClrMapping/>
  </p:clrMapOvr>
  <p:transition spd="slow">
    <p:blinds dir="vert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BDF69-19F2-3B72-6F5B-0597981BD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sz="36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April Progress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3EA3C-CDC2-A8D0-09BF-7878F23394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Live Project Contributions</a:t>
            </a: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Shadowed analysts and understood client-specific data pipelines and KPIs.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Documented visualizations (filters, charts, KPIs) for 9 dashboards across 4 drugs using Excel.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Gained hands-on experience navigating and interpreting pharma dashboards in Tableau and Power BI.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Weekly Hub Report Ownership</a:t>
            </a: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Took full responsibility for preparing and sending weekly reports to the Patient Services (Hub) Team.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Managed and updated four key sheets: </a:t>
            </a:r>
            <a:r>
              <a:rPr lang="en-US" sz="1600" i="1" dirty="0"/>
              <a:t>Pending Patients</a:t>
            </a:r>
            <a:r>
              <a:rPr lang="en-US" sz="1600" dirty="0"/>
              <a:t>, </a:t>
            </a:r>
            <a:r>
              <a:rPr lang="en-US" sz="1600" i="1" dirty="0"/>
              <a:t>Cancelled Patients</a:t>
            </a:r>
            <a:r>
              <a:rPr lang="en-US" sz="1600" dirty="0"/>
              <a:t>, </a:t>
            </a:r>
            <a:r>
              <a:rPr lang="en-US" sz="1600" i="1" dirty="0"/>
              <a:t>Drops</a:t>
            </a:r>
            <a:r>
              <a:rPr lang="en-US" sz="1600" dirty="0"/>
              <a:t>, and </a:t>
            </a:r>
            <a:r>
              <a:rPr lang="en-US" sz="1600" i="1" dirty="0"/>
              <a:t>Restarts</a:t>
            </a:r>
            <a:r>
              <a:rPr lang="en-US" sz="1600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Coordinated with clients for Thursday files and processed database text files from Neha every Friday.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Technical Skills Growth</a:t>
            </a: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Strengthened Excel automation skills through manual data entry and formatting tasks.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Improved proficiency in interpreting pharma datasets and adhering to report deadlines.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Continued to work with Power BI, Tableau, Snowflake, and Excel in real-world scenarios.</a:t>
            </a:r>
          </a:p>
          <a:p>
            <a:endParaRPr lang="en-US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646984-1F58-C4BD-B98F-9D0F63D7D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45872456"/>
      </p:ext>
    </p:extLst>
  </p:cSld>
  <p:clrMapOvr>
    <a:masterClrMapping/>
  </p:clrMapOvr>
  <p:transition spd="slow">
    <p:blinds dir="vert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C07FF-B78A-6B7A-12E0-42611027A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May Progress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5B2700-710D-E042-6B28-C08C29E843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2220"/>
            <a:ext cx="10515600" cy="4351338"/>
          </a:xfrm>
        </p:spPr>
        <p:txBody>
          <a:bodyPr/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Dashboard Maintenance &amp; Quality Control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Reviewed and formatted official dashboards via VDI environment.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Implemented stakeholder feedback for better usability and visualization clarity.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Performed consistency checks across metrics and filters.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Feedback &amp; Enhancements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Collaborated with internal teams to incorporate requested changes.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Addressed layout, color, and data accuracy issues based on feedback.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Skill Application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Applied knowledge in Tableau, Power BI, Snowflake, and Excel in live scenarios.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Strengthened understanding of real-world data workflows and maintenance cycles.</a:t>
            </a:r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4CD91F-B759-1ECC-6D1E-E5F166364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12722914"/>
      </p:ext>
    </p:extLst>
  </p:cSld>
  <p:clrMapOvr>
    <a:masterClrMapping/>
  </p:clrMapOvr>
  <p:transition spd="slow">
    <p:blinds dir="vert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6311"/>
          </a:xfrm>
        </p:spPr>
        <p:txBody>
          <a:bodyPr/>
          <a:lstStyle/>
          <a:p>
            <a:r>
              <a:rPr lang="en-US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Internship Road Map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8868973"/>
              </p:ext>
            </p:extLst>
          </p:nvPr>
        </p:nvGraphicFramePr>
        <p:xfrm>
          <a:off x="838200" y="1318516"/>
          <a:ext cx="10515600" cy="40581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74893920"/>
      </p:ext>
    </p:extLst>
  </p:cSld>
  <p:clrMapOvr>
    <a:masterClrMapping/>
  </p:clrMapOvr>
  <p:transition spd="slow">
    <p:blinds dir="vert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  <a:solidFill>
            <a:schemeClr val="accent1">
              <a:lumMod val="50000"/>
            </a:schemeClr>
          </a:solidFill>
        </p:spPr>
        <p:txBody>
          <a:bodyPr/>
          <a:lstStyle/>
          <a:p>
            <a:pPr marL="0" indent="0" algn="ctr">
              <a:buNone/>
            </a:pPr>
            <a:endParaRPr lang="en-US" sz="66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66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6600" dirty="0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Q&amp;A</a:t>
            </a:r>
          </a:p>
          <a:p>
            <a:pPr marL="0" indent="0" algn="ctr">
              <a:buNone/>
            </a:pPr>
            <a:endParaRPr lang="en-US" sz="6600" dirty="0">
              <a:solidFill>
                <a:srgbClr val="A7118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16</a:t>
            </a:fld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7" descr="bd04924_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5253" y="2150340"/>
            <a:ext cx="2841170" cy="3832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8975439"/>
      </p:ext>
    </p:extLst>
  </p:cSld>
  <p:clrMapOvr>
    <a:masterClrMapping/>
  </p:clrMapOvr>
  <p:transition spd="slow">
    <p:blinds dir="vert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547258"/>
            <a:ext cx="10515600" cy="1214846"/>
          </a:xfrm>
        </p:spPr>
        <p:txBody>
          <a:bodyPr/>
          <a:lstStyle/>
          <a:p>
            <a:pPr marL="0" indent="0" algn="ctr">
              <a:buNone/>
            </a:pPr>
            <a:r>
              <a:rPr lang="en-US" sz="6600" dirty="0">
                <a:solidFill>
                  <a:srgbClr val="A711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 !!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98440382"/>
      </p:ext>
    </p:extLst>
  </p:cSld>
  <p:clrMapOvr>
    <a:masterClrMapping/>
  </p:clrMapOvr>
  <p:transition spd="slow">
    <p:blinds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Content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762000" y="1293395"/>
            <a:ext cx="10668000" cy="42712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95300" indent="-342900"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About Company or Organization</a:t>
            </a:r>
          </a:p>
          <a:p>
            <a:pPr marL="495300" indent="-342900"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Working domain or the technology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indent="-342900"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About your team and reporting Manager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indent="-342900"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Challenges Faced in Internship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indent="-342900"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Objectives of the work</a:t>
            </a:r>
          </a:p>
          <a:p>
            <a:pPr marL="495300" indent="-342900"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</a:t>
            </a:r>
          </a:p>
          <a:p>
            <a:pPr marL="495300" indent="-342900"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</a:t>
            </a:r>
          </a:p>
          <a:p>
            <a:pPr marL="495300" indent="-342900"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marL="495300" indent="-342900"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Requirements</a:t>
            </a:r>
          </a:p>
          <a:p>
            <a:pPr marL="495300" indent="-342900"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Internship Roadmap</a:t>
            </a:r>
          </a:p>
        </p:txBody>
      </p:sp>
    </p:spTree>
    <p:extLst>
      <p:ext uri="{BB962C8B-B14F-4D97-AF65-F5344CB8AC3E}">
        <p14:creationId xmlns:p14="http://schemas.microsoft.com/office/powerpoint/2010/main" val="1734648573"/>
      </p:ext>
    </p:extLst>
  </p:cSld>
  <p:clrMapOvr>
    <a:masterClrMapping/>
  </p:clrMapOvr>
  <p:transition spd="slow">
    <p:blinds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9904"/>
          </a:xfrm>
        </p:spPr>
        <p:txBody>
          <a:bodyPr/>
          <a:lstStyle/>
          <a:p>
            <a:r>
              <a:rPr lang="en-US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About Company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B015CFCB-BA66-336D-0E53-17D644ECD46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433502"/>
            <a:ext cx="10889512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Datazymes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empowers the Pharma industry with innovative analytics solutions.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Traditional consulting and technology firms offer rigid or outdated solutions;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Datazymes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disrupts this by providing purpose-built digital products for Pharma.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company focuses on cloud-native, scalable analytical platforms that turn data into actionable insights.</a:t>
            </a:r>
          </a:p>
        </p:txBody>
      </p:sp>
    </p:spTree>
    <p:extLst>
      <p:ext uri="{BB962C8B-B14F-4D97-AF65-F5344CB8AC3E}">
        <p14:creationId xmlns:p14="http://schemas.microsoft.com/office/powerpoint/2010/main" val="1347169422"/>
      </p:ext>
    </p:extLst>
  </p:cSld>
  <p:clrMapOvr>
    <a:masterClrMapping/>
  </p:clrMapOvr>
  <p:transition spd="slow">
    <p:blinds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9241"/>
          </a:xfrm>
        </p:spPr>
        <p:txBody>
          <a:bodyPr/>
          <a:lstStyle/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Working domain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84367"/>
            <a:ext cx="10515600" cy="4058194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internship focuses on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analysis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the Pharma industry.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work involves handling, analyzing, and visualizing pharma datasets to generate insights.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Exposure to large-scale pharma datasets and industry-specific analytics.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prescription trends, market share, and sales performance.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to apply ETL concepts and data modeling techniques for pharma analytics.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Working with HIPAA-compliant data handling and privacy considerations.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Utilizing BI tools like Power BI and Tableau to generate actionable insights. 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32069776"/>
      </p:ext>
    </p:extLst>
  </p:cSld>
  <p:clrMapOvr>
    <a:masterClrMapping/>
  </p:clrMapOvr>
  <p:transition spd="slow">
    <p:blinds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9241"/>
          </a:xfrm>
        </p:spPr>
        <p:txBody>
          <a:bodyPr/>
          <a:lstStyle/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About your team and reporting Manager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39FE6626-F183-7036-47D3-EC47B475049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59588" y="1954476"/>
            <a:ext cx="10272823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Reporting Manager: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Suchita Nagaraj, Radha Krishna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Trainers: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Neha and Bhavana, Sneha, Bipasha and Shashi Prabha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Team: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Four out of twenty interns currently in training, learning data analysis techniques for pharma reporting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using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powerbi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tableau.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8086974"/>
      </p:ext>
    </p:extLst>
  </p:cSld>
  <p:clrMapOvr>
    <a:masterClrMapping/>
  </p:clrMapOvr>
  <p:transition spd="slow">
    <p:blinds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9241"/>
          </a:xfrm>
        </p:spPr>
        <p:txBody>
          <a:bodyPr/>
          <a:lstStyle/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Challenges Faced in Internship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84367"/>
            <a:ext cx="10515600" cy="4058194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Transitioning from Bootcamp to Work Environment – Adjusting to professional workflows and corporate expectations.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Pharma-Specific Data – Learning industry-specific datasets and reporting standards.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Applying Data Analysis Concepts – Bridging the gap between theoretical knowledge and real-world application.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Meeting Deadlines Set By Company For Assignments.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3825116"/>
      </p:ext>
    </p:extLst>
  </p:cSld>
  <p:clrMapOvr>
    <a:masterClrMapping/>
  </p:clrMapOvr>
  <p:transition spd="slow">
    <p:blinds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9241"/>
          </a:xfrm>
        </p:spPr>
        <p:txBody>
          <a:bodyPr/>
          <a:lstStyle/>
          <a:p>
            <a:pPr marL="152400" algn="just">
              <a:lnSpc>
                <a:spcPct val="100000"/>
              </a:lnSpc>
              <a:spcBef>
                <a:spcPts val="0"/>
              </a:spcBef>
            </a:pPr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24879"/>
            <a:ext cx="10515600" cy="4058194"/>
          </a:xfrm>
        </p:spPr>
        <p:txBody>
          <a:bodyPr/>
          <a:lstStyle/>
          <a:p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pharmaceutical industry, data-driven decision-making is crucial for optimizing business strategies, monitoring prescription trends, and improving patient outcomes. </a:t>
            </a:r>
          </a:p>
          <a:p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intelligence tools such as </a:t>
            </a:r>
            <a:r>
              <a:rPr 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 BI and Tableau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enable companies to analyze large datasets efficiently, providing actionable insights.</a:t>
            </a:r>
          </a:p>
          <a:p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Snowflake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 cloud-based data platform, helps manage and process vast amounts of structured data, ensuring scalability and performance.</a:t>
            </a:r>
          </a:p>
          <a:p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modeling techniques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play a key role in structuring raw data into meaningful formats, easier to generate accurate and insightful reports.</a:t>
            </a:r>
          </a:p>
          <a:p>
            <a:endParaRPr lang="en-IN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34320934"/>
      </p:ext>
    </p:extLst>
  </p:cSld>
  <p:clrMapOvr>
    <a:masterClrMapping/>
  </p:clrMapOvr>
  <p:transition spd="slow">
    <p:blinds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9241"/>
          </a:xfrm>
        </p:spPr>
        <p:txBody>
          <a:bodyPr/>
          <a:lstStyle/>
          <a:p>
            <a:pPr marL="152400" algn="just">
              <a:lnSpc>
                <a:spcPct val="100000"/>
              </a:lnSpc>
              <a:spcBef>
                <a:spcPts val="0"/>
              </a:spcBef>
            </a:pPr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 /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84367"/>
            <a:ext cx="10515600" cy="4058194"/>
          </a:xfrm>
        </p:spPr>
        <p:txBody>
          <a:bodyPr/>
          <a:lstStyle/>
          <a:p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primary focus of the internship is </a:t>
            </a:r>
            <a:r>
              <a:rPr 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developing interactive dashboards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pharmaceutical data analysis. This involves: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Utilizing Power BI and Tableau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data visualization and reporting.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Connecting to Snowflake databases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handle large datasets (~30M rows).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Implementing advanced calculations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including rolling months, MTD, and YTD measures.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Ensuring visual aesthetics and usability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stakeholders.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Shadowing experienced analysts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understand real-world pharma analytics requirements.</a:t>
            </a:r>
          </a:p>
          <a:p>
            <a:endParaRPr lang="en-IN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8130998"/>
      </p:ext>
    </p:extLst>
  </p:cSld>
  <p:clrMapOvr>
    <a:masterClrMapping/>
  </p:clrMapOvr>
  <p:transition spd="slow">
    <p:blinds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9241"/>
          </a:xfrm>
        </p:spPr>
        <p:txBody>
          <a:bodyPr/>
          <a:lstStyle/>
          <a:p>
            <a:pPr marL="152400" algn="just">
              <a:lnSpc>
                <a:spcPct val="100000"/>
              </a:lnSpc>
              <a:spcBef>
                <a:spcPts val="0"/>
              </a:spcBef>
            </a:pPr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84367"/>
            <a:ext cx="10515600" cy="4058194"/>
          </a:xfrm>
        </p:spPr>
        <p:txBody>
          <a:bodyPr/>
          <a:lstStyle/>
          <a:p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Handling large-scale pharmaceutical data poses challenges such as: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Slow data processing and report loading times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due to high data volume.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complex pharma terminologies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their impact on analysis.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Determining relevant KPIs for dashboards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based on business requirements.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Formatting and structuring dashboards effectively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better readability and insights.</a:t>
            </a:r>
          </a:p>
          <a:p>
            <a:endParaRPr lang="en-IN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4768180"/>
      </p:ext>
    </p:extLst>
  </p:cSld>
  <p:clrMapOvr>
    <a:masterClrMapping/>
  </p:clrMapOvr>
  <p:transition spd="slow">
    <p:blinds dir="vert"/>
  </p:transition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9827</TotalTime>
  <Words>1127</Words>
  <Application>Microsoft Office PowerPoint</Application>
  <PresentationFormat>Widescreen</PresentationFormat>
  <Paragraphs>151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Arial</vt:lpstr>
      <vt:lpstr>Calibri</vt:lpstr>
      <vt:lpstr>Calibri Light</vt:lpstr>
      <vt:lpstr>Cambria</vt:lpstr>
      <vt:lpstr>Courier New</vt:lpstr>
      <vt:lpstr>Times New Roman</vt:lpstr>
      <vt:lpstr>Verdana</vt:lpstr>
      <vt:lpstr>Wingdings</vt:lpstr>
      <vt:lpstr>Office Theme</vt:lpstr>
      <vt:lpstr>PowerPoint Presentation</vt:lpstr>
      <vt:lpstr>Content</vt:lpstr>
      <vt:lpstr>About Company</vt:lpstr>
      <vt:lpstr>Working domain</vt:lpstr>
      <vt:lpstr>About your team and reporting Manager</vt:lpstr>
      <vt:lpstr>Challenges Faced in Internship</vt:lpstr>
      <vt:lpstr>Literature Review</vt:lpstr>
      <vt:lpstr>Proposed System / Work</vt:lpstr>
      <vt:lpstr>Problem Statement</vt:lpstr>
      <vt:lpstr>System Requirements</vt:lpstr>
      <vt:lpstr>Advantages of Proposed System/Work</vt:lpstr>
      <vt:lpstr>Progress from Last Time</vt:lpstr>
      <vt:lpstr>April Progress</vt:lpstr>
      <vt:lpstr>May Progress</vt:lpstr>
      <vt:lpstr>Internship Road Map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Preeteesh</dc:creator>
  <cp:lastModifiedBy>Manya  Jagadish</cp:lastModifiedBy>
  <cp:revision>920</cp:revision>
  <cp:lastPrinted>2018-07-24T06:37:20Z</cp:lastPrinted>
  <dcterms:created xsi:type="dcterms:W3CDTF">2018-06-07T04:06:17Z</dcterms:created>
  <dcterms:modified xsi:type="dcterms:W3CDTF">2025-05-10T16:12:53Z</dcterms:modified>
</cp:coreProperties>
</file>