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250254" y="1299860"/>
            <a:ext cx="6740641" cy="521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AYUSH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SIH1343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Identification of Different Medicinal Plants/Raw materials through Image Processing Using Machine Learning Algorithms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VedaScan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Trivedi Manya Jignasu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U-0136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Gujarat University, Ahmedabad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1" i="0" cap="all" dirty="0">
                <a:solidFill>
                  <a:srgbClr val="002449"/>
                </a:solidFill>
                <a:effectLst/>
                <a:latin typeface="montserratbold"/>
              </a:rPr>
              <a:t>MEDTECH/BIOTECH/ HEALTHTECH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42905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Our software takes input from the user in the form of live video stream, pre-recorded videos and static images.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It uses deep learning to accurately detect the medicinal plants/raw materials. This helps reduce fraud occurring between the wholesaler and distributer.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It then detects the defects on the medicinal plants/raw materials to calculate the quality index of the detected plants.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Furthermore, it gives the attributes and properties of the medicinal plants/raw materials which are detected by the above model.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By using the combination of the detected medicinal plant/raw material and their attributes and properties it suggests the authentic ayurvedic medicines.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28266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We have used python: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YOLOv8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PyTorch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Tensor Board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sym typeface="Libre Franklin"/>
              </a:rPr>
              <a:t>Django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HTML/CSS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8E051-CE42-4E27-BADF-52333D5D0150}"/>
              </a:ext>
            </a:extLst>
          </p:cNvPr>
          <p:cNvSpPr/>
          <p:nvPr/>
        </p:nvSpPr>
        <p:spPr>
          <a:xfrm>
            <a:off x="7875725" y="144261"/>
            <a:ext cx="1521252" cy="39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Collecting Data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B745F-3B08-35C3-F0BC-78C1F338471D}"/>
              </a:ext>
            </a:extLst>
          </p:cNvPr>
          <p:cNvSpPr/>
          <p:nvPr/>
        </p:nvSpPr>
        <p:spPr>
          <a:xfrm>
            <a:off x="10001839" y="149807"/>
            <a:ext cx="1521252" cy="39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Annotation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31BF5-BBDE-DBB2-B861-D3F02C111AA7}"/>
              </a:ext>
            </a:extLst>
          </p:cNvPr>
          <p:cNvSpPr/>
          <p:nvPr/>
        </p:nvSpPr>
        <p:spPr>
          <a:xfrm>
            <a:off x="10001839" y="918847"/>
            <a:ext cx="1809947" cy="1032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Creating model for identifying medicinal plants/raw materials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6551F-8867-A7C7-315B-6B27CA78BE78}"/>
              </a:ext>
            </a:extLst>
          </p:cNvPr>
          <p:cNvSpPr/>
          <p:nvPr/>
        </p:nvSpPr>
        <p:spPr>
          <a:xfrm>
            <a:off x="7580553" y="918847"/>
            <a:ext cx="1734531" cy="1032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Creating model for checking the quality of medicinal plant/raw material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EC0D97-314D-AE63-A56D-DEB41577A93D}"/>
              </a:ext>
            </a:extLst>
          </p:cNvPr>
          <p:cNvSpPr/>
          <p:nvPr/>
        </p:nvSpPr>
        <p:spPr>
          <a:xfrm>
            <a:off x="9396977" y="278129"/>
            <a:ext cx="604862" cy="136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4933826-7D0C-F702-5613-CEBC811A6002}"/>
              </a:ext>
            </a:extLst>
          </p:cNvPr>
          <p:cNvSpPr/>
          <p:nvPr/>
        </p:nvSpPr>
        <p:spPr>
          <a:xfrm>
            <a:off x="10762465" y="540185"/>
            <a:ext cx="144347" cy="3786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C6A9ED-5BBF-B1A5-FF61-28ABA9DEDE33}"/>
              </a:ext>
            </a:extLst>
          </p:cNvPr>
          <p:cNvSpPr/>
          <p:nvPr/>
        </p:nvSpPr>
        <p:spPr>
          <a:xfrm rot="10800000">
            <a:off x="9315084" y="1489926"/>
            <a:ext cx="686755" cy="136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035B7-C30F-4DEC-C979-E8309F863F93}"/>
              </a:ext>
            </a:extLst>
          </p:cNvPr>
          <p:cNvSpPr/>
          <p:nvPr/>
        </p:nvSpPr>
        <p:spPr>
          <a:xfrm>
            <a:off x="8540685" y="2919431"/>
            <a:ext cx="2366127" cy="676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Creating user friendly website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C4B200-22A2-E475-8431-C16371598D4D}"/>
              </a:ext>
            </a:extLst>
          </p:cNvPr>
          <p:cNvSpPr/>
          <p:nvPr/>
        </p:nvSpPr>
        <p:spPr>
          <a:xfrm>
            <a:off x="8814062" y="2525074"/>
            <a:ext cx="131975" cy="378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A6373E0-B976-2F70-4864-B091F153CE75}"/>
              </a:ext>
            </a:extLst>
          </p:cNvPr>
          <p:cNvSpPr/>
          <p:nvPr/>
        </p:nvSpPr>
        <p:spPr>
          <a:xfrm>
            <a:off x="10370886" y="2540770"/>
            <a:ext cx="120232" cy="3786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A0630-3E5E-90A1-8425-A11FE7DC7747}"/>
              </a:ext>
            </a:extLst>
          </p:cNvPr>
          <p:cNvSpPr/>
          <p:nvPr/>
        </p:nvSpPr>
        <p:spPr>
          <a:xfrm>
            <a:off x="8361576" y="2121031"/>
            <a:ext cx="2545236" cy="403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Combining both the models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main purpose is to prevent the fraud occurring between the buyer and seller.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Accurate classification and identification of medicinal plants/raw materials.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Calculation of the quality of medicinal plants/raw materials using visible defects present on it.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Identifying properties of the detected medicinal plants/raw materials.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Suggesting potential combination of medicinal plants/raw materials present in ayurvedic medicine. 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Calculating quality index of medicinal plants/raw materials.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Can be used on live videos stream, pre- recorded videos, and static photos.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Gives characteristics of identified medicinal plants/raw materials.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Suggesting authentic ayurvedic medicines based on the identification of medicinal plants/raw materials.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Manya Trivedi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M. Sc.			Stream: AIML		Year: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Naqibahmed</a:t>
            </a:r>
            <a:r>
              <a:rPr lang="en-US" sz="1200" b="1" dirty="0">
                <a:solidFill>
                  <a:srgbClr val="5D7C3F"/>
                </a:solidFill>
              </a:rPr>
              <a:t> Kadri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M. Sc.			Stream: DS			Year: IV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Suraj Menon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M. Sc. 			Stream: DS			Year: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Keya Shah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M. Sc. 			Stream: DS			Year: 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Zakariya Mansuri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M. Sc. 			Stream: AIML		Year: 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Faisal </a:t>
            </a:r>
            <a:r>
              <a:rPr lang="en-US" sz="1200" b="1" dirty="0" err="1">
                <a:solidFill>
                  <a:srgbClr val="5D7C3F"/>
                </a:solidFill>
              </a:rPr>
              <a:t>Choriwala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M. Sc. 			Stream: AIML		Year: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747</Words>
  <Application>Microsoft Office PowerPoint</Application>
  <PresentationFormat>Widescreen</PresentationFormat>
  <Paragraphs>83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montserratregular</vt:lpstr>
      <vt:lpstr>Arial</vt:lpstr>
      <vt:lpstr>Franklin Gothic</vt:lpstr>
      <vt:lpstr>Calibri</vt:lpstr>
      <vt:lpstr>Noto Sans Symbols</vt:lpstr>
      <vt:lpstr>Libre Franklin</vt:lpstr>
      <vt:lpstr>montserratbold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Manya Trivedi</cp:lastModifiedBy>
  <cp:revision>2</cp:revision>
  <dcterms:created xsi:type="dcterms:W3CDTF">2022-02-11T07:14:46Z</dcterms:created>
  <dcterms:modified xsi:type="dcterms:W3CDTF">2023-09-27T09:22:37Z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