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8288000" cy="10287000"/>
  <p:notesSz cx="6858000" cy="9144000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Lexend Deca" panose="020B0604020202020204" charset="0"/>
      <p:regular r:id="rId11"/>
    </p:embeddedFont>
    <p:embeddedFont>
      <p:font typeface="Stadio Now Novarese" panose="020B0604020202020204" charset="0"/>
      <p:regular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5" d="100"/>
          <a:sy n="55" d="100"/>
        </p:scale>
        <p:origin x="658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4.svg"/><Relationship Id="rId4" Type="http://schemas.openxmlformats.org/officeDocument/2006/relationships/image" Target="../media/image2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ED8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3810754" flipH="1">
            <a:off x="199240" y="6126866"/>
            <a:ext cx="2124694" cy="996675"/>
          </a:xfrm>
          <a:custGeom>
            <a:avLst/>
            <a:gdLst/>
            <a:ahLst/>
            <a:cxnLst/>
            <a:rect l="l" t="t" r="r" b="b"/>
            <a:pathLst>
              <a:path w="2124694" h="996675">
                <a:moveTo>
                  <a:pt x="2124693" y="0"/>
                </a:moveTo>
                <a:lnTo>
                  <a:pt x="0" y="0"/>
                </a:lnTo>
                <a:lnTo>
                  <a:pt x="0" y="996675"/>
                </a:lnTo>
                <a:lnTo>
                  <a:pt x="2124693" y="996675"/>
                </a:lnTo>
                <a:lnTo>
                  <a:pt x="2124693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882793" y="-1279576"/>
            <a:ext cx="6047339" cy="3091702"/>
          </a:xfrm>
          <a:custGeom>
            <a:avLst/>
            <a:gdLst/>
            <a:ahLst/>
            <a:cxnLst/>
            <a:rect l="l" t="t" r="r" b="b"/>
            <a:pathLst>
              <a:path w="6047339" h="3091702">
                <a:moveTo>
                  <a:pt x="0" y="0"/>
                </a:moveTo>
                <a:lnTo>
                  <a:pt x="6047339" y="0"/>
                </a:lnTo>
                <a:lnTo>
                  <a:pt x="6047339" y="3091702"/>
                </a:lnTo>
                <a:lnTo>
                  <a:pt x="0" y="309170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4" name="Freeform 4"/>
          <p:cNvSpPr/>
          <p:nvPr/>
        </p:nvSpPr>
        <p:spPr>
          <a:xfrm>
            <a:off x="-1268800" y="1488942"/>
            <a:ext cx="4303187" cy="2200005"/>
          </a:xfrm>
          <a:custGeom>
            <a:avLst/>
            <a:gdLst/>
            <a:ahLst/>
            <a:cxnLst/>
            <a:rect l="l" t="t" r="r" b="b"/>
            <a:pathLst>
              <a:path w="4303187" h="2200005">
                <a:moveTo>
                  <a:pt x="0" y="0"/>
                </a:moveTo>
                <a:lnTo>
                  <a:pt x="4303187" y="0"/>
                </a:lnTo>
                <a:lnTo>
                  <a:pt x="4303187" y="2200004"/>
                </a:lnTo>
                <a:lnTo>
                  <a:pt x="0" y="220000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5" name="Freeform 5"/>
          <p:cNvSpPr/>
          <p:nvPr/>
        </p:nvSpPr>
        <p:spPr>
          <a:xfrm rot="-693380" flipH="1">
            <a:off x="4873425" y="535297"/>
            <a:ext cx="3723746" cy="1591055"/>
          </a:xfrm>
          <a:custGeom>
            <a:avLst/>
            <a:gdLst/>
            <a:ahLst/>
            <a:cxnLst/>
            <a:rect l="l" t="t" r="r" b="b"/>
            <a:pathLst>
              <a:path w="3723746" h="1591055">
                <a:moveTo>
                  <a:pt x="3723746" y="0"/>
                </a:moveTo>
                <a:lnTo>
                  <a:pt x="0" y="0"/>
                </a:lnTo>
                <a:lnTo>
                  <a:pt x="0" y="1591055"/>
                </a:lnTo>
                <a:lnTo>
                  <a:pt x="3723746" y="1591055"/>
                </a:lnTo>
                <a:lnTo>
                  <a:pt x="3723746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6" name="Freeform 6"/>
          <p:cNvSpPr/>
          <p:nvPr/>
        </p:nvSpPr>
        <p:spPr>
          <a:xfrm rot="-127671" flipH="1">
            <a:off x="8613385" y="1521228"/>
            <a:ext cx="1753656" cy="782569"/>
          </a:xfrm>
          <a:custGeom>
            <a:avLst/>
            <a:gdLst/>
            <a:ahLst/>
            <a:cxnLst/>
            <a:rect l="l" t="t" r="r" b="b"/>
            <a:pathLst>
              <a:path w="1753656" h="782569">
                <a:moveTo>
                  <a:pt x="1753656" y="0"/>
                </a:moveTo>
                <a:lnTo>
                  <a:pt x="0" y="0"/>
                </a:lnTo>
                <a:lnTo>
                  <a:pt x="0" y="782569"/>
                </a:lnTo>
                <a:lnTo>
                  <a:pt x="1753656" y="782569"/>
                </a:lnTo>
                <a:lnTo>
                  <a:pt x="1753656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grpSp>
        <p:nvGrpSpPr>
          <p:cNvPr id="7" name="Group 7"/>
          <p:cNvGrpSpPr/>
          <p:nvPr/>
        </p:nvGrpSpPr>
        <p:grpSpPr>
          <a:xfrm>
            <a:off x="7432811" y="3265695"/>
            <a:ext cx="9826489" cy="4312184"/>
            <a:chOff x="0" y="0"/>
            <a:chExt cx="13101985" cy="5749579"/>
          </a:xfrm>
        </p:grpSpPr>
        <p:sp>
          <p:nvSpPr>
            <p:cNvPr id="8" name="TextBox 8"/>
            <p:cNvSpPr txBox="1"/>
            <p:nvPr/>
          </p:nvSpPr>
          <p:spPr>
            <a:xfrm>
              <a:off x="0" y="2779473"/>
              <a:ext cx="13101985" cy="297010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980"/>
                </a:lnSpc>
              </a:pPr>
              <a:r>
                <a:rPr lang="en-US" sz="4600">
                  <a:solidFill>
                    <a:srgbClr val="000000"/>
                  </a:solidFill>
                  <a:latin typeface="Lexend Deca"/>
                  <a:ea typeface="Lexend Deca"/>
                  <a:cs typeface="Lexend Deca"/>
                  <a:sym typeface="Lexend Deca"/>
                </a:rPr>
                <a:t>Ομάδα 4</a:t>
              </a:r>
            </a:p>
            <a:p>
              <a:pPr algn="ctr">
                <a:lnSpc>
                  <a:spcPts val="5980"/>
                </a:lnSpc>
              </a:pPr>
              <a:r>
                <a:rPr lang="en-US" sz="4600">
                  <a:solidFill>
                    <a:srgbClr val="000000"/>
                  </a:solidFill>
                  <a:latin typeface="Lexend Deca"/>
                  <a:ea typeface="Lexend Deca"/>
                  <a:cs typeface="Lexend Deca"/>
                  <a:sym typeface="Lexend Deca"/>
                </a:rPr>
                <a:t>Γέροντας Νικόλαος</a:t>
              </a:r>
            </a:p>
            <a:p>
              <a:pPr algn="ctr">
                <a:lnSpc>
                  <a:spcPts val="5980"/>
                </a:lnSpc>
              </a:pPr>
              <a:r>
                <a:rPr lang="en-US" sz="4600">
                  <a:solidFill>
                    <a:srgbClr val="000000"/>
                  </a:solidFill>
                  <a:latin typeface="Lexend Deca"/>
                  <a:ea typeface="Lexend Deca"/>
                  <a:cs typeface="Lexend Deca"/>
                  <a:sym typeface="Lexend Deca"/>
                </a:rPr>
                <a:t>Ζωγράφου Μαρία-Νίκη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190500"/>
              <a:ext cx="13101985" cy="253448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2246"/>
                </a:lnSpc>
              </a:pPr>
              <a:r>
                <a:rPr lang="en-US" sz="11552">
                  <a:solidFill>
                    <a:srgbClr val="000000"/>
                  </a:solidFill>
                  <a:latin typeface="Stadio Now Novarese"/>
                  <a:ea typeface="Stadio Now Novarese"/>
                  <a:cs typeface="Stadio Now Novarese"/>
                  <a:sym typeface="Stadio Now Novarese"/>
                </a:rPr>
                <a:t>FLYEXPRESS 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ED8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980769" y="296545"/>
            <a:ext cx="9826489" cy="7321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980"/>
              </a:lnSpc>
            </a:pPr>
            <a:r>
              <a:rPr lang="en-US" sz="4600">
                <a:solidFill>
                  <a:srgbClr val="000000"/>
                </a:solidFill>
                <a:latin typeface="Lexend Deca"/>
                <a:ea typeface="Lexend Deca"/>
                <a:cs typeface="Lexend Deca"/>
                <a:sym typeface="Lexend Deca"/>
              </a:rPr>
              <a:t>Μικρόκοσμος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67550" y="1614868"/>
            <a:ext cx="15652927" cy="67429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77240" lvl="1" indent="-388620" algn="l">
              <a:lnSpc>
                <a:spcPts val="7776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Lexend Deca"/>
                <a:ea typeface="Lexend Deca"/>
                <a:cs typeface="Lexend Deca"/>
                <a:sym typeface="Lexend Deca"/>
              </a:rPr>
              <a:t>Εφαρμογή αναζήτησης/κρατήσεων αεροπορικών εισιτηρίων</a:t>
            </a:r>
          </a:p>
          <a:p>
            <a:pPr marL="777240" lvl="1" indent="-388620" algn="l">
              <a:lnSpc>
                <a:spcPts val="7776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Lexend Deca"/>
                <a:ea typeface="Lexend Deca"/>
                <a:cs typeface="Lexend Deca"/>
                <a:sym typeface="Lexend Deca"/>
              </a:rPr>
              <a:t>Αγορά εισιτηρίων για ενήλικες και παιδιά</a:t>
            </a:r>
          </a:p>
          <a:p>
            <a:pPr marL="777240" lvl="1" indent="-388620" algn="l">
              <a:lnSpc>
                <a:spcPts val="7776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Lexend Deca"/>
                <a:ea typeface="Lexend Deca"/>
                <a:cs typeface="Lexend Deca"/>
                <a:sym typeface="Lexend Deca"/>
              </a:rPr>
              <a:t>Κλάσεις εισιτηρίων</a:t>
            </a:r>
          </a:p>
          <a:p>
            <a:pPr marL="777240" lvl="1" indent="-388620" algn="l">
              <a:lnSpc>
                <a:spcPts val="7776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Lexend Deca"/>
                <a:ea typeface="Lexend Deca"/>
                <a:cs typeface="Lexend Deca"/>
                <a:sym typeface="Lexend Deca"/>
              </a:rPr>
              <a:t>Επιλογή τόπου αποχώρησης και προορισμού</a:t>
            </a:r>
          </a:p>
          <a:p>
            <a:pPr marL="777240" lvl="1" indent="-388620" algn="l">
              <a:lnSpc>
                <a:spcPts val="7776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Lexend Deca"/>
                <a:ea typeface="Lexend Deca"/>
                <a:cs typeface="Lexend Deca"/>
                <a:sym typeface="Lexend Deca"/>
              </a:rPr>
              <a:t>Επιλογή ημερομηνίας αναχώρησης και επιστροφής προαιρετικά</a:t>
            </a:r>
          </a:p>
          <a:p>
            <a:pPr marL="777240" lvl="1" indent="-388620" algn="l">
              <a:lnSpc>
                <a:spcPts val="7776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Lexend Deca"/>
                <a:ea typeface="Lexend Deca"/>
                <a:cs typeface="Lexend Deca"/>
                <a:sym typeface="Lexend Deca"/>
              </a:rPr>
              <a:t>Πολλαπλές αεροπορικές εταιρείες</a:t>
            </a:r>
          </a:p>
          <a:p>
            <a:pPr marL="777240" lvl="1" indent="-388620" algn="l">
              <a:lnSpc>
                <a:spcPts val="7776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Lexend Deca"/>
                <a:ea typeface="Lexend Deca"/>
                <a:cs typeface="Lexend Deca"/>
                <a:sym typeface="Lexend Deca"/>
              </a:rPr>
              <a:t>Προτάσεις τοπ προορισμών</a:t>
            </a:r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ED8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542763" y="1340902"/>
            <a:ext cx="15202474" cy="8192043"/>
          </a:xfrm>
          <a:custGeom>
            <a:avLst/>
            <a:gdLst/>
            <a:ahLst/>
            <a:cxnLst/>
            <a:rect l="l" t="t" r="r" b="b"/>
            <a:pathLst>
              <a:path w="15202474" h="8192043">
                <a:moveTo>
                  <a:pt x="0" y="0"/>
                </a:moveTo>
                <a:lnTo>
                  <a:pt x="15202474" y="0"/>
                </a:lnTo>
                <a:lnTo>
                  <a:pt x="15202474" y="8192043"/>
                </a:lnTo>
                <a:lnTo>
                  <a:pt x="0" y="819204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716" r="-716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3980769" y="296545"/>
            <a:ext cx="9826489" cy="7321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980"/>
              </a:lnSpc>
            </a:pPr>
            <a:r>
              <a:rPr lang="en-US" sz="4600">
                <a:solidFill>
                  <a:srgbClr val="000000"/>
                </a:solidFill>
                <a:latin typeface="Lexend Deca"/>
                <a:ea typeface="Lexend Deca"/>
                <a:cs typeface="Lexend Deca"/>
                <a:sym typeface="Lexend Deca"/>
              </a:rPr>
              <a:t>ERD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ED8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6321826" y="758504"/>
            <a:ext cx="9338033" cy="8769992"/>
          </a:xfrm>
          <a:custGeom>
            <a:avLst/>
            <a:gdLst/>
            <a:ahLst/>
            <a:cxnLst/>
            <a:rect l="l" t="t" r="r" b="b"/>
            <a:pathLst>
              <a:path w="9338033" h="8769992">
                <a:moveTo>
                  <a:pt x="0" y="0"/>
                </a:moveTo>
                <a:lnTo>
                  <a:pt x="9338033" y="0"/>
                </a:lnTo>
                <a:lnTo>
                  <a:pt x="9338033" y="8769992"/>
                </a:lnTo>
                <a:lnTo>
                  <a:pt x="0" y="876999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236396" y="4382135"/>
            <a:ext cx="4527605" cy="14846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980"/>
              </a:lnSpc>
            </a:pPr>
            <a:r>
              <a:rPr lang="en-US" sz="4600">
                <a:solidFill>
                  <a:srgbClr val="000000"/>
                </a:solidFill>
                <a:latin typeface="Lexend Deca"/>
                <a:ea typeface="Lexend Deca"/>
                <a:cs typeface="Lexend Deca"/>
                <a:sym typeface="Lexend Deca"/>
              </a:rPr>
              <a:t>Χάρτης πλοήγησης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ED8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04800" y="495300"/>
            <a:ext cx="10515600" cy="5257800"/>
          </a:xfrm>
          <a:custGeom>
            <a:avLst/>
            <a:gdLst/>
            <a:ahLst/>
            <a:cxnLst/>
            <a:rect l="l" t="t" r="r" b="b"/>
            <a:pathLst>
              <a:path w="17562887" h="8465765">
                <a:moveTo>
                  <a:pt x="0" y="0"/>
                </a:moveTo>
                <a:lnTo>
                  <a:pt x="17562888" y="0"/>
                </a:lnTo>
                <a:lnTo>
                  <a:pt x="17562888" y="8465766"/>
                </a:lnTo>
                <a:lnTo>
                  <a:pt x="0" y="846576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8" r="-98" b="-98"/>
            </a:stretch>
          </a:blipFill>
        </p:spPr>
      </p:sp>
      <p:sp>
        <p:nvSpPr>
          <p:cNvPr id="3" name="Freeform 2"/>
          <p:cNvSpPr/>
          <p:nvPr/>
        </p:nvSpPr>
        <p:spPr>
          <a:xfrm>
            <a:off x="5410199" y="3695700"/>
            <a:ext cx="11808283" cy="5684194"/>
          </a:xfrm>
          <a:custGeom>
            <a:avLst/>
            <a:gdLst/>
            <a:ahLst/>
            <a:cxnLst/>
            <a:rect l="l" t="t" r="r" b="b"/>
            <a:pathLst>
              <a:path w="16148966" h="8472788">
                <a:moveTo>
                  <a:pt x="0" y="0"/>
                </a:moveTo>
                <a:lnTo>
                  <a:pt x="16148966" y="0"/>
                </a:lnTo>
                <a:lnTo>
                  <a:pt x="16148966" y="8472788"/>
                </a:lnTo>
                <a:lnTo>
                  <a:pt x="0" y="847278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b="-7211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</Words>
  <Application>Microsoft Office PowerPoint</Application>
  <PresentationFormat>Custom</PresentationFormat>
  <Paragraphs>14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Calibri</vt:lpstr>
      <vt:lpstr>Lexend Deca</vt:lpstr>
      <vt:lpstr>Arial</vt:lpstr>
      <vt:lpstr>Stadio Now Novarese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Web_p1</dc:title>
  <cp:lastModifiedBy>USER</cp:lastModifiedBy>
  <cp:revision>2</cp:revision>
  <dcterms:created xsi:type="dcterms:W3CDTF">2006-08-16T00:00:00Z</dcterms:created>
  <dcterms:modified xsi:type="dcterms:W3CDTF">2025-03-29T15:32:55Z</dcterms:modified>
  <dc:identifier>DAGjHi92Pw0</dc:identifier>
</cp:coreProperties>
</file>