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6"/>
  </p:normalViewPr>
  <p:slideViewPr>
    <p:cSldViewPr snapToGrid="0" snapToObjects="1">
      <p:cViewPr>
        <p:scale>
          <a:sx n="94" d="100"/>
          <a:sy n="94" d="100"/>
        </p:scale>
        <p:origin x="-384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5788" y="1387475"/>
            <a:ext cx="5749925" cy="32353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5773" y="4897552"/>
            <a:ext cx="5747126" cy="323407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1143000"/>
            <a:ext cx="5807075" cy="3267075"/>
          </a:xfrm>
          <a:ln>
            <a:solidFill>
              <a:schemeClr val="bg1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3955" y="4619965"/>
            <a:ext cx="5805159" cy="3266735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r="11220000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8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9638" y="265528"/>
            <a:ext cx="10515600" cy="7687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서울남산체 M" panose="02020603020101020101" pitchFamily="18" charset="-127"/>
                <a:ea typeface="서울남산체 M" panose="02020603020101020101" pitchFamily="18" charset="-127"/>
                <a:cs typeface="서울남산체 M" panose="02020603020101020101" pitchFamily="18" charset="-127"/>
              </a:defRPr>
            </a:lvl1pPr>
          </a:lstStyle>
          <a:p>
            <a:r>
              <a:rPr lang="ko-KR" altLang="en-US" dirty="0"/>
              <a:t>제목을 넣으세요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753"/>
            <a:ext cx="10670628" cy="4679239"/>
          </a:xfrm>
        </p:spPr>
        <p:txBody>
          <a:bodyPr/>
          <a:lstStyle>
            <a:lvl1pPr>
              <a:defRPr>
                <a:latin typeface="서울남산체 M" panose="02020603020101020101" pitchFamily="18" charset="-127"/>
                <a:ea typeface="서울남산체 M" panose="02020603020101020101" pitchFamily="18" charset="-127"/>
                <a:cs typeface="서울남산체 M" panose="02020603020101020101" pitchFamily="18" charset="-127"/>
              </a:defRPr>
            </a:lvl1pPr>
            <a:lvl2pPr>
              <a:defRPr>
                <a:latin typeface="서울남산체 M" panose="02020603020101020101" pitchFamily="18" charset="-127"/>
                <a:ea typeface="서울남산체 M" panose="02020603020101020101" pitchFamily="18" charset="-127"/>
                <a:cs typeface="서울남산체 M" panose="02020603020101020101" pitchFamily="18" charset="-127"/>
              </a:defRPr>
            </a:lvl2pPr>
            <a:lvl3pPr>
              <a:defRPr>
                <a:latin typeface="서울남산체 M" panose="02020603020101020101" pitchFamily="18" charset="-127"/>
                <a:ea typeface="서울남산체 M" panose="02020603020101020101" pitchFamily="18" charset="-127"/>
                <a:cs typeface="서울남산체 M" panose="02020603020101020101" pitchFamily="18" charset="-127"/>
              </a:defRPr>
            </a:lvl3pPr>
            <a:lvl4pPr>
              <a:defRPr>
                <a:latin typeface="서울남산체 M" panose="02020603020101020101" pitchFamily="18" charset="-127"/>
                <a:ea typeface="서울남산체 M" panose="02020603020101020101" pitchFamily="18" charset="-127"/>
                <a:cs typeface="서울남산체 M" panose="02020603020101020101" pitchFamily="18" charset="-127"/>
              </a:defRPr>
            </a:lvl4pPr>
            <a:lvl5pPr>
              <a:defRPr>
                <a:latin typeface="서울남산체 M" panose="02020603020101020101" pitchFamily="18" charset="-127"/>
                <a:ea typeface="서울남산체 M" panose="02020603020101020101" pitchFamily="18" charset="-127"/>
                <a:cs typeface="서울남산체 M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189076" y="560728"/>
            <a:ext cx="4193628" cy="290607"/>
          </a:xfrm>
        </p:spPr>
        <p:txBody>
          <a:bodyPr/>
          <a:lstStyle>
            <a:lvl1pPr algn="r">
              <a:defRPr>
                <a:solidFill>
                  <a:schemeClr val="bg2">
                    <a:lumMod val="50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서울남산체 M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소제목을 넣으세요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51339" y="914399"/>
            <a:ext cx="10484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8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8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2015-05-12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7725"/>
            <a:ext cx="10515600" cy="467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742932" indent="-742932" algn="l" defTabSz="914377" rtl="0" eaLnBrk="1" latinLnBrk="0" hangingPunct="1">
        <a:lnSpc>
          <a:spcPct val="90000"/>
        </a:lnSpc>
        <a:spcBef>
          <a:spcPct val="0"/>
        </a:spcBef>
        <a:buFont typeface="+mj-lt"/>
        <a:buAutoNum type="arabicPeriod"/>
        <a:defRPr sz="4400" kern="1200" spc="-151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</p:titleStyle>
    <p:bodyStyle>
      <a:lvl1pPr marL="514338" indent="-514338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000" kern="1200" spc="-151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arenR"/>
        <a:defRPr sz="1800" kern="1200" spc="-151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arenR"/>
        <a:defRPr sz="1600" kern="1200" spc="-151">
          <a:solidFill>
            <a:schemeClr val="tx1"/>
          </a:solidFill>
          <a:latin typeface="+mn-lt"/>
          <a:ea typeface="+mn-ea"/>
          <a:cs typeface="+mn-cs"/>
        </a:defRPr>
      </a:lvl3pPr>
      <a:lvl4pPr marL="1714457" indent="-342891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sz="1400" kern="1200" spc="-151">
          <a:solidFill>
            <a:schemeClr val="tx1"/>
          </a:solidFill>
          <a:latin typeface="+mn-lt"/>
          <a:ea typeface="+mn-ea"/>
          <a:cs typeface="+mn-cs"/>
        </a:defRPr>
      </a:lvl4pPr>
      <a:lvl5pPr marL="2171646" indent="-342891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sz="1400" kern="1200" spc="-151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cs typeface="SeoulNamsan" charset="0"/>
              </a:rPr>
              <a:t>목차</a:t>
            </a:r>
            <a:endParaRPr lang="en-US" dirty="0">
              <a:cs typeface="SeoulNamsan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ko-KR" altLang="en-US" dirty="0">
                <a:cs typeface="SeoulNamsan" charset="0"/>
              </a:rPr>
              <a:t>프로젝트 개요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1-1.</a:t>
            </a:r>
            <a:r>
              <a:rPr lang="ko-KR" altLang="en-US" dirty="0">
                <a:cs typeface="SeoulNamsan" charset="0"/>
              </a:rPr>
              <a:t> 개발배경 및 목적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1-2.</a:t>
            </a:r>
            <a:r>
              <a:rPr lang="ko-KR" altLang="en-US" dirty="0">
                <a:cs typeface="SeoulNamsan" charset="0"/>
              </a:rPr>
              <a:t> 개발범위 및 주요기능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1-3.</a:t>
            </a:r>
            <a:r>
              <a:rPr lang="ko-KR" altLang="en-US" dirty="0">
                <a:cs typeface="SeoulNamsan" charset="0"/>
              </a:rPr>
              <a:t> 개발환경 및 구현기능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1-4.</a:t>
            </a:r>
            <a:r>
              <a:rPr lang="ko-KR" altLang="en-US" dirty="0">
                <a:cs typeface="SeoulNamsan" charset="0"/>
              </a:rPr>
              <a:t> 시스템 구성도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1-5.</a:t>
            </a:r>
            <a:r>
              <a:rPr lang="ko-KR" altLang="en-US" dirty="0">
                <a:cs typeface="SeoulNamsan" charset="0"/>
              </a:rPr>
              <a:t> 팀원구성 및 역할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1-6.</a:t>
            </a:r>
            <a:r>
              <a:rPr lang="ko-KR" altLang="en-US" dirty="0">
                <a:cs typeface="SeoulNamsan" charset="0"/>
              </a:rPr>
              <a:t> 개발일정</a:t>
            </a:r>
          </a:p>
          <a:p>
            <a:pPr marL="400041" lvl="1" indent="0">
              <a:buNone/>
            </a:pPr>
            <a:endParaRPr lang="ko-KR" altLang="en-US" dirty="0">
              <a:cs typeface="SeoulNamsan" charset="0"/>
            </a:endParaRPr>
          </a:p>
          <a:p>
            <a:pPr marL="0" indent="0">
              <a:buNone/>
            </a:pPr>
            <a:r>
              <a:rPr lang="en-US" altLang="ko-KR" dirty="0">
                <a:cs typeface="SeoulNamsan" charset="0"/>
              </a:rPr>
              <a:t>2.</a:t>
            </a:r>
            <a:r>
              <a:rPr lang="ko-KR" altLang="en-US" dirty="0">
                <a:cs typeface="SeoulNamsan" charset="0"/>
              </a:rPr>
              <a:t> 요구분석 및 설계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2-1.</a:t>
            </a:r>
            <a:r>
              <a:rPr lang="ko-KR" altLang="en-US" dirty="0">
                <a:cs typeface="SeoulNamsan" charset="0"/>
              </a:rPr>
              <a:t> 요구사항 정의서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2-2.</a:t>
            </a:r>
            <a:r>
              <a:rPr lang="ko-KR" altLang="en-US" dirty="0">
                <a:cs typeface="SeoulNamsan" charset="0"/>
              </a:rPr>
              <a:t> 요구사항 명세서</a:t>
            </a:r>
          </a:p>
          <a:p>
            <a:pPr marL="685783" lvl="1" indent="-285744">
              <a:buFontTx/>
              <a:buChar char="-"/>
            </a:pPr>
            <a:r>
              <a:rPr lang="ko-KR" altLang="en-US" dirty="0" err="1">
                <a:cs typeface="SeoulNamsan" charset="0"/>
              </a:rPr>
              <a:t>유스케이스모델</a:t>
            </a:r>
            <a:r>
              <a:rPr lang="ko-KR" altLang="en-US" dirty="0">
                <a:cs typeface="SeoulNamsan" charset="0"/>
              </a:rPr>
              <a:t> </a:t>
            </a:r>
            <a:r>
              <a:rPr lang="en-US" altLang="ko-KR" dirty="0">
                <a:cs typeface="SeoulNamsan" charset="0"/>
              </a:rPr>
              <a:t>(</a:t>
            </a:r>
            <a:r>
              <a:rPr lang="ko-KR" altLang="en-US" dirty="0" err="1">
                <a:cs typeface="SeoulNamsan" charset="0"/>
              </a:rPr>
              <a:t>유스케이스</a:t>
            </a:r>
            <a:r>
              <a:rPr lang="ko-KR" altLang="en-US" dirty="0">
                <a:cs typeface="SeoulNamsan" charset="0"/>
              </a:rPr>
              <a:t> 다이어그램</a:t>
            </a:r>
            <a:r>
              <a:rPr lang="en-US" altLang="ko-KR" dirty="0">
                <a:cs typeface="SeoulNamsan" charset="0"/>
              </a:rPr>
              <a:t>)</a:t>
            </a:r>
            <a:endParaRPr lang="ko-KR" altLang="en-US" dirty="0">
              <a:cs typeface="SeoulNamsan" charset="0"/>
            </a:endParaRPr>
          </a:p>
          <a:p>
            <a:pPr marL="685783" lvl="1" indent="-285744">
              <a:buFontTx/>
              <a:buChar char="-"/>
            </a:pPr>
            <a:r>
              <a:rPr lang="ko-KR" altLang="en-US" dirty="0" err="1">
                <a:cs typeface="SeoulNamsan" charset="0"/>
              </a:rPr>
              <a:t>유스케이스</a:t>
            </a:r>
            <a:r>
              <a:rPr lang="ko-KR" altLang="en-US" dirty="0">
                <a:cs typeface="SeoulNamsan" charset="0"/>
              </a:rPr>
              <a:t> 기술서</a:t>
            </a:r>
            <a:r>
              <a:rPr lang="en-US" altLang="ko-KR" dirty="0">
                <a:cs typeface="SeoulNamsan" charset="0"/>
              </a:rPr>
              <a:t>(</a:t>
            </a:r>
            <a:r>
              <a:rPr lang="ko-KR" altLang="en-US" dirty="0">
                <a:cs typeface="SeoulNamsan" charset="0"/>
              </a:rPr>
              <a:t>문서</a:t>
            </a:r>
            <a:r>
              <a:rPr lang="en-US" altLang="ko-KR" dirty="0">
                <a:cs typeface="SeoulNamsan" charset="0"/>
              </a:rPr>
              <a:t>)</a:t>
            </a:r>
            <a:endParaRPr lang="ko-KR" altLang="en-US" dirty="0">
              <a:cs typeface="SeoulNamsan" charset="0"/>
            </a:endParaRP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2-3.</a:t>
            </a:r>
            <a:r>
              <a:rPr lang="ko-KR" altLang="en-US" dirty="0">
                <a:cs typeface="SeoulNamsan" charset="0"/>
              </a:rPr>
              <a:t> 화면</a:t>
            </a:r>
            <a:r>
              <a:rPr lang="en-US" altLang="ko-KR" dirty="0">
                <a:cs typeface="SeoulNamsan" charset="0"/>
              </a:rPr>
              <a:t>(UI)</a:t>
            </a:r>
            <a:r>
              <a:rPr lang="ko-KR" altLang="en-US" dirty="0">
                <a:cs typeface="SeoulNamsan" charset="0"/>
              </a:rPr>
              <a:t> 명세서</a:t>
            </a:r>
            <a:r>
              <a:rPr lang="en-US" altLang="ko-KR" dirty="0">
                <a:cs typeface="SeoulNamsan" charset="0"/>
              </a:rPr>
              <a:t>(</a:t>
            </a:r>
            <a:r>
              <a:rPr lang="ko-KR" altLang="en-US" dirty="0">
                <a:cs typeface="SeoulNamsan" charset="0"/>
              </a:rPr>
              <a:t> 스토리보드</a:t>
            </a:r>
            <a:r>
              <a:rPr lang="en-US" altLang="ko-KR" dirty="0">
                <a:cs typeface="SeoulNamsan" charset="0"/>
              </a:rPr>
              <a:t>)</a:t>
            </a:r>
            <a:endParaRPr lang="ko-KR" altLang="en-US" dirty="0">
              <a:cs typeface="SeoulNamsan" charset="0"/>
            </a:endParaRP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2-4.</a:t>
            </a:r>
            <a:r>
              <a:rPr lang="ko-KR" altLang="en-US" dirty="0">
                <a:cs typeface="SeoulNamsan" charset="0"/>
              </a:rPr>
              <a:t> 객체</a:t>
            </a:r>
            <a:r>
              <a:rPr lang="en-US" altLang="ko-KR" dirty="0">
                <a:cs typeface="SeoulNamsan" charset="0"/>
              </a:rPr>
              <a:t>(Object) </a:t>
            </a:r>
            <a:r>
              <a:rPr lang="ko-KR" altLang="en-US" dirty="0">
                <a:cs typeface="SeoulNamsan" charset="0"/>
              </a:rPr>
              <a:t>모델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2-5.</a:t>
            </a:r>
            <a:r>
              <a:rPr lang="ko-KR" altLang="en-US" dirty="0">
                <a:cs typeface="SeoulNamsan" charset="0"/>
              </a:rPr>
              <a:t> 동적</a:t>
            </a:r>
            <a:r>
              <a:rPr lang="en-US" altLang="ko-KR" dirty="0">
                <a:cs typeface="SeoulNamsan" charset="0"/>
              </a:rPr>
              <a:t>(Interaction)</a:t>
            </a:r>
            <a:r>
              <a:rPr lang="ko-KR" altLang="en-US" dirty="0">
                <a:cs typeface="SeoulNamsan" charset="0"/>
              </a:rPr>
              <a:t> 모델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2-6.</a:t>
            </a:r>
            <a:r>
              <a:rPr lang="ko-KR" altLang="en-US" dirty="0">
                <a:cs typeface="SeoulNamsan" charset="0"/>
              </a:rPr>
              <a:t> 데이터</a:t>
            </a:r>
            <a:r>
              <a:rPr lang="en-US" altLang="ko-KR" dirty="0">
                <a:cs typeface="SeoulNamsan" charset="0"/>
              </a:rPr>
              <a:t>(Data)</a:t>
            </a:r>
            <a:r>
              <a:rPr lang="ko-KR" altLang="en-US" dirty="0">
                <a:cs typeface="SeoulNamsan" charset="0"/>
              </a:rPr>
              <a:t> 명세서</a:t>
            </a:r>
          </a:p>
          <a:p>
            <a:pPr marL="400041" lvl="1" indent="0">
              <a:buNone/>
            </a:pPr>
            <a:r>
              <a:rPr lang="en-US" altLang="ko-KR" dirty="0">
                <a:cs typeface="SeoulNamsan" charset="0"/>
              </a:rPr>
              <a:t>2-7.</a:t>
            </a:r>
            <a:r>
              <a:rPr lang="ko-KR" altLang="en-US" dirty="0">
                <a:cs typeface="SeoulNamsan" charset="0"/>
              </a:rPr>
              <a:t> 테이블</a:t>
            </a:r>
            <a:r>
              <a:rPr lang="en-US" altLang="ko-KR" dirty="0">
                <a:cs typeface="SeoulNamsan" charset="0"/>
              </a:rPr>
              <a:t>(Table) </a:t>
            </a:r>
            <a:r>
              <a:rPr lang="ko-KR" altLang="en-US" dirty="0">
                <a:cs typeface="SeoulNamsan" charset="0"/>
              </a:rPr>
              <a:t>정의서</a:t>
            </a:r>
          </a:p>
          <a:p>
            <a:pPr marL="400041" lvl="1" indent="0">
              <a:buNone/>
            </a:pPr>
            <a:endParaRPr lang="ko-KR" altLang="en-US" dirty="0">
              <a:cs typeface="SeoulNamsan" charset="0"/>
            </a:endParaRPr>
          </a:p>
          <a:p>
            <a:pPr marL="0" indent="0">
              <a:buNone/>
            </a:pPr>
            <a:r>
              <a:rPr lang="en-US" altLang="ko-KR" dirty="0">
                <a:cs typeface="SeoulNamsan" charset="0"/>
              </a:rPr>
              <a:t>3.</a:t>
            </a:r>
            <a:r>
              <a:rPr lang="ko-KR" altLang="en-US" dirty="0">
                <a:cs typeface="SeoulNamsan" charset="0"/>
              </a:rPr>
              <a:t> 구현 결과 및 시연</a:t>
            </a:r>
          </a:p>
          <a:p>
            <a:pPr marL="0" indent="0">
              <a:buNone/>
            </a:pPr>
            <a:endParaRPr lang="ko-KR" altLang="en-US" dirty="0">
              <a:cs typeface="SeoulNamsan" charset="0"/>
            </a:endParaRPr>
          </a:p>
          <a:p>
            <a:pPr marL="0" indent="0">
              <a:buNone/>
            </a:pPr>
            <a:r>
              <a:rPr lang="en-US" altLang="ko-KR" dirty="0">
                <a:cs typeface="SeoulNamsan" charset="0"/>
              </a:rPr>
              <a:t>4.</a:t>
            </a:r>
            <a:r>
              <a:rPr lang="ko-KR" altLang="en-US" dirty="0">
                <a:cs typeface="SeoulNamsan" charset="0"/>
              </a:rPr>
              <a:t> 프로젝트 평가 및 후기</a:t>
            </a:r>
          </a:p>
          <a:p>
            <a:pPr marL="0" indent="0">
              <a:buNone/>
            </a:pPr>
            <a:endParaRPr lang="ko-KR" altLang="en-US" dirty="0">
              <a:cs typeface="SeoulNamsan" charset="0"/>
            </a:endParaRPr>
          </a:p>
          <a:p>
            <a:pPr marL="0" indent="0">
              <a:buNone/>
            </a:pPr>
            <a:r>
              <a:rPr lang="en-US" altLang="ko-KR" dirty="0">
                <a:cs typeface="SeoulNamsan" charset="0"/>
              </a:rPr>
              <a:t>5.</a:t>
            </a:r>
            <a:r>
              <a:rPr lang="ko-KR" altLang="en-US" dirty="0">
                <a:cs typeface="SeoulNamsan" charset="0"/>
              </a:rPr>
              <a:t> 참고문헌 및 사이트</a:t>
            </a:r>
            <a:r>
              <a:rPr lang="en-US" altLang="ko-KR" dirty="0">
                <a:cs typeface="SeoulNamsan" charset="0"/>
              </a:rPr>
              <a:t>(</a:t>
            </a:r>
            <a:r>
              <a:rPr lang="ko-KR" altLang="en-US" dirty="0">
                <a:cs typeface="SeoulNamsan" charset="0"/>
              </a:rPr>
              <a:t>선택사항</a:t>
            </a:r>
            <a:r>
              <a:rPr lang="en-US" altLang="ko-KR" dirty="0">
                <a:cs typeface="SeoulNamsan" charset="0"/>
              </a:rPr>
              <a:t>)</a:t>
            </a:r>
            <a:endParaRPr lang="ko-KR" altLang="en-US" dirty="0">
              <a:cs typeface="SeoulNamsan" charset="0"/>
            </a:endParaRPr>
          </a:p>
          <a:p>
            <a:pPr marL="0" indent="0">
              <a:buNone/>
            </a:pPr>
            <a:endParaRPr lang="ko-KR" altLang="en-US" dirty="0">
              <a:cs typeface="SeoulNams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90897" y="457200"/>
            <a:ext cx="5391807" cy="39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명세서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유스케이스 기술서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문서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/>
          </a:p>
        </p:txBody>
      </p:sp>
      <p:graphicFrame>
        <p:nvGraphicFramePr>
          <p:cNvPr id="7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72792"/>
              </p:ext>
            </p:extLst>
          </p:nvPr>
        </p:nvGraphicFramePr>
        <p:xfrm>
          <a:off x="835571" y="1087821"/>
          <a:ext cx="10562897" cy="520932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90872"/>
                <a:gridCol w="1806295"/>
                <a:gridCol w="1412368"/>
                <a:gridCol w="5853362"/>
              </a:tblGrid>
              <a:tr h="578737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유즈케이스</a:t>
                      </a:r>
                      <a:r>
                        <a:rPr lang="ko-KR" altLang="en-US" sz="1400" b="1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</a:t>
                      </a:r>
                      <a:r>
                        <a:rPr lang="en-US" altLang="ko-KR" sz="1400" b="1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ID_UC_001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유즈케이스명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채용대행신청조회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</a:tr>
              <a:tr h="4630584">
                <a:tc gridSpan="4">
                  <a:txBody>
                    <a:bodyPr/>
                    <a:lstStyle/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1.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관련 </a:t>
                      </a:r>
                      <a:r>
                        <a:rPr lang="ko-KR" altLang="en-US" sz="14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액터</a:t>
                      </a:r>
                      <a:endParaRPr lang="ko-KR" altLang="en-US" sz="1400" dirty="0" smtClean="0"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채용기업 담당자</a:t>
                      </a:r>
                      <a:endParaRPr lang="en-US" altLang="ko-KR" sz="1400" dirty="0" smtClean="0"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endParaRPr lang="ko-KR" altLang="en-US" sz="1400" dirty="0" smtClean="0"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2.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개요</a:t>
                      </a:r>
                    </a:p>
                    <a:p>
                      <a:pPr marL="457189" lvl="1" indent="0" algn="just" latinLnBrk="1">
                        <a:buNone/>
                      </a:pP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실시간으로 온라인으로 신청한 채용대행 신청의 접수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반려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승인 등의 상태 확인을 원한다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</a:p>
                    <a:p>
                      <a:pPr marL="777864" lvl="1" indent="-320675" algn="just" latinLnBrk="1"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채용대행신청 조회화면에서 채용대행 </a:t>
                      </a:r>
                      <a:r>
                        <a:rPr lang="ko-KR" altLang="en-US" sz="14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신청시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신청문구에 대한 다양한 예시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샘플을 제시해줘야 한다</a:t>
                      </a:r>
                      <a:r>
                        <a:rPr lang="en-US" altLang="ko-KR" sz="1400" baseline="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  <a:endParaRPr lang="en-US" altLang="ko-KR" sz="1400" dirty="0" smtClean="0"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채용대행신청 첨부 파일 양식 등을 채용대행 조회 한 화면에서 다운로드 할 수 있어야 한다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 </a:t>
                      </a:r>
                    </a:p>
                    <a:p>
                      <a:pPr marL="457189" lvl="1" indent="0" algn="just" latinLnBrk="1">
                        <a:buNone/>
                      </a:pPr>
                      <a:endParaRPr lang="en-US" altLang="ko-KR" sz="1400" dirty="0" smtClean="0"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3.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선행조건</a:t>
                      </a:r>
                    </a:p>
                    <a:p>
                      <a:pPr marL="765164" lvl="1" indent="-307975" algn="just" latinLnBrk="1">
                        <a:buNone/>
                      </a:pP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채용대행 신청 조회를 위해서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담당자를 식별하기 위해 시스템에 로그인 되어 있어야 하며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비로그인시에는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로그인 화면으로 이동한다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</a:p>
                    <a:p>
                      <a:pPr marL="765164" lvl="1" indent="-307975" algn="just" latinLnBrk="1"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채용대행 조회를 위해서는 로그인 상태이어야 하므로 비회원일 경우에는 회원가입을 필수로 선행해야 한다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</a:p>
                    <a:p>
                      <a:pPr marL="765164" lvl="1" indent="-307975" algn="just" latinLnBrk="1">
                        <a:buNone/>
                      </a:pPr>
                      <a:endParaRPr lang="en-US" altLang="ko-KR" sz="1400" dirty="0" smtClean="0"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4.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후행조건</a:t>
                      </a:r>
                    </a:p>
                    <a:p>
                      <a:pPr marL="457189" lvl="1" indent="0" algn="just" latinLnBrk="1">
                        <a:buNone/>
                      </a:pP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입력한 검색조건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신청기간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신청 상태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)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에 해당하는 채용대행 신청 결과가 조회된다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검색결과 전체 몇 건이 조회되었는지 사용자가 확인할 수 있어야 한다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  - 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검색조건에 해당하는 채용대행신청 건이 없는 경우에는 확인 메시지를 보여준다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  <a:tc hMerge="1"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90897" y="457200"/>
            <a:ext cx="5391807" cy="394135"/>
          </a:xfrm>
        </p:spPr>
        <p:txBody>
          <a:bodyPr>
            <a:normAutofit/>
          </a:bodyPr>
          <a:lstStyle/>
          <a:p>
            <a:pPr marL="400041" lvl="1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명세서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(UI) 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 스토리보드</a:t>
            </a: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</p:txBody>
      </p:sp>
      <p:pic>
        <p:nvPicPr>
          <p:cNvPr id="5" name="Picture 2" descr="F:\KOSTA77\harahetta\프로젝트 - HARAHETTA\스토리 보드 캡쳐\상품등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8814" y="1129939"/>
            <a:ext cx="7279945" cy="5259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78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개발범위 및 주요기능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개발환경 및 구현기술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11045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팀원구성원 및 역할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개발일정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정의서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요구사항 목록</a:t>
            </a:r>
          </a:p>
        </p:txBody>
      </p:sp>
      <p:graphicFrame>
        <p:nvGraphicFramePr>
          <p:cNvPr id="5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00857"/>
              </p:ext>
            </p:extLst>
          </p:nvPr>
        </p:nvGraphicFramePr>
        <p:xfrm>
          <a:off x="884778" y="1813025"/>
          <a:ext cx="10497924" cy="28867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32298"/>
                <a:gridCol w="1434662"/>
                <a:gridCol w="551793"/>
                <a:gridCol w="2790497"/>
                <a:gridCol w="2317531"/>
                <a:gridCol w="867103"/>
                <a:gridCol w="804040"/>
              </a:tblGrid>
              <a:tr h="252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요구사항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요구사항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요구사항 설명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제약사항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해결방안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중요도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30978"/>
              </p:ext>
            </p:extLst>
          </p:nvPr>
        </p:nvGraphicFramePr>
        <p:xfrm>
          <a:off x="884782" y="1056278"/>
          <a:ext cx="10450624" cy="6563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12656"/>
                <a:gridCol w="2612656"/>
                <a:gridCol w="2612656"/>
                <a:gridCol w="2612656"/>
              </a:tblGrid>
              <a:tr h="230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시스템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채용대행서비스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단위 업무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개인회원 서비스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</a:tr>
              <a:tr h="336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작성일자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2015.05.01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400" b="1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1.0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95773"/>
              </p:ext>
            </p:extLst>
          </p:nvPr>
        </p:nvGraphicFramePr>
        <p:xfrm>
          <a:off x="869730" y="2191395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47567"/>
              </p:ext>
            </p:extLst>
          </p:nvPr>
        </p:nvGraphicFramePr>
        <p:xfrm>
          <a:off x="864475" y="3226664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87914"/>
              </p:ext>
            </p:extLst>
          </p:nvPr>
        </p:nvGraphicFramePr>
        <p:xfrm>
          <a:off x="859219" y="4277698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97052"/>
              </p:ext>
            </p:extLst>
          </p:nvPr>
        </p:nvGraphicFramePr>
        <p:xfrm>
          <a:off x="853964" y="5328733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27834" y="520262"/>
            <a:ext cx="5454870" cy="331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명세서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유스케이스 모델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유스케이스다이어그램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ko-KR" altLang="en-US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773" y="1531406"/>
            <a:ext cx="8858597" cy="474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5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675586" y="488732"/>
            <a:ext cx="5707118" cy="3626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명세서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유스케이스 모델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유스케이스다이어그램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ko-KR" altLang="en-US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659" y="1131984"/>
            <a:ext cx="862540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470</Words>
  <Application>Microsoft Office PowerPoint</Application>
  <PresentationFormat>사용자 지정</PresentationFormat>
  <Paragraphs>112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목차</vt:lpstr>
      <vt:lpstr>프로젝트 개요</vt:lpstr>
      <vt:lpstr>프로젝트 개요</vt:lpstr>
      <vt:lpstr>프로젝트 개요</vt:lpstr>
      <vt:lpstr>프로젝트 개요</vt:lpstr>
      <vt:lpstr>프로젝트 개요</vt:lpstr>
      <vt:lpstr>2. 요구분석 및 설계</vt:lpstr>
      <vt:lpstr>2. 요구분석 및 설계</vt:lpstr>
      <vt:lpstr>2. 요구분석 및 설계</vt:lpstr>
      <vt:lpstr>2. 요구분석 및 설계</vt:lpstr>
      <vt:lpstr>2. 요구분석 및 설계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garu</cp:lastModifiedBy>
  <cp:revision>18</cp:revision>
  <dcterms:created xsi:type="dcterms:W3CDTF">2015-05-12T00:27:00Z</dcterms:created>
  <dcterms:modified xsi:type="dcterms:W3CDTF">2015-05-12T02:48:39Z</dcterms:modified>
</cp:coreProperties>
</file>