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 err="1">
                <a:solidFill>
                  <a:srgbClr val="FF5969"/>
                </a:solidFill>
                <a:latin typeface="Tw Cen MT" panose="020B0602020104020603" pitchFamily="34" charset="0"/>
              </a:rPr>
              <a:t>PyTorch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Chat Bot for Ecommerce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Educational Chatbot with AI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Stages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Sample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Connect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Sample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Connect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3163" y="1065051"/>
            <a:ext cx="2248016" cy="2248014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36820" y="3428999"/>
            <a:ext cx="6791601" cy="2367077"/>
            <a:chOff x="2790841" y="3874286"/>
            <a:chExt cx="6791601" cy="236707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What is PYTORCH ?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0841" y="4610147"/>
              <a:ext cx="679160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0" i="0" dirty="0" err="1">
                  <a:solidFill>
                    <a:srgbClr val="666666"/>
                  </a:solidFill>
                  <a:effectLst/>
                  <a:latin typeface="Tw Cen MT" panose="020B0602020104020603" pitchFamily="34" charset="0"/>
                  <a:ea typeface="Cambria" panose="02040503050406030204" pitchFamily="18" charset="0"/>
                </a:rPr>
                <a:t>PyTorch</a:t>
              </a:r>
              <a:r>
                <a:rPr lang="en-IN" sz="2000" b="0" i="0" dirty="0">
                  <a:solidFill>
                    <a:srgbClr val="666666"/>
                  </a:solidFill>
                  <a:effectLst/>
                  <a:latin typeface="Tw Cen MT" panose="020B0602020104020603" pitchFamily="34" charset="0"/>
                  <a:ea typeface="Cambria" panose="02040503050406030204" pitchFamily="18" charset="0"/>
                </a:rPr>
                <a:t> is an open source machine learning (</a:t>
              </a:r>
              <a:r>
                <a:rPr lang="en-IN" sz="2000" b="0" i="0" dirty="0">
                  <a:solidFill>
                    <a:srgbClr val="007CAD"/>
                  </a:solidFill>
                  <a:effectLst/>
                  <a:latin typeface="Tw Cen MT" panose="020B0602020104020603" pitchFamily="34" charset="0"/>
                  <a:ea typeface="Cambria" panose="02040503050406030204" pitchFamily="18" charset="0"/>
                </a:rPr>
                <a:t>ML</a:t>
              </a:r>
              <a:r>
                <a:rPr lang="en-IN" sz="2000" b="0" i="0" dirty="0">
                  <a:solidFill>
                    <a:srgbClr val="666666"/>
                  </a:solidFill>
                  <a:effectLst/>
                  <a:latin typeface="Tw Cen MT" panose="020B0602020104020603" pitchFamily="34" charset="0"/>
                  <a:ea typeface="Cambria" panose="02040503050406030204" pitchFamily="18" charset="0"/>
                </a:rPr>
                <a:t>) framework based on the </a:t>
              </a:r>
              <a:r>
                <a:rPr lang="en-IN" sz="2000" b="0" i="0" u="sng" dirty="0">
                  <a:solidFill>
                    <a:srgbClr val="007CAD"/>
                  </a:solidFill>
                  <a:effectLst/>
                  <a:latin typeface="Tw Cen MT" panose="020B0602020104020603" pitchFamily="34" charset="0"/>
                  <a:ea typeface="Cambria" panose="02040503050406030204" pitchFamily="18" charset="0"/>
                </a:rPr>
                <a:t>Python</a:t>
              </a:r>
              <a:r>
                <a:rPr lang="en-IN" sz="2000" b="0" i="0" dirty="0">
                  <a:solidFill>
                    <a:srgbClr val="666666"/>
                  </a:solidFill>
                  <a:effectLst/>
                  <a:latin typeface="Tw Cen MT" panose="020B0602020104020603" pitchFamily="34" charset="0"/>
                  <a:ea typeface="Cambria" panose="02040503050406030204" pitchFamily="18" charset="0"/>
                </a:rPr>
                <a:t> programming language and the Torch library. Torch is an open source ML library used for creating deep neural networks and is written in the Lua scripting language.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Sample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Connect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82694" y="1518554"/>
            <a:ext cx="1805441" cy="1866900"/>
            <a:chOff x="6387866" y="2209800"/>
            <a:chExt cx="1805441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7866" y="2348407"/>
              <a:ext cx="1805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DEVELOP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518554"/>
            <a:ext cx="1805441" cy="1866900"/>
            <a:chOff x="3884465" y="2209800"/>
            <a:chExt cx="1805441" cy="1866900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275015"/>
              <a:ext cx="1805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TRAIN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CORE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1048049"/>
            <a:chOff x="1488849" y="3837442"/>
            <a:chExt cx="1591582" cy="104804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Preprocessing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Preprocessing the Whole data using NLP Techniques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1161933"/>
            <a:chOff x="3977674" y="3837442"/>
            <a:chExt cx="1591582" cy="1161933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Develop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06823"/>
              <a:ext cx="159158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Train the model using </a:t>
              </a:r>
              <a:r>
                <a:rPr lang="en-US" sz="13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Pytorch</a:t>
              </a:r>
              <a:r>
                <a:rPr lang="en-US" sz="13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Neural Networks model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1048050"/>
            <a:chOff x="6488272" y="3837442"/>
            <a:chExt cx="1591582" cy="104805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GUI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8"/>
              <a:ext cx="14885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Lets Build the UI for the provided chat bot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Sample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Connect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72870"/>
            <a:ext cx="2289049" cy="671894"/>
            <a:chOff x="1514240" y="4816886"/>
            <a:chExt cx="2289049" cy="671894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23896" y="4904005"/>
              <a:ext cx="18497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Installation , setup and Preprocessing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Week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B0129A-D09E-4693-96AE-20F4A2C31E42}"/>
              </a:ext>
            </a:extLst>
          </p:cNvPr>
          <p:cNvSpPr txBox="1"/>
          <p:nvPr/>
        </p:nvSpPr>
        <p:spPr>
          <a:xfrm>
            <a:off x="4934694" y="4243018"/>
            <a:ext cx="2025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Training the Model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Week 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60C2261-B057-44FB-B300-F0F52E3F90C0}"/>
              </a:ext>
            </a:extLst>
          </p:cNvPr>
          <p:cNvSpPr txBox="1"/>
          <p:nvPr/>
        </p:nvSpPr>
        <p:spPr>
          <a:xfrm>
            <a:off x="7132242" y="4326822"/>
            <a:ext cx="1849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Developing using GUI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Week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Sample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Connect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452554"/>
            <a:chOff x="264581" y="4416136"/>
            <a:chExt cx="3048141" cy="14525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Sanjay &amp; Vinay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Founder &amp; CEO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Sanjay and Vinay working as core team in implementation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Bhavani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CIO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Bhavani is working on Documentation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Madhu Kiran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Educator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Madhu is working in 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Sample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Connect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2204B20-7DC6-EA43-66D0-23B742778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630" y="1220374"/>
            <a:ext cx="7852892" cy="44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Sample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Connect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698020"/>
            <a:chOff x="979714" y="4445001"/>
            <a:chExt cx="2336800" cy="169802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03A1A4"/>
                  </a:solidFill>
                  <a:latin typeface="Tw Cen MT" panose="020B0602020104020603" pitchFamily="34" charset="0"/>
                </a:rPr>
                <a:t>Github</a:t>
              </a:r>
              <a:endParaRPr lang="en-US" sz="44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Connect with us on </a:t>
              </a:r>
              <a:r>
                <a:rPr lang="en-US" sz="2000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to get more Projects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698020"/>
            <a:chOff x="3629784" y="4445001"/>
            <a:chExt cx="2336800" cy="16980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EF3078"/>
                  </a:solidFill>
                  <a:latin typeface="Tw Cen MT" panose="020B0602020104020603" pitchFamily="34" charset="0"/>
                </a:rPr>
                <a:t>Linkedin</a:t>
              </a:r>
              <a:endParaRPr lang="en-US" sz="44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Connect with us in </a:t>
              </a:r>
              <a:r>
                <a:rPr lang="en-US" sz="2000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Linkedin</a:t>
              </a:r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for more updates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698020"/>
            <a:chOff x="6279854" y="4445001"/>
            <a:chExt cx="2336800" cy="169802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Instagram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Connect with us on Instagram for more posts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343216" y="1783737"/>
            <a:ext cx="1994333" cy="1994333"/>
            <a:chOff x="3641259" y="2103435"/>
            <a:chExt cx="2312454" cy="231245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41259" y="2103435"/>
              <a:ext cx="2312454" cy="231245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5993285" y="1783738"/>
            <a:ext cx="1862670" cy="2030722"/>
            <a:chOff x="6352391" y="2162517"/>
            <a:chExt cx="2146383" cy="228161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1" r="3331"/>
            <a:stretch/>
          </p:blipFill>
          <p:spPr>
            <a:xfrm>
              <a:off x="6352391" y="2162517"/>
              <a:ext cx="2146383" cy="228161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699096" y="1783739"/>
            <a:ext cx="1994332" cy="1994332"/>
            <a:chOff x="998089" y="2103437"/>
            <a:chExt cx="2312453" cy="231245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8089" y="2103437"/>
              <a:ext cx="2312453" cy="2312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210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Manyam Sanjay Kumar Reddy</cp:lastModifiedBy>
  <cp:revision>26</cp:revision>
  <dcterms:created xsi:type="dcterms:W3CDTF">2017-01-05T13:17:27Z</dcterms:created>
  <dcterms:modified xsi:type="dcterms:W3CDTF">2022-11-21T12:36:57Z</dcterms:modified>
</cp:coreProperties>
</file>