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9766-5B54-4875-9D01-FCCBC30B4B72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A659-2C7D-431C-88D4-51FF688F6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02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9766-5B54-4875-9D01-FCCBC30B4B72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A659-2C7D-431C-88D4-51FF688F6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4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9766-5B54-4875-9D01-FCCBC30B4B72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A659-2C7D-431C-88D4-51FF688F6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3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9766-5B54-4875-9D01-FCCBC30B4B72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A659-2C7D-431C-88D4-51FF688F6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916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9766-5B54-4875-9D01-FCCBC30B4B72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A659-2C7D-431C-88D4-51FF688F6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855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9766-5B54-4875-9D01-FCCBC30B4B72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A659-2C7D-431C-88D4-51FF688F6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747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9766-5B54-4875-9D01-FCCBC30B4B72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A659-2C7D-431C-88D4-51FF688F6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063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9766-5B54-4875-9D01-FCCBC30B4B72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A659-2C7D-431C-88D4-51FF688F6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89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9766-5B54-4875-9D01-FCCBC30B4B72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A659-2C7D-431C-88D4-51FF688F6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5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9766-5B54-4875-9D01-FCCBC30B4B72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8BCA659-2C7D-431C-88D4-51FF688F6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23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9766-5B54-4875-9D01-FCCBC30B4B72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A659-2C7D-431C-88D4-51FF688F6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32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9766-5B54-4875-9D01-FCCBC30B4B72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A659-2C7D-431C-88D4-51FF688F6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42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9766-5B54-4875-9D01-FCCBC30B4B72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A659-2C7D-431C-88D4-51FF688F6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57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9766-5B54-4875-9D01-FCCBC30B4B72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A659-2C7D-431C-88D4-51FF688F6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75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9766-5B54-4875-9D01-FCCBC30B4B72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A659-2C7D-431C-88D4-51FF688F6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85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9766-5B54-4875-9D01-FCCBC30B4B72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A659-2C7D-431C-88D4-51FF688F6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50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9766-5B54-4875-9D01-FCCBC30B4B72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A659-2C7D-431C-88D4-51FF688F6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2F9766-5B54-4875-9D01-FCCBC30B4B72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BCA659-2C7D-431C-88D4-51FF688F6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94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D79B-546D-17C2-9305-6816DF84BE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Properties &amp;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7CA20-7326-A142-1E14-115C36AAAC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Objects in Java</a:t>
            </a:r>
          </a:p>
        </p:txBody>
      </p:sp>
      <p:pic>
        <p:nvPicPr>
          <p:cNvPr id="1026" name="Picture 2" descr="Object in Java | Class in Java - javatpoint">
            <a:extLst>
              <a:ext uri="{FF2B5EF4-FFF2-40B4-BE49-F238E27FC236}">
                <a16:creationId xmlns:a16="http://schemas.microsoft.com/office/drawing/2014/main" id="{E0A4D109-EEF5-4A4D-1D34-55402F59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076" y="589405"/>
            <a:ext cx="204787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596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84B0-2596-38C0-B882-C7A1591F0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262" y="245097"/>
            <a:ext cx="10018713" cy="1184634"/>
          </a:xfrm>
        </p:spPr>
        <p:txBody>
          <a:bodyPr/>
          <a:lstStyle/>
          <a:p>
            <a:r>
              <a:rPr lang="en-IN" dirty="0"/>
              <a:t>Object – Sanjay ( Class Humans)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938B0-3589-EF26-B23C-FD11DBB22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87777"/>
            <a:ext cx="10018713" cy="4603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Properties</a:t>
            </a:r>
            <a:r>
              <a:rPr lang="en-IN" dirty="0"/>
              <a:t> </a:t>
            </a:r>
          </a:p>
          <a:p>
            <a:pPr>
              <a:buFontTx/>
              <a:buChar char="-"/>
            </a:pPr>
            <a:r>
              <a:rPr lang="en-IN" dirty="0"/>
              <a:t>Name</a:t>
            </a:r>
          </a:p>
          <a:p>
            <a:pPr>
              <a:buFontTx/>
              <a:buChar char="-"/>
            </a:pPr>
            <a:r>
              <a:rPr lang="en-IN" dirty="0"/>
              <a:t>Age</a:t>
            </a:r>
          </a:p>
          <a:p>
            <a:pPr>
              <a:buFontTx/>
              <a:buChar char="-"/>
            </a:pPr>
            <a:r>
              <a:rPr lang="en-IN" dirty="0"/>
              <a:t>Gender</a:t>
            </a:r>
          </a:p>
          <a:p>
            <a:pPr marL="0" indent="0">
              <a:buNone/>
            </a:pPr>
            <a:r>
              <a:rPr lang="en-IN" b="1" dirty="0"/>
              <a:t>Methods</a:t>
            </a:r>
            <a:r>
              <a:rPr lang="en-IN" dirty="0"/>
              <a:t> </a:t>
            </a:r>
          </a:p>
          <a:p>
            <a:pPr>
              <a:buFontTx/>
              <a:buChar char="-"/>
            </a:pPr>
            <a:r>
              <a:rPr lang="en-IN" dirty="0"/>
              <a:t>Walk()</a:t>
            </a:r>
          </a:p>
          <a:p>
            <a:pPr>
              <a:buFontTx/>
              <a:buChar char="-"/>
            </a:pPr>
            <a:r>
              <a:rPr lang="en-IN" dirty="0"/>
              <a:t>Dance()</a:t>
            </a:r>
          </a:p>
          <a:p>
            <a:pPr>
              <a:buFontTx/>
              <a:buChar char="-"/>
            </a:pPr>
            <a:r>
              <a:rPr lang="en-IN" dirty="0"/>
              <a:t>Eat()</a:t>
            </a:r>
          </a:p>
        </p:txBody>
      </p:sp>
      <p:pic>
        <p:nvPicPr>
          <p:cNvPr id="2054" name="Picture 6" descr="OOPs in Java">
            <a:extLst>
              <a:ext uri="{FF2B5EF4-FFF2-40B4-BE49-F238E27FC236}">
                <a16:creationId xmlns:a16="http://schemas.microsoft.com/office/drawing/2014/main" id="{62CD6586-AD59-9EB3-6A55-9830D039B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561" y="1657350"/>
            <a:ext cx="59436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CF2706-3A10-B48D-58D5-9B6265C397F7}"/>
              </a:ext>
            </a:extLst>
          </p:cNvPr>
          <p:cNvSpPr txBox="1"/>
          <p:nvPr/>
        </p:nvSpPr>
        <p:spPr>
          <a:xfrm>
            <a:off x="1828800" y="5791200"/>
            <a:ext cx="1161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highlight>
                  <a:srgbClr val="FFFF00"/>
                </a:highlight>
              </a:rPr>
              <a:t>References : https://www.youtube.com/watch?v=3yOLNV9BF8A&amp;pp=ygUPT2JqZWN0cyBpbiBKdmFh</a:t>
            </a:r>
          </a:p>
        </p:txBody>
      </p:sp>
    </p:spTree>
    <p:extLst>
      <p:ext uri="{BB962C8B-B14F-4D97-AF65-F5344CB8AC3E}">
        <p14:creationId xmlns:p14="http://schemas.microsoft.com/office/powerpoint/2010/main" val="4217915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84B0-2596-38C0-B882-C7A1591F0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859" y="421849"/>
            <a:ext cx="10018713" cy="850769"/>
          </a:xfrm>
        </p:spPr>
        <p:txBody>
          <a:bodyPr/>
          <a:lstStyle/>
          <a:p>
            <a:r>
              <a:rPr lang="en-IN" dirty="0"/>
              <a:t>Object – Mangoes ( Class Fruits)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938B0-3589-EF26-B23C-FD11DBB22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72619"/>
            <a:ext cx="10018713" cy="4518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Properties</a:t>
            </a:r>
            <a:r>
              <a:rPr lang="en-IN" dirty="0"/>
              <a:t> </a:t>
            </a:r>
          </a:p>
          <a:p>
            <a:pPr>
              <a:buFontTx/>
              <a:buChar char="-"/>
            </a:pPr>
            <a:r>
              <a:rPr lang="en-IN" dirty="0"/>
              <a:t>Colour</a:t>
            </a:r>
          </a:p>
          <a:p>
            <a:pPr>
              <a:buFontTx/>
              <a:buChar char="-"/>
            </a:pPr>
            <a:r>
              <a:rPr lang="en-IN" dirty="0"/>
              <a:t>Size</a:t>
            </a:r>
          </a:p>
          <a:p>
            <a:pPr marL="0" indent="0">
              <a:buNone/>
            </a:pPr>
            <a:r>
              <a:rPr lang="en-IN" b="1" dirty="0"/>
              <a:t>Methods</a:t>
            </a:r>
            <a:r>
              <a:rPr lang="en-IN" dirty="0"/>
              <a:t> </a:t>
            </a:r>
          </a:p>
          <a:p>
            <a:pPr>
              <a:buFontTx/>
              <a:buChar char="-"/>
            </a:pPr>
            <a:r>
              <a:rPr lang="en-IN" dirty="0"/>
              <a:t>Pluck()</a:t>
            </a:r>
          </a:p>
          <a:p>
            <a:pPr>
              <a:buFontTx/>
              <a:buChar char="-"/>
            </a:pPr>
            <a:r>
              <a:rPr lang="en-IN" dirty="0"/>
              <a:t>GoodBad()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100" name="Picture 4" descr="Java Tutorial: Introduction to Object Oriented Programming | CodeWithHarry">
            <a:extLst>
              <a:ext uri="{FF2B5EF4-FFF2-40B4-BE49-F238E27FC236}">
                <a16:creationId xmlns:a16="http://schemas.microsoft.com/office/drawing/2014/main" id="{8FECCA9A-32D4-21F7-8601-64669FC72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594" y="1994702"/>
            <a:ext cx="6267926" cy="352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43B49C-5386-2144-907F-1EAC04178AB0}"/>
              </a:ext>
            </a:extLst>
          </p:cNvPr>
          <p:cNvSpPr txBox="1"/>
          <p:nvPr/>
        </p:nvSpPr>
        <p:spPr>
          <a:xfrm>
            <a:off x="1981985" y="5742439"/>
            <a:ext cx="10734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>
                <a:highlight>
                  <a:srgbClr val="FFFF00"/>
                </a:highlight>
              </a:rPr>
              <a:t>References : https://www.youtube.com/watch?v=3yOLNV9BF8A&amp;pp=ygUPT2JqZWN0cyBpbiBKdmFh</a:t>
            </a:r>
          </a:p>
        </p:txBody>
      </p:sp>
    </p:spTree>
    <p:extLst>
      <p:ext uri="{BB962C8B-B14F-4D97-AF65-F5344CB8AC3E}">
        <p14:creationId xmlns:p14="http://schemas.microsoft.com/office/powerpoint/2010/main" val="1125567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84B0-2596-38C0-B882-C7A1591F0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55863"/>
            <a:ext cx="10018713" cy="935610"/>
          </a:xfrm>
        </p:spPr>
        <p:txBody>
          <a:bodyPr/>
          <a:lstStyle/>
          <a:p>
            <a:r>
              <a:rPr lang="en-IN" dirty="0"/>
              <a:t>Object – Ferrari ( Class Cars)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938B0-3589-EF26-B23C-FD11DBB22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91473"/>
            <a:ext cx="10018713" cy="44997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Properties</a:t>
            </a:r>
            <a:r>
              <a:rPr lang="en-IN" dirty="0"/>
              <a:t> </a:t>
            </a:r>
          </a:p>
          <a:p>
            <a:pPr>
              <a:buFontTx/>
              <a:buChar char="-"/>
            </a:pPr>
            <a:r>
              <a:rPr lang="en-IN" dirty="0"/>
              <a:t>Colour</a:t>
            </a:r>
          </a:p>
          <a:p>
            <a:pPr>
              <a:buFontTx/>
              <a:buChar char="-"/>
            </a:pPr>
            <a:r>
              <a:rPr lang="en-IN" dirty="0"/>
              <a:t>Engine Model</a:t>
            </a:r>
          </a:p>
          <a:p>
            <a:pPr>
              <a:buFontTx/>
              <a:buChar char="-"/>
            </a:pPr>
            <a:r>
              <a:rPr lang="en-IN" dirty="0"/>
              <a:t>Year</a:t>
            </a:r>
          </a:p>
          <a:p>
            <a:pPr>
              <a:buFontTx/>
              <a:buChar char="-"/>
            </a:pPr>
            <a:r>
              <a:rPr lang="en-IN" dirty="0"/>
              <a:t>Seating Capability</a:t>
            </a:r>
          </a:p>
          <a:p>
            <a:pPr marL="0" indent="0">
              <a:buNone/>
            </a:pPr>
            <a:r>
              <a:rPr lang="en-IN" b="1" dirty="0"/>
              <a:t>Methods</a:t>
            </a:r>
            <a:r>
              <a:rPr lang="en-IN" dirty="0"/>
              <a:t> </a:t>
            </a:r>
          </a:p>
          <a:p>
            <a:pPr>
              <a:buFontTx/>
              <a:buChar char="-"/>
            </a:pPr>
            <a:r>
              <a:rPr lang="en-IN" dirty="0"/>
              <a:t>Drive()</a:t>
            </a:r>
          </a:p>
          <a:p>
            <a:pPr>
              <a:buFontTx/>
              <a:buChar char="-"/>
            </a:pPr>
            <a:r>
              <a:rPr lang="en-IN" dirty="0"/>
              <a:t>Speed()</a:t>
            </a:r>
          </a:p>
          <a:p>
            <a:pPr>
              <a:buFontTx/>
              <a:buChar char="-"/>
            </a:pPr>
            <a:r>
              <a:rPr lang="en-IN" dirty="0" err="1"/>
              <a:t>StartEngine</a:t>
            </a:r>
            <a:r>
              <a:rPr lang="en-IN" dirty="0"/>
              <a:t>()</a:t>
            </a:r>
          </a:p>
          <a:p>
            <a:pPr>
              <a:buFontTx/>
              <a:buChar char="-"/>
            </a:pPr>
            <a:r>
              <a:rPr lang="en-IN" dirty="0" err="1"/>
              <a:t>StopEngine</a:t>
            </a:r>
            <a:r>
              <a:rPr lang="en-IN" dirty="0"/>
              <a:t>()</a:t>
            </a:r>
          </a:p>
        </p:txBody>
      </p:sp>
      <p:pic>
        <p:nvPicPr>
          <p:cNvPr id="3078" name="Picture 6" descr="Scala Classes and Objects | DataCamp">
            <a:extLst>
              <a:ext uri="{FF2B5EF4-FFF2-40B4-BE49-F238E27FC236}">
                <a16:creationId xmlns:a16="http://schemas.microsoft.com/office/drawing/2014/main" id="{8642B715-990C-60A7-05FD-01CCA8E64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012" y="1545995"/>
            <a:ext cx="5657990" cy="449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11E202-5DE5-BE26-A056-A8F3976EAA1B}"/>
              </a:ext>
            </a:extLst>
          </p:cNvPr>
          <p:cNvSpPr txBox="1"/>
          <p:nvPr/>
        </p:nvSpPr>
        <p:spPr>
          <a:xfrm>
            <a:off x="2095106" y="6045722"/>
            <a:ext cx="10697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>
                <a:highlight>
                  <a:srgbClr val="FFFF00"/>
                </a:highlight>
              </a:rPr>
              <a:t>References : https://www.youtube.com/watch?v=3yOLNV9BF8A&amp;pp=ygUPT2JqZWN0cyBpbiBKdmFh</a:t>
            </a:r>
          </a:p>
        </p:txBody>
      </p:sp>
    </p:spTree>
    <p:extLst>
      <p:ext uri="{BB962C8B-B14F-4D97-AF65-F5344CB8AC3E}">
        <p14:creationId xmlns:p14="http://schemas.microsoft.com/office/powerpoint/2010/main" val="3377490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BEA8-9304-68C4-F710-221BEF18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8" descr="Java Creating Objects">
            <a:extLst>
              <a:ext uri="{FF2B5EF4-FFF2-40B4-BE49-F238E27FC236}">
                <a16:creationId xmlns:a16="http://schemas.microsoft.com/office/drawing/2014/main" id="{68E8BA11-C982-C0EB-5572-A7D9E5AD2F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008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20</TotalTime>
  <Words>119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Properties &amp; Methods</vt:lpstr>
      <vt:lpstr>Object – Sanjay ( Class Humans)</vt:lpstr>
      <vt:lpstr>Object – Mangoes ( Class Fruits)</vt:lpstr>
      <vt:lpstr>Object – Ferrari ( Class Cars)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 &amp; Methods</dc:title>
  <dc:creator>Manyam Sanjay Kumar Reddy</dc:creator>
  <cp:lastModifiedBy>Manyam Sanjay Kumar Reddy</cp:lastModifiedBy>
  <cp:revision>1</cp:revision>
  <dcterms:created xsi:type="dcterms:W3CDTF">2023-05-30T04:45:05Z</dcterms:created>
  <dcterms:modified xsi:type="dcterms:W3CDTF">2023-05-30T05:05:33Z</dcterms:modified>
</cp:coreProperties>
</file>