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4.xml" ContentType="application/inkml+xml"/>
  <Override PartName="/ppt/ink/ink33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35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0" r:id="rId4"/>
    <p:sldId id="278" r:id="rId5"/>
    <p:sldId id="279" r:id="rId6"/>
    <p:sldId id="283" r:id="rId7"/>
    <p:sldId id="284" r:id="rId8"/>
    <p:sldId id="259" r:id="rId9"/>
    <p:sldId id="260" r:id="rId10"/>
    <p:sldId id="265" r:id="rId11"/>
    <p:sldId id="276" r:id="rId12"/>
    <p:sldId id="280" r:id="rId13"/>
    <p:sldId id="281" r:id="rId14"/>
    <p:sldId id="282" r:id="rId15"/>
    <p:sldId id="269" r:id="rId16"/>
    <p:sldId id="262" r:id="rId17"/>
    <p:sldId id="263" r:id="rId18"/>
    <p:sldId id="275" r:id="rId19"/>
    <p:sldId id="264" r:id="rId20"/>
    <p:sldId id="267" r:id="rId21"/>
    <p:sldId id="273" r:id="rId22"/>
    <p:sldId id="274" r:id="rId23"/>
    <p:sldId id="266" r:id="rId24"/>
    <p:sldId id="285" r:id="rId25"/>
    <p:sldId id="268" r:id="rId26"/>
    <p:sldId id="272" r:id="rId27"/>
    <p:sldId id="25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03T08:21:18.230"/>
    </inkml:context>
    <inkml:brush xml:id="br0">
      <inkml:brushProperty name="width" value="0.05" units="cm"/>
      <inkml:brushProperty name="height" value="0.05" units="cm"/>
      <inkml:brushProperty name="color" value="#177D36"/>
    </inkml:brush>
    <inkml:brush xml:id="br1">
      <inkml:brushProperty name="width" value="0.05" units="cm"/>
      <inkml:brushProperty name="height" value="0.05" units="cm"/>
      <inkml:brushProperty name="color" value="#ED1C24"/>
    </inkml:brush>
    <inkml:brush xml:id="br2">
      <inkml:brushProperty name="width" value="0.07" units="cm"/>
      <inkml:brushProperty name="height" value="0.07" units="cm"/>
      <inkml:brushProperty name="color" value="#ED1C24"/>
    </inkml:brush>
    <inkml:brush xml:id="br3">
      <inkml:brushProperty name="width" value="0.035" units="cm"/>
      <inkml:brushProperty name="height" value="0.035" units="cm"/>
      <inkml:brushProperty name="color" value="#3165BB"/>
    </inkml:brush>
    <inkml:brush xml:id="br4">
      <inkml:brushProperty name="width" value="0.05" units="cm"/>
      <inkml:brushProperty name="height" value="0.05" units="cm"/>
    </inkml:brush>
    <inkml:brush xml:id="br5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8836 1032 7362,'-4'-7'2544,"4"1"-2112,0 0-336,-2 1 264,2 2 96,-1 2 49,-1 0-81,2 1-248,0 0-104,0 0-104,2 7-8,-1 17 208,3 59 64,-6-22 64,1 4 32,0 12-112,1 9-16,2 15 16,-2 5-40,2 8-40,-2 2 0,0 4-64,2 3 136,1 7 184,-3-2 8,-2-2 88,-3-2-31,-3-10-17,2 2 32,0-5 40,1-4-48,3 1-48,2-7-32,1-1-24,2 0-16,3-1-24,-3 0-24,0 1-32,-1-1-24,-2 0-15,1-2 15,-1-9-16,0-6-16,0-14 0,0-7-8,2-8 8,-2-8-16,0-11-72,-2-8-32,1-7-56,-1-7-8,2-4-296,3-4-280,3-4-697,4-5-751,12-17 1264</inkml:trace>
  <inkml:trace contextRef="#ctx0" brushRef="#br0" timeOffset="-68997.04">8835 1223 4177,'-10'-2'1752,"2"-2"-551,0 1-985,4-1 136,2-3 224,-3 0 24,1-2-16,-2-3-48,3 2-72,0-4-48,-1 2-64,2-2-56,-2-3-47,0 1 31,1-2 176,0-3 136,0-4 160,2 0-24,-1-5-96,-1 2-80,3-2-152,0 3-55,0-1-97,3 0-24,0-1 24,0-3 32,-1 1 24,1 0-16,-1 0-40,-1 2-40,1-4-48,0 2 0,0 1-24,0-3-8,3 5-40,-2-3-24,2 4 24,-1 1 0,-1 5 8,1 1 0,-3 7-16,1 2-24,-2 5-24,1 2-16,0 1-64,-1 0-32,0 2-64,0 0-16,0 0-8,0 0 8,14-1 16,25 0 24,-19 2 16,3 0 0,5 0 8,4 2 0,-1-2 8,4 4 0,1-3 8,3 1 16,10 1 8,-2-1 0,11-2 8,-1 4 8,9 0 8,4 0 0,3 2 24,5 0-16,0-1 24,9 0 0,5-2-8,7 0 8,3-3 0,0 0-24,7-1 8,-2 0 0,6 0-8,3 1 8,0 1-8,3 1-8,3 2-24,-2-3 16,2 3-16,2 2 24,-4 0 16,6-1-16,-2 2 8,1-3 8,-1 0 8,0-2 0,-1 1 0,-1 0 8,3 1-8,-3 1 0,6-2 88,1 0 56,3-3 144,3 2 8,-7-2-112,2 1-24,-7 2-192,2 0 24,3-1-8,-2-1-32,3-1 56,-1-1 0,3 1 64,1 0 32,0 0-16,-9 0-8,6-1-16,-5 1-32,-3-2-16,7 1 0,-5 0-8,-4-1 16,5 0 8,-4 0 8,-6 0-40,-2 2-40,-10 2-8,-2 0 0,1 2 16,0-2 24,-10 0 16,1 0-8,-11 0 16,-3-2 0,-1 2 0,-6 0-8,-6 0 0,-2-1 0,-5 1 0,-3-2 8,-3 1 8,-2-1-8,-5 0 8,0 0 0,-5-1 0,-2-1 16,-6 0 16,-6 0-8,-7 1-8,-2 1-16,-3-2 8,-4 0 8,2 2 24,-8-1 0,0 0 24,0 0 8,-4 1 0,0 0 0,0 0-16,0-1-8,0 0-24,0 1-8,0-1 0,0 1-8,0 0-8,0-1 0,0 0-8,4 0-8,0 0-16,5 1-8,-1-2-32,4 2-8,28-3 0,-23 1 8,5 0 24,-2 1 16,0-3 16,0 4 0,-2-2 0,0 2 0,-4 0 8,1 0 0,-1 0 0,0 0 0,-2 0 8,-5 0-8,0 0 16,-3 0 8,-2 0 16,3 0 8,-5 0 8,0 0 0,0 0-16,0 0-8,0 0-24,0 0-8,0-1-24,0 1-32,0 0-32,0 0-16,0 0-32,0 0 8,2 8 8,0 6 16,-1 29 40,-2-18 8,3 8 8,-2-1 8,0 7 0,1 0 8,-2 1 8,1 5 0,0 0 0,-5 5 8,2 6 8,-4 7 0,1 6 8,1 0-8,-2 6 8,0 0-8,-3 7 0,1 5 8,-4 5-24,-1 6 64,0 8 8,-2 4-8,-3-1 16,4 0-72,2-4-16,1-1 8,-1-3-8,1 0 16,3-2 0,0 1 0,2 2 8,-2 0-8,-2-1 0,3 5 0,-6 6 8,0 2 16,-4 4 32,0 2-16,-3-1 0,1 2 0,2-4-16,-1-3 8,7-7-16,0-5-16,-4-4 0,4 2 0,1 1 16,-3 1 24,3 4 16,-1-2 0,0-1-16,1-6 8,2-9-40,-2 0 0,4-3 0,1-1 0,-1-6 8,1-4 0,0-4 0,-1-4-8,6-6 0,-1-4 0,1-1 0,-2-3 0,2 2 16,-3 0 16,0-4 0,0-2 0,2-8 0,-2-4-16,2-3-8,-2-1 0,0-1 0,0-2 0,3-2 0,-1-2 0,0-6 16,0-1 24,1-3 96,-1-3 72,0-1 96,2-1 32,0-1-56,0-2-47,0 0-89,0 0-40,0-4-16,2 2 16,-2-1 24,0-2 16,0-2-16,0 0-32,0 0-48,0 0-24,0 0-16,-2 0-8,2 0 0,0 0 0,0 1 16,0 1 0,0 1 0,0-1-8,0 0-8,0 5-8,0-2 0,0 2 0,0-1 8,-1-2 0,1 0 0,0-2 0,0-2 0,0 2 0,0-2 0,0 2 0,0 1-24,0-3-168,0 0 2760,0 0-1984</inkml:trace>
  <inkml:trace contextRef="#ctx0" brushRef="#br0" timeOffset="-71873.64">8838 4454 872,'-3'-14'872,"-2"-2"425,-2 2-57,1-3-176,1 1-96,1 1-239,1 0-41,1 4-40,1 2-8,0 4-96,0 2-128,2 6-216,-1 9-72,0 15-64,-3 7 64,-2 16 80,-2 4 24,-1 5 96,1 4 8,1 8-15,1 4-49,3 3-112,1-1-48,1-1-56,0 3-16,1 2-8,0 0-8,-1-5 128,0-6 72,3-7 96,-1 0 32,-1-1-64,1-2-40,-2-9 8,-2 0 24,1-7 48,-3 3 24,1-2-16,-1-2-24,1 1-32,-1-3-39,0 0-49,1-1-24,-1-5-32,-2-2 0,2-5-16,-2-2 8,0-2 8,3 3-16,0 0 16,1-1-8,0 0-16,2-3 8,2 0-8,-2 0 8,0-2 16,-4-2 0,3-1-16,-1-3-8,2-4-32,0 0 0,0-6 8,1-2 8,-1 0 8,0-3 0,0 0-24,0 0 32,0 0-528,0 0-848,0 0 848</inkml:trace>
  <inkml:trace contextRef="#ctx0" brushRef="#br0" timeOffset="-73019.66">8876 4397 1544,'-5'-12'1233,"2"1"71,0 2-184,2 0-72,2 6-31,-1 1 23,1 0-72,-2 2-80,0 0-296,1 0-200,0 0-264,0 0-104,0 2-32,0 16 40,0 31 208,0-17 97,0 7 143,-2-1 32,2 1-8,-3-2-16,-2 2 0,1-2 0,-2 3-80,2 0-40,1-1-104,3 0-48,0-2-72,-2-5-24,0 3 1,0-3-17,-1 5-8,-1-2 0,3 3-8,-3 3 8,2-5 8,0-1 24,-3 0 32,4-4-8,0-1 32,1 2-16,1-7-24,-2 3 0,1 1-48,0-3-24,0 5-16,0-1-8,0 3-24,0 5 0,1 3-16,1 1 8,0-4 0,-1-2 0,0-3 0,-1-1 8,0 0 72,0 0 40,-2-6 72,-1 0 8,1-3-40,1-3-40,3-2-40,1-2-16,0 1-16,-1-3 0,-2-2 0,0-3 24,0-3 32,0 1 16,0-2 64,-1-1 16,0 2 16,0-6-15,1 4-81,-1-4-40,0 0-208,0 0-297,1 0 273</inkml:trace>
  <inkml:trace contextRef="#ctx0" brushRef="#br0" timeOffset="-70460.94">8580 6384 5969,'-17'-6'2337,"8"0"-1673,2 1-8,-4 5-152,5-3-144,1 2-168,0 1-80,13 0-104,-4 0-16,6 0-24,6 2 32,-1 0 40,8 0 24,8 0 40,4-2 64,6-2 96,2 0 73,11-1 127,1 0 0,13 0 32,1 0-32,8 1-80,3-2-16,-7 2 8,-37 1-32,1 0-40,116-7-16,8 3-56,12-1 0,-49 3-16,4 0-7,10 0-73,-3 0-24,2 3-48,6 0-40,-5 3-16,5 1 0,10 0 56,0 0 40,5-1 40,1 0-16,-4-1-24,2 0-32,5 2-8,-4 0 8,-2 0-24,4-1 8,-4 2-24,1-1-8,6 2-16,-3 2-8,0-3 8,9 1 40,-5-1 216,-1-4 56,5 3 136,-7-1-16,4 0-176,-2 1-72,-5 1-136,-1 0-32,-7 2-16,3 0 8,2-2 16,-5 1 16,-3-2 0,-5 0-8,-10 2 0,-1-1-16,-9 0 8,0 2 16,-8 0 8,-6-2 16,-7-1 0,-7-1 16,-6-3 256,-4 0 57,-15 1 47,-7-1-24,-20 0-264,-8 0-40,-16-1-16,-4 2-8,-10 1 32,-4-3-104,-4-4-408,-6-6 2880,-10-19-2024</inkml:trace>
  <inkml:trace contextRef="#ctx0" brushRef="#br1" timeOffset="126629.43">2937 1261 6521,'-11'-26'2097,"8"26"-2305,5 1-56,0 1 16,-2-2 40,0 0 120,0 0 24,5 0 48,12 12 16,32 25 8,-20-22 0,6 2 16,4 1 0,1-1-8,5 4 16,-2 1 40,3 1 112,4 3 128,1 0-8,6 2-64,-3-3-104,4 4-152,2 2-8,0 0 8,3 2 0,1 1 16,-1 0 24,7 2 0,1 1 0,5 4-8,-1-1 8,-4 3 24,2 0 16,1-1 96,4-1 32,0 0 280,2-2 16,-6-1-104,0 1-40,6-1-280,-2 0-32,6 2 0,-1-1-8,-2-4-8,3 1-8,0-2 0,-6 0 0,0 2 0,-4 0 0,-2 1 8,0 0 8,-1 1 0,1 3 8,-1 1 8,-2-1 0,-1-4-8,-2-6 0,0-3-8,-5-2-16,2 5 0,-2 1 0,-4-4 8,2 2 0,-6 0 0,2 1 8,-4 1 0,-1 1 8,1-3 97,-2-3 103,0-2 120,-2-4 24,-4-2-16,1 0-56,-1-4-16,2 2 40,0-1-16,0 0 0,2-2-40,-4-1-40,1 3-56,-6-2-40,-3-1-88,0-1-16,-1-4-8,2 2-8,-1 1 0,-2-2 0,0 1 8,-1 1-8,-3-2 24,3 2 24,-2 1 32,1 1 8,-8-2 0,-3 1-32,2-1-32,-3-3-16,4 4-16,1-1 8,-1-1-16,0-2 8,-3 3-8,-1-2 8,-1 3 0,1-2 0,-2-1 16,2 0 24,0 0 49,0-1 31,1 2 48,2-1 0,-3 2-8,0-3-8,-2 1-32,-1-2-8,3 0-32,-4-1 0,0 1-32,3-2-16,-4 3-16,4-1-8,1 2-8,1-2 0,-1 1 0,1-1 8,1 1-8,-1 0 0,0 0 16,-3-2 24,-3 2 48,0-1 40,-4 0 40,0 0 8,0-2-8,-1-1-8,-2-1-16,-4-2 0,-1 2-24,0-1-16,-2-2 64,0 0-96,-2-1-40</inkml:trace>
  <inkml:trace contextRef="#ctx0" brushRef="#br2" timeOffset="2231.53">2407 6349 5121,'-13'2'2609,"-28"4"-81,24-6-1816,-1-2-224,2 0 33,-3-3-153,-1-1-48,0 1-72,-3-2-48,3 0-56,-2-3-16,-6-2 0,0-1-16,-10-2 8,0 0 40,3 1 96,-2 0 32,1 1 56,1 1 0,1-5-64,-2 3-32,0-4-112,-1-1-40,-6 1-32,0-2-8,-3-2 16,-1 1-8,2-3-32,1 2 8,0-1-32,0-2-8,1 0-24,1 0 0,-4-2 24,6-2 16,-5-1 64,2 2 25,-2-1 47,-1 1 16,6-3 8,-1-3-8,2-1-64,-2-4-24,6 1-48,2-1-24,-2-3 24,0 2 0,-3-5 0,0 1-8,4-5-24,2 0-8,3 4 24,1-4 16,0 4 16,5 0 0,-3-3-32,3 3 0,-1-2 16,1-1 0,5-1 8,-1-3-24,4 2 0,0-2 8,0 4 8,-3 0 0,4 0-8,-4 1-8,7-3-8,1 1-8,2 0 0,3 19-8,1-2 0,-5-20-16,1-5 0,3 6 0,3 4-8,1-2 0,1-5 0,6 1-8,1-2 16,2 0 0,3-3-8,0-3 0,7 3-8,-1-1 8,3 0 8,4 2-8,0 0 0,0 0-8,5 7 8,-3-4-24,1 4-16,5-2 0,-2-1-72,4 6 0,1 0 16,2 2-8,6 4 80,0 0-8,-3-2 23,-1 4-7,3 3-8,0 0 24,-1 5-16,4 0-8,0 1 0,-5 1-8,15 5 16,-3 3 8,0-1 16,0 3 0,-4 1-16,1-1 16,2 4-8,3-1 16,1 2-8,4 1 32,-1 0-8,2 3-16,-4 3 8,-3 0-32,-2 3 0,3-1 16,6 4 0,-2-1 0,0 3 8,0 2-8,-4 3 0,-1 1 56,1 2-8,-1-1-32,-1 5-16,-2-2-80,1 4 56,1 4 48,-1-2 0,0 2-8,-3 1-32,-4 1-24,3 6 56,-1 2 0,-2 2 8,0 4 0,-4 1-40,-4-1 0,1 3 32,-5 0 8,-3 2 0,1 1 8,-3-1-16,-4 1-24,-1 0-16,0 0-8,-3 4 8,0-1 40,-2 2 24,-4 0 24,-2 3 32,-3 2-8,-2 5 16,-2 0-8,-1 5 16,3 1 0,-4-1 16,0 1-16,-1-7-40,1-2-24,-1 1-8,0-1-8,-1 4 16,-1-3-8,0-2 0,-1-3 16,-4-2-8,2-1 0,-1 0-24,-5 0 8,0 1 0,1 1-8,-2-6 0,2 0-16,1-4 8,-1-7 24,-2 0 40,-1-5 48,-1 0 72,0 0 33,0 0-25,1-1 0,0 0-48,0 0-16,-2-1-24,-2-1 0,3 0-16,0-3 0,1-5 8,2 1 16,-2-6 8,2 4-8,2 0-32,-5-4-32,6-1-32,-1 1 0,1-1-8,2 0 0,-3 3 0,-2-3 0,4-1 8,-4 2 0,1-3 16,2 0 0,1-1 0,2 0 0,-2 0-8,3 1 0,-6-2 8,4 1 16,2-1 40,-3-1 8,3-2 8,-3 0-24,0 0-48,0 1-8,3 0-24,-1-1-8,1 2-8,1-4-8,0 0 8,0 0 0,0 0 24,0 0 8,1 0 16,0 0 8,-1 0-8,0 0-16,1 0 0,-2 0-8,2 0-8,0 0 8,0 0-8,0 0 0,0 0 8,-2 0 0,2 0 0,-1 0 24,0 0 8,0 0 0,1 0 0,0 0-8,0 0-8,0 0 8,0 0-8,0 0-8,0 0-32,0 0-24,0 0-8,0 0 0,-1 0 16,1 0 0,0 0-8,0-2-16,0 2-16,0-2 8,0 2 16,1-10 8,-2-5 16,1-25 0,3 21 0,-2-1 16,1 2-8,-2-1 0,5-1 8,-3-1-16,-1-4 8,1-2 8,-3 2-8,6 5 8,-1 0 8,1 3 0,0-1 0,-3 1 8,3 2 0,-4-1 0,-1 3 0,2 3 16,-4-1 0,2 1 8,0 0-16,0 1 0,0 2 16,5 3 8,-4 1 32,-1 1 0,0 2-8,0 0-16,-1-1-40,0 1-16,0 0-24,0 0-8,1 0-16,0 0-8,-2 0 0,2 0-8,-1 0 24,0 3 24,-3 6 32,0-2 24,-1 3 24,-18 24-8,19-23-8,-3 3-8,1 1-24,0 4 0,0 1 0,-6 0 0,2 3 8,1 2 0,-5 0 56,4 2 16,-2 2 64,-4-3 24,6-1-16,-1-2-16,4-4-64,2-1-32,-2-3-40,2 0-8,3-2-16,0-2-8,2 1-8,0-4-8,0 1 8,0 0-8,4-4 0,-2 3 0,2-3-16,-2-2-16,0 0-24,2-1 0,-4-2 16,0 0 0,0 0 32,8 1 8,4 1 16,21 1 8,-20-6 8,1 1 0,0-2 8,3 0-8,0-3 8,2-1 8,0-2 0,2-2 0,3 2-16,-3-2 0,6 2-16,0-1 16,3-3 88,9 0 8,4-3 96,4-4 48,8-2 56,1-4 64,-1-5-8,3 0-64,-9-4-112,0 4-64,-4 4-64,-3 6 16,-8 10-184,-9 8 448,-14 11-264</inkml:trace>
  <inkml:trace contextRef="#ctx0" brushRef="#br3" timeOffset="-192838.16">13807 4526 1160,'0'0'496,"0"-2"-128,0 2-256,-1 0 145,0-1 223,0 1 8,0 0-120,0 0-128,-2 1-224,-11 4-8,-27 38-8,16-20-8,-3 5 0,-10 0 40,-5 7 344,0 6 168,-9 6 240,-2 2 72,-8 4-199,1 1-121,-8 2-96,-1 2-96,-9 5-80,-5 3-48,-3 7-104,-5 1 16,0-1 8,-6 1 32,-5 2 16,-3 3-40,0 3-32,0-1-32,-10 2-8,-2 0-16,-3 3-8,-4 3-8,-1 0-24,-1 0 8,-9 1 0,-5 2 16,-1 0 144,2 0 88,-5-7 264,3-2 113,-2 7 87,-5-3-8,4 3-168,2 1-112,1-4-184,2-2-88,11-4-88,-6-4-24,6-3-56,1 0-8,0-1-16,3 0-8,4-5 16,6 1 0,4-6 16,2 1 0,6-4-8,-1 1-16,3-4-8,8 0-16,0-4-16,1-2 24,3 1-8,1 0 24,5 0-8,0 0 16,5 0 8,-1-3 0,2-1 8,5-2 8,3 2 24,2-2 24,-4 2 16,-2 1 16,0 2 0,2 2 0,3-2 16,0 0 8,-4-4 8,0 0-16,-2 0 32,5 0-8,2 5-16,3-4-8,4-4-40,0-2-15,6-11-9,3-2 0,5-5 16,5 0 8,4-5-8,5 1 0,2-4 0,0-1 16,6-3 24,3-2 8,7 0-16,1-4-16,7-2-24,3 1 8,0-3 0,3 1-8,-2-3 0,1-2 0,0 2-24,0 0-16,0 0-16,0 0-24,1 0-16,-2 0 0,2 0 0,-6 3 8,0 1 24,-3 3 0,-23 24 8,24-22 0,-1-2 0,0 1 0,0-3 8,-2-1-8,1 4 8,1 0 0,-2 0 0,2 5 8,-3-5 0,1 4 0,-1-3 0,-2-4 0,1 3 0,2-4 16,2 3 32,1-2-8,2-3 8,1 2-16,0-1-24,1 0-8,-1 1-8,2 1 8,-1-3 8,2 1 0,-1-1 8,3-2-16,-1 0 0,0 0-16,0 0 0,0 0 0,0 0 8,0 0 16,-1 0 32,2 0 8,-1 0 24,1 0-8,-1 0-16,1 0 0,0 0-24,0 0-8,-1 0-8,1 0-24,-1-1 0,1 0-16,-2 0-8,2-10 8,-2-7 0,0-24-8,2 22-16,0-4-8,0-2 0,2-2-8,0 2 16,1 2 16,0 3 8,1 3 16,0 3 0,-2 3 16,-1 3 0,-1 0 0,0 3-8,1 3-8,0 3-16,-1-2-8,0 2-40,0 0-64,0 0-152,0 0-96,0 0-56,-1 10 48,-3 13 168,-8 38 87,2-20 89,2-1 8,1-5 8,2-9 8,2-8 16,0-5-8,1-3 16,3 2-8,0-4-16,0 3-16,7-1-56,1-4 0,3 6-8,6-2 0,2-3 56,1 0 16,4-4 80,-1-3 64,2-1 72,-4-4 0,-1 0 1,-2 1 55,-5 2 2608,-6 2-2096</inkml:trace>
  <inkml:trace contextRef="#ctx0" brushRef="#br3" timeOffset="-198244.31">10455 4570 624,'3'-2'680,"0"0"328,-3 2 65,-1 0-169,-1 0-192,2 0-352,-1 0-128,1 0-152,-16 6-32,-31 21-16,25-11 0,-6 2 56,1 2 80,-6-1 168,-2-2 64,-4 7 81,0-3-33,-6 5-72,1 2-56,-4-1-88,-4 3-40,-2-1-64,-1-1-16,-6 3 8,0-3 8,-5 2 16,-1-1 40,3 1 40,-3-1 0,-7 7-24,1 1-48,-9 5-32,1 0 16,0-1 16,-3-1 16,-5-1 32,-3 0 8,-2 0 48,1 0 17,-3 2-25,2 2-24,-2 0-88,1 1-32,3-1-56,-5-2-16,0-2 0,0 1 8,2-1 8,-1 2 0,-1 0 0,0 3-16,-2-1 0,5 5-8,0-1-8,-3 0 0,1-1 8,1-2 0,4-1 8,0 0 24,1 0 8,-2-1 16,6 1 48,7 0 8,-2-2-16,7-1-8,1-5-72,-1 1-8,12-8-24,3-1 32,4-2 24,-2-5 8,6 4 8,-2-3-32,2 0 80,2 3 16,4-4-24,0 2 56,1-3-88,5-1 8,2-1 32,4 1-32,-5-2-32,0 2-16,0-1-8,-5-1-24,5 2 8,-4-1 0,-1 3-32,1 2 8,1-3 16,0 1 24,0-3 40,2 0 8,0 0-8,-1-1-32,-3 3-16,-2 2-8,-2 3 8,0 2 0,1 4-16,-6-4 0,-4 3-16,6-3 8,0-5 40,2 2-8,3-7 8,-1 2 32,0-2-24,4 2 0,3 0 32,-2-3-31,8 0-1,1-2 8,5 0-32,1-1-8,-2-2-8,2-1 0,1-3 16,4 1 8,7-1 24,2-1-8,4 0-8,0-1-24,3-1-24,0-1 0,2 0-8,1 0 8,1-2 0,0 0 8,1 0 0,-2 0 8,2 0 0,-2 0-8,2 0-8,-1 0 0,0 0 0,0 0 0,0 0 0,-1 0 0,2 0 8,-1 0-8,0 0 8,-1 2-8,0 0 8,-1 0 0,-1 2 0,-1 1 0,1 0 0,0-1 0,1-1 8,2-2 0,-2 0 0,0 1 0,0-1-8,2 0-8,0 0 0,0-1-8,-1 1 0,1 0-8,-1 1 8,0-1 8,2 1 0,-2-2 0,2 0 0,-2 0 0,2 0 0,-2 2 0,1-2 0,0 0 0,-1 0 0,2 0 0,-2 2 24,2-2-8,-2 0 0,2 0-8,-2 0-32,2 0-16,-2 0-24,2 0-8,-1 0 0,0-1 8,0 0 16,0 1 0,1-11 0,1-4-8,6-24-40,-3 22-1,2 0 17,0 0 8,1 2 32,1 1 16,0 1 8,0 2 8,-3 1 8,-2 2 8,1 4 8,-1-1 8,-2 3 16,1-2 0,-2 0 8,0 2-8,0 2-40,0 0-56,0 0-112,0 0-72,-2 0-48,2 0 8,-1 0 72,0 8 56,-3 7 72,-10 24 16,8-20 16,-2 0 0,3 0 16,-3 0 0,2-2 8,3-1 0,-2 0 8,1-1 0,4 0-8,-2 0 8,2-6-24,2 1 0,2-4-32,0-1-24,0 0-24,1-2-16,4 1-8,2-1 0,6-3-16,2 0 8,6-2 40,3-4 32,5-1 40,-3-2 32,1 2 0,-6-3 8,-1 4 24,2-1-8,-4-2 8,7 3 16,0-3-584,5-2 416</inkml:trace>
  <inkml:trace contextRef="#ctx0" brushRef="#br3" timeOffset="-195455.37">12245 4647 2969,'-4'-1'1064,"4"0"-840,0 0-240,-1 1-8,1 0 8,-1 0 8,0 0 24,1 0 16,-7 1 16,-8 5 8,-29 15 24,20-7 0,-2 6 0,-7 3-8,-5 3 0,-1 5 32,-6 3 192,-3 0 88,-10 4 232,-4-4 64,-6 0 49,-6 3-33,-4 4-152,-8 2-64,-6 9-112,-5 6-40,-9 0-32,-5 1-32,0-3-80,-3-3-48,-4 3-48,0 2-16,-10 7-24,-1 4-8,-4 2 0,0 0-16,-6-1-16,1 2 8,-2 1-16,-6 4 0,-3 3 16,0-3-8,-2 0 8,6 0-8,4-3 0,-2 1 0,-1-1-8,0-2 8,-5 1-8,6 6 0,1 1-8,-3-1 0,1-4-8,-3 1-8,4-3 8,2 3 0,4 1 8,4-7 0,1-4 0,4-2 8,3-5 8,-1 3 32,2 0 0,-4 0 0,2-2-8,2-1-16,0-2 0,-1-4 0,1 2-16,1-4 200,-2-1 121,3 4-17,-2-1 32,-5 2-224,-3 4-104,-2 0 8,0 4-8,1 2 8,5 1-8,-2-2-8,2 0 0,2 0-24,7-3 0,1 1 0,6-4-8,1-1 32,5-4-24,6-4 16,8-6 8,3-2-8,5-2 16,-3-1 8,8 1 8,2-3 8,3-3 64,4 5 48,3-7 64,3 1 40,6-4 72,3-5-8,8-1-24,2-3-24,5-3-128,4 0-48,5-2-40,-2-1-32,3 1 0,1-3 0,4-1 24,6 0 8,4-3 40,3 0 16,2 0 8,0-1-8,3-1-16,2 0-24,0-2-8,-2-1-16,0 0 32,1 0 8,-1 1 16,2 0 0,-1 1-8,-1 1-8,-1-1 0,-2 2-8,0-2 16,0 3 1,0 0 39,-2-3 8,0 1-8,1 1-8,-1-2-56,2 1-16,-4 0-32,2-1 0,1 1-8,4-2 0,4-1 0,1 2 8,-10 1 0,4 0-8,2-3-8,2 0-16,2 2-16,2-1 0,-1-3 24,0 0 8,0 0 32,0 0 8,0 0-16,0 0-8,0 0-8,0 0-8,0 0 0,0 0 0,0 0 8,1 0 0,-2 0 0,2 0 0,-1 0 8,0 0 8,-1 0-8,2 0 8,-1 0-16,0 0-8,0 0 0,0 0-8,1 0-8,0 0-8,0 0-40,0 0-24,0-1-16,0 0 0,0 0 16,1-3 16,4-7 0,-1 1 0,11-27-24,-13 24 15,2-1 25,0-3 16,0 5 16,1 0 16,0 4 8,-3 1 0,5 2 16,-6 0-16,0-1 0,-1 3 0,-1 1-16,3 1 0,-2 1-8,0 0-8,0 0-24,-1 0-16,1 0-40,0 0-32,0 0-8,0 0 0,-1 0 32,0 5 24,-2 7 40,-4 2 16,-14 26 40,9-25 16,-1 3 56,5-3 0,2 3-32,0 2-24,-2-5-40,2 1-24,3-3 0,3-2-16,3 2 0,-3-3-8,5-2-8,-3 2-8,5-3-40,5 0-8,-2 0-8,3-4 0,0-1 32,5 0 32,3-2 56,5 1 32,4 0 120,-3-2 0,2 1 0,-3-2-24,0 1-64,-1 1-8,2 0 72,1 0-112,8-6 32</inkml:trace>
  <inkml:trace contextRef="#ctx0" brushRef="#br4" timeOffset="-77019.46">1375 23 7394,'-2'-4'2984,"0"0"-1888,2 3 73,0 1-289,0 0-248,0 0-544,0 0-152,0 0-128,0 3 0,4 18 120,4 31 48,-8-18 72,0 4 40,0 11 72,-2 0 80,0 14 192,-1-15 32,1-23-24,1-1-56,-5 68-200,2-1-56,1-12-16,3-40-7,0-2 15,-1-8 8,1-3-8,-1 0-16,1-5-8,0 0-8,1-5-16,0-2-8,0-6 40,0-2-408,0-3-3913,5-9 3097</inkml:trace>
  <inkml:trace contextRef="#ctx0" brushRef="#br4" timeOffset="-76502.93">1374 81 5777,'-2'-2'2537,"0"-2"-1353,0 1-72,2 1-344,0 2-295,0-2-369,0 2-24,0-2 72,0 2 32,4-5 40,2 0 0,7 1-72,27-25-16,-24 26-24,8 3 8,5 0 24,4 1 0,15 1 56,-2 0 16,0 1-8,1-1 24,-4-2 32,-1-2 16,-2-2 80,-3-1 16,-8 0-40,-3 2-39,-4 1-73,-1 1-24,-2 1-48,1-1-8,-5-1-32,-3 1 8,-2 0 16,-5-1 8,-1 2 16,0 0 0,-3 1-32,-1-1-40,0 0-88,0 0-40,0 0-80,0 0-8,2 3 16,4 11 16,10 28 48,-15-19 8,4 6 8,2 4 8,-3 5 0,4 4 16,-4 0 8,2 0 0,-2 2 0,1-1 8,4 2-8,-7 2 8,8-5-8,-6 0 0,1-7 8,2-1 0,-2-1 16,1-1 8,-4 3 16,0-4 8,2 3 24,-1 1 16,0 2 32,-3 1 8,0-2 8,2-3 8,-4-5 0,9-1 16,-3-9 16,-1-1-8,1-3-8,-6-4 8,2-2-8,3 1 16,-1-6 8,-2 1 24,-1-2 48,0-2 40,0 0 25,1 0-9,-2 0-80,2 0-56,-2 0-104,2 0-40,-4 1-32,-2 0-8,-6 3 8,-21 5-8,25-7 16,-2 0-8,-4 0 0,-4 0 8,-7 2-8,0-2 16,0-1-16,-2 0 8,-3-1 8,1 0 0,-4 1 24,2 1-8,-3-1 24,-3 3 8,0 1-8,0-1 24,9 1-8,0 0 8,1-1-16,-1 1 8,-2-2 0,2-1 16,2-1 24,4-1 16,2-1 8,4 1 0,1 0-16,1 0-32,4-2-48,-1 2-24,4 0-24,0 0-16,1 2-8,4-2 8,-3-2-8,2 2 8,2 0 0,0-2 8,0 2-8,0 0-8,0-1-8,0 0 0,-6-2-24,2-1 0,-2 0 0,0-4 0,-24-30-16,23 23 8,4-3-24,2-2-16,-2-2 16,0-3 8,3-4 48,-1-3 8,5-7 24,-1-3 0,-2-1 8,0 2 16,-5 6 16,3 7-8,1 10 16,-1 5-8,2 7-16,-2 2-8,1 1-240,1 2-136,0 1 224</inkml:trace>
  <inkml:trace contextRef="#ctx0" brushRef="#br4" timeOffset="-74680.38">1677 1326 5649,'-2'-2'2505,"2"2"-1297,-2 0-176,2 0-336,-1 0-336,-2 4-352,-5 20 88,-11 46 337,2-19 55,0 6 104,-6-2 0,3 5-168,2-1 24,0-8 56,0-2-48,3-10-64,2-5-40,5-3-103,1-6-65,2-3-72,1-4-32,-2-5-32,2 1-8,0-5-8,2-2 8,-1-1-697,0-2-951,3-4 1040</inkml:trace>
  <inkml:trace contextRef="#ctx0" brushRef="#br4" timeOffset="-74160.71">1821 1427 1744,'0'-7'1409,"1"4"407,-2-1 112,0 1-167,-1 2-81,2 0-328,-1 0-191,0 0-385,0 0-232,0 0-408,0 1-136,-1 4-120,0 20-8,-2 35 128,6-21 64,3 10 80,-3 4 16,2 4 24,-4 3 96,0-6 240,-2-7 80,-1-7 161,1-7-57,1-7-232,0-2-88,1-6-208,2-4-80,-1-5-8,5-3-136,-4-4-816,0-2-593,3-6 825</inkml:trace>
  <inkml:trace contextRef="#ctx0" brushRef="#br4" timeOffset="-73728.79">1924 1434 7562,'0'-6'2888,"0"1"-2224,5 4 57,3 0 7,0 1-256,4 7-176,2 4 32,4 4 112,2 5 80,6 15 144,2 4 16,-3 18-63,3 8-1,-8 8-40,0 0-88,3-8-184,-7-12-80,-1-13 0,0-4 48,-5-9 88,4-4 24,-5-8-176,-1-7-32,-2-4-216,-1-4-208,5-8 160</inkml:trace>
  <inkml:trace contextRef="#ctx0" brushRef="#br0" timeOffset="-66288.69">16553 6609 6505,'-29'-11'3489,"27"7"-8,0-2-3121,1 3-360,2 1-32,-1 2 56,0-2 144,0 2 48,0-1 16,0 0-40,0 0-48,0 0-24,16-2-40,26-2 8,-16 3 64,2-5 96,5 2 232,2-3 89,1-1 7,-1 1-40,-4-2-112,-2 2-64,-7-1-32,0 1-32,3 3-48,0 1-32,7 3-72,0 0-40,-3-2-72,0 3 8,-2-4 56,-2 1 16,-7 1 56,-2 1 16,-9 1 0,-2 0 8,-2 0-8,-3 0-15,0 0-145,0 0 2912,-1 0-2216</inkml:trace>
  <inkml:trace contextRef="#ctx0" brushRef="#br0" timeOffset="-214518.81">12167 4401 2056,'1'0'1281,"-1"-1"39,0 0 0,4-8-15,-1-7-97,1-23-184,-6 23-96,-3 1-208,3-2-111,1 0-209,2-1-96,0-1-88,0-1-8,2-4 64,-3 2 72,2 1 96,2-2 48,-6 3-48,-2-1-32,0 0-80,-2 4-40,1 1 0,0 0-23,-1 1-41,1 1-32,2 2-64,-2 1-16,3-2-40,0 3-16,0-1-32,2 1-8,2 0-16,-2-1 0,4-3-16,-1 2 8,2 0 8,1 2 0,0-1 0,0 3 16,-1 4-8,2-5-8,4 2-8,2 0-16,-1 0 8,3-1 0,0 2 8,-7 0 0,4 0-16,-1 2 8,-3-2 0,4 2-8,-1 3 16,3-1-8,1 0 16,1 0 0,1 1 0,-5-3 0,4 1 8,0 3-8,1-4 8,-3 2-8,3 1 0,0-1 8,-3 0-8,1 2 0,0-3 0,-1 1 8,3 0 0,3 0 8,-4 0 0,0-3 0,-2 2 0,0 2-8,-1-1 0,1 2-8,2 0 0,-4 0 0,-1 0 0,-1 0-8,-2 0 8,0-2 0,2 2 0,-2 1 0,0-1 0,-1 0 8,-2 0-8,2 0-8,-4 1-8,6 3 8,-2 1-16,0 1 8,3 0 8,-5-1-16,1 4 16,2-3 0,-2 1 0,2 1 0,-2-1 0,0 3-8,-1-2 8,-1 1 8,0 1 0,2-1 0,-3 0 0,1 2-8,1 1 8,-1-1 0,-1 0 8,1 1-8,-1-1 0,1 1 0,-1 0 8,1 0-8,-1 0 8,0 3 8,1-1 0,-3-2 0,0-1-8,-1-2 0,2 4 0,1-1 0,-1-2-8,-1 0 0,-1-3 8,2 2 0,-2-2 0,0 1 0,1 0 0,-1-1 0,0 4-8,1 0 8,0 1 0,-1 0 8,-1 0-8,1 0 8,-1-4 0,0-1 0,-1 4 8,0-3-8,0 1 16,0 3-16,-1-3 0,1 0 8,-1 1 0,2-1 16,-1-1 16,0 2 0,-2-4 24,2-2 0,0 1-16,0 1-8,0 1-24,-1-2-16,2 2-8,-2-2 0,0-1 0,3 3-8,-2-2 8,2 2 0,0-1-8,0 0 0,0 1 0,0 2 0,-2-2 0,0 0 0,1 3 0,-1-3 8,0 1 0,1 0 0,-2-2 16,3 0 0,-1-3 16,1 0-8,0-1 0,-2-2 8,2 0 8,-1 0 16,0 0 8,0 0 16,0 0-8,-7 6 8,-3 0-24,-23 13-8,27-17-16,-1 4-16,1-1-8,0-2 0,-4 1 0,6-1 16,0-1 0,-2 1 8,-1 1-8,-3-2 0,3-2-8,2 3-8,-2-1-8,2-1 8,-8 3-8,5-2 8,1-1 0,-4 4 0,3-3 8,-7-1 0,0 3-8,-2-2 0,-1 2-8,0 2-8,0-4 8,-1 0 0,4 3 8,-1-3 8,3-1 8,-1 1 8,1 0 56,1 0 8,2 0 8,1 0-16,-1-2-48,1 2-24,1 1-24,-1-2 8,3-1-8,1 0 8,0 0 16,1-2 0,1 1 16,-1-2 8,0-1 8,-4 0 8,2 2-8,0-2 8,2-2 0,-2 3 0,0-7-8,-2 4-16,4 0-24,-1-6 0,1 0 0,-1-3 0,-1-5 8,-2 6 8,-1-4 0,-1 1 0,2 1 8,1-1-8,-2 0-8,5 4 0,-5-4-16,4 0-8,1 0 24,-1-2-272,6-6-136,6-6 232</inkml:trace>
  <inkml:trace contextRef="#ctx0" brushRef="#br0" timeOffset="-211828.38">13670 4330 1392,'-1'30'872,"1"-27"-151,-1 0-105,1-1 48,-1-2 128,1 0 144,0 0 353,0 0 119,0 0-144,0-2-160,-1 2-311,1-2-121,0-2-96,-1-7-48,-2-5 8,-9-24-8,6 23-8,0-3-8,4-3-64,-1 1-15,-2-2-65,0 4-32,1 1-64,1 3-56,-1 0-88,3-1-48,-2 3-48,4 0-8,1-1 8,-2 1 16,-2-6 40,-4-1 40,7 3 56,-6-3 8,7 4 0,-2 1-48,-6-1-48,6 5-40,-2-3-48,-1 3 0,2 1-8,-1 0 0,-1 1 8,3-2 0,0 2 8,-1-1 0,-3 3 16,4 0 0,-5-2 0,2 1-8,3 1-24,-4-1-8,4 2-32,2-3-8,1 0-16,2 0 8,2 0 0,-3 1 16,3-1 16,-5 2 0,5 2-8,1 0-8,4 2-24,2-1-16,2 0 8,-3 3 16,-4-3 16,4 0 8,-2 0 16,2-3 0,2 8 8,-3-3 0,0 0 0,2 1 0,-1-3 0,2 3 8,0 1-8,1 1 8,2-1-8,-1 0 8,0-1-8,-3 0 8,1 0 0,0-1 0,1 2 0,2 1 0,-2 0 0,1 1-8,0-2 0,-1-1 0,3 2 8,-2 0 0,0 0 0,-3-2 0,-5-3 8,2 3-8,-1 2 8,1 0-8,3 0 8,-3 0-8,-2-2 0,3 2 0,-4 0 0,2 0 0,-1-2 0,1 0 0,0 1 0,1 1 8,0-2-8,1 1 0,-1 0 8,-3 1-8,0 3 8,-4-1 8,1-2-16,-2 4 0,3-2-24,-1 2-8,1 2-8,-1-3 16,0 1 8,1 1 8,0 0 0,2 1-8,-2 0-16,1 1 0,-1 0-8,0 4 8,0 2 16,-1-2 8,-2 3 8,1-6 0,-1 0 8,-1 2 0,1-2-8,1 3 8,-2-1 0,3 0-8,-2 1 8,0-1 0,0 3-8,-2-3 0,1 1 0,-2 0 0,1 0 8,0 0-8,0-1 0,2 0 8,-1 0-8,-1-2 8,-1 1 0,3 0 0,-3 0 0,0 0-8,2 0 0,-1 1 0,0 3 0,0-2 0,1 0 0,-1 1 0,-2-4 0,3 5 0,0 1 0,1-3 0,-1 0 8,-2-1 0,2-4-8,-2 5 0,1-1 0,0 0 0,-1 0 0,0-1 8,-2-2 0,2 2 0,0-1 0,-2-1 0,2 0 0,0 1 16,0-2-8,-2-2 8,0 3-16,1-2 0,0 0 0,1 3 8,-2-5 8,1 1 0,0-1 16,-1 1 0,2-4 8,-1 0 0,0 0 8,1 0-8,-2 0 0,0 2-8,0 2-8,-2 0 0,2 0 8,-1-1 0,-1 2 8,0 1 8,0-3-16,1 3 0,-3-1-16,-1 0 8,1-1 0,0 0 0,-3 0 16,-24 23 8,22-25-16,1 2-8,-1-1-16,1 2 0,0 1 0,0-2 8,0 0-16,2 0 0,-3-1 0,4 0-8,3-2 0,1 0 8,-8 5-8,-1-2 8,-1 0-8,6-1 0,-1 0 0,0 0 0,0 3 0,0 0 8,0-2-8,-3 0 0,-1 2 0,1-1 0,2 0 8,3 2 8,-2-3-8,-1-2 8,-4 3-16,2-2 16,1 3-8,0 0-8,-1-4 16,1 0-16,-4-2 16,4 1 0,2 2 0,-1-2 16,2 2-8,-1 1 0,-1-4-8,2 4-8,-4-4-8,2 0 0,-1 1 8,1 0-8,2 1 8,-1-3 8,1 1 8,-2 0 0,3 0 8,-2 0-8,0 0 8,2-2 8,-2-1 16,2 1 8,1-2 48,-1 1 0,-2-2 8,0-1-8,-3-1-56,1-1-8,0 2-16,3 0-16,0-1-8,0 0-8,0-3 0,-3 1-8,3-2 8,-1 0 0,2 0 8,-2 1-8,0-3-8,1 1-8,2 2-40,1-1-72,-1 1-240,2 2 144,6-7 80</inkml:trace>
  <inkml:trace contextRef="#ctx0" brushRef="#br0" timeOffset="209884.72">10559 4564 3073,'0'-1'1688,"-1"0"-240,0 0-151,0 0-225,-3-5-128,-1-2-144,1-1-56,-10-26-63,13 24-49,1 3-208,0-6-96,2 1-144,-4-5-48,3-5-48,-1 1 0,-4 0 40,5 0 24,-3 1 48,2 3 24,-1 1 32,-2 1 0,3 2 0,0 2-24,0 0-72,0 2-24,-2 1-48,2-1-16,0 0-8,0-1-8,0-2 0,2 2 0,1 1-8,-3-2 48,3 2 40,-3-3 25,0 0 31,3 4-32,-2-1-32,-1-2-16,-1 3-24,1 0-16,1-4 0,-1 3 16,0 1-8,2-2 0,-2 1 0,2 1 0,-2-7-24,-1 2 0,2 2-16,0-2-16,6 4 8,-2-2-16,-1 2-8,2 1 0,-4-1 0,5 5 0,-3-1-8,-1 1 0,1 0 0,1-2-8,2 2 0,2-1 8,1 1 0,0 0 8,-1 1 16,0 0-8,-3 1 0,0-1 0,0 4 0,1-4-8,0 1 0,0 3-8,1-1 0,0 1 0,1 0 0,-1 0 0,4 0 0,-1-1 0,1 1 8,-1 0 0,1-2 0,1 2 0,-4 0 8,0 0 0,3 1-8,-3-1 8,5 0-16,-2 0 8,-4 0 0,1 0-8,-4-1 8,1 1 0,6-1 0,-4-1 0,4 2 8,-3 0 0,-1-2-8,0 2 8,2-2-8,-5 1 0,2 1 8,0 0-8,-4-1 0,6 1-8,-2-1 0,0 1 0,3 0 8,-3 0 8,3 0-8,-1-1 8,0-1 0,-1 2 0,-2-4-8,-1 2 8,1 1-8,0 1 8,2-1 0,0 0-8,2 0 8,-1-1-8,-2 1-8,1-1 8,-3 2-8,-1-1 0,5-1 0,-2 2 0,1 0 8,2 0-8,-4 2 0,0-2 8,-2 0-8,0 1 8,0 1 0,-4-2 0,0 0-8,0 0 0,0 0 0,5 3 0,1 1 0,-2 0-8,0-2 8,-1 4 0,0 4 8,1-2 0,24 25 0,-20-23 0,-6-1-8,1-2 0,1 1 0,-3 1 8,5 1-8,-5-2 8,3 2 8,-2 0-8,-2-3-8,3 5 0,-1-3 0,3 0 8,-1-1-8,-1 1 8,-3-1-8,2 3 8,-2-1-8,0-1 0,0 1 0,0-1 0,1 0 0,1 1 8,-1 3-8,1-3 0,1 0 8,-3 0 0,3-4-8,-3 4 0,3 1 0,2-3 0,-5 2 0,4-3 8,-4 1-8,0-1 0,3 4 0,-2-2 0,-1 0 8,0 1-8,-2-2 0,2 0 0,2 1 0,1 1 0,-2-2 0,1 1 0,-2 0 8,0 0 0,0 0 0,0-1 8,2 1 0,-2-1 0,0 0-8,0 0 0,0-2-8,0 1 0,3 1 0,-3 2 0,1-2-8,-1 5 8,1-3 0,4 1 0,-5-2 0,0-1 0,0 0 8,0-4 0,0 6 0,-1-4 0,-3 0 8,2 3-16,1-1 8,1 2-8,0 2 0,-2-4 0,0 2 8,-3-3 0,4-2 8,-3 0 24,2-1 32,-2 0 16,-3-4 24,5 4 0,-6-2-32,0-2-16,0 2-32,-4-2 0,0 2-16,0 2-8,1-4 8,3 3 8,-4-3-8,2 0 0,-2 0-16,-1 0 8,1 3-8,-2 1 0,2 0-8,1-1 8,-3 1-8,2-1 0,-4 1 8,0 1-16,3 1 16,2-2 0,0 2 0,1 0 0,0-2 0,-1 0 8,1 0 8,-2 0-8,2-3 0,2 4 0,-4-2 0,9 1 0,-6-1 0,0-1 8,3-1 0,-10-1 8,9 1 0,-2-1 0,-2 2 0,10 1 0,-10-3 0,3 0-8,5 0 0,-1 0 0,-9 1-8,-6 0 8,5 1-8,4-2 0,0 2 8,-3-2-8,2 4 0,-3-2 0,1-2 0,4 1 8,-1-1 8,4-1 24,-1 0 16,2-1 0,-1-1-16,0-1 0,-2 0-16,-1-5 0,0 1-16,1 0 0,-1 2-8,2 2-8,-2-6 0,1 2-16,2-4 8,1 0 0,2-1 0,0-3 8,1-3-8,0 1 8,0-4 0,1 1 0,0-3 0,-1 3 8,-1 4 8,-2-1 8,-1 8-288,3-1-208,5 3 280</inkml:trace>
  <inkml:trace contextRef="#ctx0" brushRef="#br5" timeOffset="83605.22">173 10165 808,'0'-1'616,"0"1"32,0 0-239,0 0-289,0 0-80,0 0-32,0 0 0,0 0 16,0-1 16,0 0 112,0 0 136,0 1 216,0 0 64,0 0-8,0 0-120,0 0-232,0 0-80,0 0-120,0 0-16,0 0 8,0 0 0,0 0 32,0 0 8,0 0 0,0 0 0,0 0 16,0 0 0,0 0-24,0 0-8,0 0-16,3 0-8,-1 0 88,-1 0 120,1 0 312,-2 0 169,2 0 335,-2 0 80,0 0 24,0 0-15,0 0-137,0 0-104,0-1-200,0 0-128,0 0-224,0 0-88,-2 0-112,2 0-40,-5 1-32,-7 0-16,1 1 32,-24 8 24,25-4 64,1-5 24,-2 0 40,2-1 1,-2-2-9,4 4-24,-1 3-48,0-2-8,2-2-24,-1 1 0,1-4 16,2 2-8,2 2-8,0-1 8,0 0-16,2 0-8,-1 0 0,-1 0-16,2-1-16,-1 0-16,0 0-32,0 0-8,1 1-32,-2-1-8,2 1-32,-2 0-24,2 0-40,-2 0-24,2 0-32,-1 0 0,0 0 32,0 0 24,1 8 56,0 2 8,0 0 40,1 24-8,1-19 16,2-2-8,0 0 16,-3 1 8,-1 1 8,0-3 8,0 0 16,2-1 8,-2 0-8,1 0 8,-1 1-16,0-2 0,0-2 0,0 1 0,0-3 8,0 3 0,2-2 8,0 1 0,-2-2-16,0-2 8,2 4-24,-4-4 0,2 5 8,0-3 0,0 1 0,0 0 8,0-1-8,2 4 0,0 0 8,-2-5 0,0 2 16,1-3 0,-1 1 32,2 1 0,-2-2-8,-2-2 0,1 0-24,0-2-16,0 0-8,1 0-8,-2 2 8,2 7 0,-2-3 0,2-3 8,-2 1 16,2 1-16,0-3-8,0-2-8,0 3-16,0-2-8,0 1 0,2 2-8,-2-4-8,0 0-16,0 0-8,0 0 0,6 4 8,3 1 8,3-2 8,24 5 0,-23-9-8,1-1 8,4 2 16,-2-3 16,1 3 8,-1-2 16,-5 2 16,-2 0 8,-3 0 24,1 4 8,-3-4 16,0 3 0,-1-4 0,0 1 8,-3 0 0,0 0-88,0 0-744,0 0-1641,0 0 1553</inkml:trace>
  <inkml:trace contextRef="#ctx0" brushRef="#br5" timeOffset="86044.89">1101 10123 1408,'0'0'1161,"0"0"319,0 0-120,0 0-224,0 0-143,0 0-265,0 0-136,0 0-192,0 0-56,0 0-80,0 0-32,0 0-64,0 0-32,0 0-48,0 0 8,0 0 24,0 0 40,0 0 8,0 0-32,0 0-80,0 0-56,0 0-48,0 0-16,0 0 16,0 0 16,6 2 32,0 0 24,5 1 32,24 4 0,-26-9 16,3 2-8,1 0 48,1 0 8,-4 2 16,4 2-15,-3-4-9,-1 1 16,1-1 56,-5 0 40,1 1 16,-5 0-8,2 1-32,-1-1-8,-3-2 0,0 0-8,0 0-8,0 0 0,0 0-24,0 0 8,0 1-16,0 0-8,0 0-40,0 0-32,0 0-48,0 0-16,0 0-40,0 0-24,0 0-64,0 0-16,0 0 16,0 0 16,5 8 72,1 7 40,5 22 8,-13-22 24,4 4 8,-2-4 32,2 2 96,1 0 48,0-1 88,1 0 64,-4-4 0,-3 1-16,2-3-56,-3 0-39,5 2-73,-4-2-8,-1 1-72,6 1-32,-1-2-16,6 2 8,-4-3 24,-4-4 0,0-1 8,-4-1 8,5 0 0,0 0 8,-1-3 0,0 0-8,1 0 16,-1 0 16,0 0 24,1 0-8,-2 0-24,2 0-32,-1 0-48,0 0-16,0 0-16,0 0 0,0 1-8,-1 3 8,-1 1 8,-2 0 16,-3-2 24,-5 1 32,-25 22 64,24-24 40,-2-3 64,2 4 8,-1 0 8,-2-2-8,-2 2-32,0-3-23,3 1-81,1-1-16,3 1-72,4-3-96,2-1 1368,6 0-1008</inkml:trace>
  <inkml:trace contextRef="#ctx0" brushRef="#br5" timeOffset="83605.22">4268 10067 808,'0'-1'616,"0"1"32,0 0-239,0 0-289,0 0-80,0 0-32,0 0 0,0 0 16,0-1 16,0 0 112,0 0 136,0 1 216,0 0 64,0 0-8,0 0-120,0 0-232,0 0-80,0 0-120,0 0-16,0 0 8,0 0 0,0 0 32,0 0 8,0 0 0,0 0 0,0 0 16,0 0 0,0 0-24,0 0-8,0 0-16,3 0-8,-1 0 88,-1 0 120,1 0 312,-2 0 169,2 0 335,-2 0 80,0 0 24,0 0-15,0 0-137,0 0-104,0-1-200,0 0-128,0 0-224,0 0-88,-2 0-112,2 0-40,-5 1-32,-7 0-16,1 1 32,-24 8 24,25-4 64,1-5 24,-2 0 40,2-1 1,-2-2-9,4 4-24,-1 3-48,0-2-8,2-2-24,-1 1 0,1-4 16,2 2-8,2 2-8,0-1 8,0 0-16,2 0-8,-1 0 0,-1 0-16,2-1-16,-1 0-16,0 0-32,0 0-8,1 1-32,-2-1-8,2 1-32,-2 0-24,2 0-40,-2 0-24,2 0-32,-1 0 0,0 0 32,0 0 24,1 8 56,0 2 8,0 0 40,1 24-8,1-19 16,2-2-8,0 0 16,-3 1 8,-1 1 8,0-3 8,0 0 16,2-1 8,-2 0-8,1 0 8,-1 1-16,0-2 0,0-2 0,0 1 0,0-3 8,0 3 0,2-2 8,0 1 0,-2-2-16,0-2 8,2 4-24,-4-4 0,2 5 8,0-3 0,0 1 0,0 0 8,0-1-8,2 4 0,0 0 8,-2-5 0,0 2 16,1-3 0,-1 1 32,2 1 0,-2-2-8,-2-2 0,1 0-24,0-2-16,0 0-8,1 0-8,-2 2 8,2 7 0,-2-3 0,2-3 8,-2 1 16,2 1-16,0-3-8,0-2-8,0 3-16,0-2-8,0 1 0,2 2-8,-2-4-8,0 0-16,0 0-8,0 0 0,6 4 8,3 1 8,3-2 8,24 5 0,-23-9-8,1-1 8,4 2 16,-2-3 16,1 3 8,-1-2 16,-5 2 16,-2 0 8,-3 0 24,1 4 8,-3-4 16,0 3 0,-1-4 0,0 1 8,-3 0 0,0 0-88,0 0-744,0 0-1641,0 0 1553</inkml:trace>
  <inkml:trace contextRef="#ctx0" brushRef="#br5" timeOffset="79935.28">4307 10610 2873,'-2'0'1632,"2"-1"-416,0-3-112,-1 3 97,0 0-41,0 0-56,0-4-64,0-5-87,-1-6-193,-2-21-80,4 21-224,-2-2-128,2 0-208,2 1-64,-2-4-48,1-2 8,-1 0 0,0-3 16,0-1 24,-1 3 8,-1-2 32,2 2-8,-2 0-24,1 3-8,0 2 16,-2-5-8,2 3 24,0 1-8,1-1 0,0 1 24,0 3 32,1-2 0,-1 0-16,0 5-8,-2-5-24,2 5 0,-2-2 1,2-2-9,0 2-32,-4-5-16,3 5-16,1-2-8,-1-3 0,1 3 0,1-1 16,-1 0 16,0 5 24,0-1 8,0 2-8,0-3-24,1 2-32,-1-3-8,2-3 0,2 4 0,-3 0 0,1 1 0,1 1 8,-1 0 8,0 0 24,0 1 32,-2 1 40,0 1 16,0 0-32,0-2-32,1 4-64,1 4-16,2-1-32,-2 0-8,2 2-16,-1-3 8,0-1 8,3 2 8,-2-2 8,0 3 0,2-2-8,0 2-8,1 0 8,1-1 0,2 1 0,-3 0 0,6 1-16,-5 1-8,3 1 8,0-1-8,-5-1 16,6 2-1,4 0 17,-5-2 8,6 2 8,-4 0 0,-4-1 16,3 2-8,-2 0 0,3-1 0,-2 2 0,2-2 0,-1 0-8,-2 2 0,1-1 8,1 1 0,2 0 16,0 0 0,0 0 8,-1-1 0,-3 1 0,0-1-8,0 1 0,-1-2-16,3 2 0,-2 2-8,2-1 8,0 1 0,0-2 16,3 2-8,0-1 8,0-1 0,-1 1 0,-1-1 16,-2 0-16,2 2 8,1 1 8,-3-3 0,-1 0 0,0 0 0,0 0-8,-5 0 0,4 0-8,0 1 0,-2-1 0,-1 0 0,5 0 0,-2 0 8,0 1 0,1-1 8,-7 0-8,3 1-8,2 0 0,-1 0 0,2-1 0,-1 1 0,-2 0 0,2 0 8,-1 1-8,0-1 0,0 0 8,0-1 0,0 0-8,-1 2 8,-2-2 0,0 2 8,-1-1-8,4 1 0,-3 0 0,1-2 0,-2 1 8,-3-1 0,0 0 0,0 0-16,0 0-8,0 0-24,0 0-56,0 0-8,1 2-8,1 7 16,0 0 40,26 25 16,-26-25 16,1 3 16,-1 0 0,2-1 8,-3 1 0,3-2 8,-1 1 0,-1-2-8,1 1 8,-3-1-8,1 3 8,-1 3 24,1 1 16,-1 1 8,0-3-16,0 0-16,1 1-24,-1-3-8,0 2 8,2 0-8,-2-2 16,1 2 8,-1 0 8,0 0 0,0 0-8,1 0 0,1-1-8,-1 0 0,0 0-8,-1-1 0,-1 3-8,1 4 8,1-2-8,0 2 8,-1-2 16,0-1-16,-1 0 17,0 2-1,0-2 0,1 0 8,0-2-8,0 1 0,0 1-24,0-2 8,3-1 16,-3-2-8,0 0 0,1 2-8,-1 1-8,0 3 0,0 1 8,0-5 0,0 2 8,1-1-8,0-1 0,-1 2 8,0-2 0,0 1 16,1 1 8,0-4 0,0-1 16,-1-2-8,-1 0-24,1 0 0,-1 1-24,1 5 0,-1-4-8,1 4 8,0-2-8,1-1 0,-1 1 8,1 0 8,-1-3 16,-1 0 24,-3-2 40,1-1 24,0 2 8,-1 0 0,0-1-40,0 3-16,-2-2-16,4-1-16,-3 0 8,2-1 8,1 0 40,-1 0 8,1 1 16,-2-2 8,-1-2-32,-1 2 0,-2-3-24,1 3 0,1 0-8,-1 0 8,1 1 8,1-2 8,-2-2 8,0 0 8,-4-1-32,2 1 0,0-1-24,-1 3-8,-1-3-8,0 1-8,-2 1 16,1-1 8,4-1 24,-2 2 16,2-3-8,-3 0 8,3 0-24,-3 0-16,3-2-8,-1-1-8,-3 0 0,3 0-16,-7 2-8,3-1-8,-2 2-16,-6 0 8,7 0-8,-2 0 24,-1 2 0,3 1 0,-2-2 0,1-1-8,-2 0 8,-1-1-8,4 2 0,-3-1 0,5 2 8,1 1 0,-1-2 16,0 1 0,1-2 0,-1 0 0,1 0 8,-4 0 24,-1 2 48,1-2 32,-3 0 72,6 0 32,-3 0 8,-4 0 0,2 2-47,-2 0-49,-6-1-96,1 2-40,1-1-72,0-2-129,10 0-311,3-3 328</inkml:trace>
  <inkml:trace contextRef="#ctx0" brushRef="#br5" timeOffset="86044.89">5192 10025 1408,'0'0'1161,"0"0"319,0 0-120,0 0-224,0 0-143,0 0-265,0 0-136,0 0-192,0 0-56,0 0-80,0 0-32,0 0-64,0 0-32,0 0-48,0 0 8,0 0 24,0 0 40,0 0 8,0 0-32,0 0-80,0 0-56,0 0-48,0 0-16,0 0 16,0 0 16,6 2 32,0 0 24,5 1 32,24 4 0,-26-9 16,3 2-8,1 0 48,1 0 8,-4 2 16,4 2-15,-3-4-9,-1 1 16,1-1 56,-5 0 40,1 1 16,-5 0-8,2 1-32,-1-1-8,-3-2 0,0 0-8,0 0-8,0 0 0,0 0-24,0 0 8,0 1-16,0 0-8,0 0-40,0 0-32,0 0-48,0 0-16,0 0-40,0 0-24,0 0-64,0 0-16,0 0 16,0 0 16,5 8 72,1 7 40,5 22 8,-13-22 24,4 4 8,-2-4 32,2 2 96,1 0 48,0-1 88,1 0 64,-4-4 0,-3 1-16,2-3-56,-3 0-39,5 2-73,-4-2-8,-1 1-72,6 1-32,-1-2-16,6 2 8,-4-3 24,-4-4 0,0-1 8,-4-1 8,5 0 0,0 0 8,-1-3 0,0 0-8,1 0 16,-1 0 16,0 0 24,1 0-8,-2 0-24,2 0-32,-1 0-48,0 0-16,0 0-16,0 0 0,0 1-8,-1 3 8,-1 1 8,-2 0 16,-3-2 24,-5 1 32,-25 22 64,24-24 40,-2-3 64,2 4 8,-1 0 8,-2-2-8,-2 2-32,0-3-23,3 1-81,1-1-16,3 1-72,4-3-96,2-1 1368,6 0-1008</inkml:trace>
  <inkml:trace contextRef="#ctx0" brushRef="#br1" timeOffset="129732.63">2801 1220 3001,'-6'-1'1272,"2"-1"-872,2 2-64,2 3-176,0-3-160,0 0-64,4 9 48,-2 10 16,37 24 16,-17-23 48,0 0 32,-1 0 64,4 2 24,-2 5 128,2 1 40,4 5 8,1-5-8,-4-1-15,-1-2 23,-4-7 160,-3 0 72,-4-8 96,-2-4 24,-9-2 56,2-1 161,-5-3 271,-2-2-56,-4-9-224,-5-1-272,-3-7-544,-5-5-96,-3-1-112,-6-5-64,0 3-80,-1 0 16,3 4 72,0 4 48,3 2 104,3 4 8,4 3 8,2 0 8,4-2 8,1 0 8,3-1 32,2-1-8,4-2-8,4-2-32,2-3-24,4 1-24,5 1 8,3 3 24,10 2 16,5-1 40,14-1 16,6 0 8,3-2 8,-2 5-16,-10-1 16,-5 2-8,-9 3 0,-6 0-8,-9 8-64,-4 0-416,-5 3 296</inkml:trace>
  <inkml:trace contextRef="#ctx0" brushRef="#br1" timeOffset="135909.29">4562 1427 5553,'-6'-4'2753,"0"0"-1241,2 2-48,4 2-615,0 1-281,0-1-200,0 0-64,0 0-128,-2 0-64,2 0-24,-1 0 8,1 0 48,0 13 32,0 28 32,1-20-24,-2-1-72,2 1-16,1 1-48,-4-2-8,5 0-8,-2-3-8,4-4 0,-3-1 0,2 0 0,0-3 0,-1 3 0,2-3-8,4-1 8,-6 0-8,6 0 0,-2-3 8,-4-2 16,5-1 0,-4-2 16,3 0 0,0 0 16,0-3 32,0 0 32,0-3 40,0 0 32,3-1 8,-6-4 49,3-1 31,0-2 48,-1 0 8,2-1-32,-4-3-24,0-1-80,0-1-32,-2 1-48,2-1-24,0 7-16,-2-1 16,1 3 40,-3 2 16,0-1-8,0 0 0,-2 0-24,2-2-24,0 2-8,2-1-16,-1 1-24,0 2-16,-1 4 16,-1-2-24,0 4-24,1 2-16,0 0-88,0 0-168,0 0-984,0 0-1497,0 0 1745</inkml:trace>
  <inkml:trace contextRef="#ctx0" brushRef="#br1" timeOffset="136725.66">4968 1446 7506,'-6'-3'3464,"1"0"-1823,-4 2-73,1 3-656,-6 1-424,-5 5-352,-1 0-72,-1 1-80,7 1-24,7-1-32,1 0-48,6 1-152,2-2-32,3 1-56,3-4 8,2 4 96,0-4 48,-1 2 64,4 5 32,-7-5 40,0 5 32,-1 1 136,-5-2 160,-1 3 312,-3 0 144,-5-2 208,-3 4 17,-4-3-97,-1 0-72,-1-3-256,-1-3-120,7-3-176,3-3-144,1-1-440,3 0-400,0 0-2417,1 1 2129</inkml:trace>
  <inkml:trace contextRef="#ctx0" brushRef="#br1" timeOffset="137247.81">5069 1484 3409,'-1'0'1584,"2"1"-472,0-1-656,-1 0 25,0 0-193,0 0-120,0 0 128,2 9 112,1 9 264,3 23 80,-4-20 40,-2-2 16,2-1 17,-1 0 7,-2-5-40,-1-1-32,-2-4-192,2-1-96,3 0-136,-1-3-72,0-2-80,-1-1-15,1-2-17,0 1 8,0 0-8,0-2-40,0 2-40,0-2-56,0 2-80,0-2 8,0-1-64,0-9-24,0-5-16,2-21-17,-3 20 25,1-1 40,1 2 40,-1-1 24,2 5 32,-2-1 16,-1 3 16,-2 3 24,1-2 40,2 4 16,-3-2 0,3 0-24,2 2-47,-1 0-17,5 0-8,-5-2-16,2 1 16,0 1 8,-2-2 40,8 2 16,-6 2 40,1-3-16,1 2-24,0 1-24,0 0-40,3 0-24,0 3-40,-1-1-8,2 3-48,1 4 0,1 4-9,-2 3 17,-2 4 56,-5 5 32,-4 1 80,-4 3 40,-2-3 24,-1-6 1,5-2-65,1-7-40,3-3-120,1 1-49,5 0-63,3 5 16,0-5 48,2 0 32,-1 3 32,-1 0 16,-2 3 48,-2-2 32,-3 4 120,-3-5 88,-3 6 224,-4 3 89,-8-3 111,0 4 0,-3-4-160,3-1-88,4-6-168,3-5-136,4-1-416,2 0 312,-3 2-104</inkml:trace>
  <inkml:trace contextRef="#ctx0" brushRef="#br1" timeOffset="138414.38">5438 1451 5025,'0'-1'2697,"-1"1"-705,0-2-536,0 2 129,1-2-505,-1 2-312,0-2-280,0 2-152,1-1-184,0 0-64,0 0-96,0 0-40,0 0-16,11-2 0,-1 0 40,26-1 8,-21 3 0,-1 2 8,4 2-16,-2 1 0,-3 4 8,-1-1-16,-7 6-32,-3 6 24,-8 1 32,-3 6 24,-5-1 64,2-5-16,6-2-24,1-5-16,3-4-88,0 0-88,2-6-144,0-1-80,1 1-24,-1-3 32,0 0 104,6 4 80,8 3 88,20 15 8,-24-15 16,-4 0 0,-1 1 32,1 0 40,-4 0 96,-1 1 56,-3 2 192,-3 0 128,-5 1 264,-4 0 88,-3-1 65,-3-1-57,2-4-184,3 0-96,3-3-232,3-2-80,-4 3-280,4-4-200,6 0-496,1-2-969,8 2 1129</inkml:trace>
  <inkml:trace contextRef="#ctx0" brushRef="#br1" timeOffset="139053.84">5766 1706 6097,'4'-2'3625,"-4"1"32,3 2-2049,-3-2 169,0 1-529,-1 0-376,0-1-360,0 1-168,1 0-264,0 0-40,0 0-336,0 0-400,0 0 464</inkml:trace>
  <inkml:trace contextRef="#ctx0" brushRef="#br1" timeOffset="139447.59">5956 1521 3577,'0'-2'1648,"0"2"-520,0-2-23,0 2 183,0-2-144,0 2-344,0-1-128,0 1-287,0 0-153,0 0-120,0 0 24,0 7 96,-2 9 32,-4 30 56,-3-20-24,2 2-88,-1 1-40,0-1-88,3-2 0,1-4-16,4-1 0,2-5-16,-2-1-16,6-3-16,0 1 8,3-4-8,1 1-8,0-3-8,1-1-8,-1-2-8,1-4 16,-2 2 8,3-4 0,-2 0 8,0-2 8,2-5 48,2-1 16,0-5 48,1-2 8,1-5-16,-3-5 16,-1-3 32,-2-2 32,-4-4 80,-3 3 48,-4-1 185,-2 2 95,-4 7 200,1 3 72,-2 8-64,-1 5-96,-2 6-328,-3-1-192,-5 4-280,-2 3-96,-5 5-328,1 3 1929,-3 4-1153</inkml:trace>
  <inkml:trace contextRef="#ctx0" brushRef="#br0" timeOffset="4379.05">9480 1383 7298,'1'-11'2400,"-1"3"-2368,6 3 168,-2 3 104,0 4 96,0 3-16,2 7-80,3 8 40,-2 16 177,2 10 71,-5 11-16,0 2-96,-1-1-192,-4-7-64,1-9 48,-2-2 64,-4-5 24,1-7-24,-2-3-88,2-7-40,0-10-16,5-2 57,-3-6 111,1-2 0,-2-7-48,-3-7-88,4-10-168,1-6-40,2-11-16,7 3 0,0-6 0,0 1 0,3-1-8,0-1 0,3 2 0,4 1-8,0 5 0,1 3 0,6 7 0,-1 3-16,2 6 24,1 2 8,2 11 0,2 4 8,-3 10 16,2 5-8,-7 7 8,-6 3 8,-8 1 8,-6 3 16,-12 2 48,-4 0 64,-11-1 152,-4 0 80,-5-5 144,-3-5-8,-3-5-96,1-6-72,7-4-192,3-4-71,7-3-81,4-1-16,5 4-337,5 0-815,20 1-3409,7 2 3041</inkml:trace>
  <inkml:trace contextRef="#ctx0" brushRef="#br0" timeOffset="5010.87">10300 1435 6657,'3'-3'2745,"-1"1"-1257,0 0-255,-4 2 167,2 0-184,-2 0-400,-11 5-568,-37 26-144,13 3-40,-2 7 32,-3 6 305,9 0 95,15-6 200,8-5-16,20-4-16,8-8 48,13-8 8,6-4 41,5-7-225,-3-5-152,0-3-152,-1-4-136,1-4-2833,4 1 2081</inkml:trace>
  <inkml:trace contextRef="#ctx0" brushRef="#br1" timeOffset="128230.68">8427 3966 176,'-1'-1'528,"0"-1"200,0 0 225,0 0 63,0 2-160,1-2-112,0 2-104,0-2 32,0 2-8,0-1 9,0 0 31,0 1 0,0 0 16,-1 0 8,0 0-64,-10 6-39,-11 2-33,-28 9-16,17-11 32,-1 1-32,-4 3-112,-1-1-24,-6 2-88,-1 0-24,-1-4-8,-1 2 8,9-4-7,5-1 23,8-2-64,13-2-64,8 0-88,-1 0-72,-5 0-144,2-2-104,11 0-136,5 2-24,6-2 40,7 0 79,7 0 121,2-4 24,3-1 40,4 3 16,3-2 24,-1-2 8,-2 0 8,-6-2 8,-9-1 24,-2 1 8,-8 0 72,-2-4 24,-2-2 17,1-1-1,0-4-72,2 0-16,-1-4-24,-4-1 0,2 3-8,-7-3 8,3 7 56,-4-2 48,-5 2 152,0 3 56,-4-3 32,-1 0-32,2 2-104,3 1-56,-3 4-80,5-1-16,-6 3-32,1 2-24,2 2-24,4 3-24,3 2-96,0 1-104,0-1-424,-1 1-520,1 0 728</inkml:trace>
  <inkml:trace contextRef="#ctx0" brushRef="#br3" timeOffset="-21456.2">8271 8635 1984,'-1'-1'1417,"1"0"351,-2 1-112,2-2-263,0 2-153,0 0-408,0 0-152,0 0-136,0 0-31,0 0-105,0 0-80,0 0-160,3 10-40,1 6 0,2 29 48,-7-21 72,1 1 8,-2 4 0,1 3-8,1 6-32,-1-4-8,0-2-24,-1-5 16,-2-4-16,3-2-8,-3-4-24,4-2-32,3-3-24,-3-3 0,3-3 8,-3-5 0,0-1 0,1-1 17,-1 0 39,0 0-16,0 1-16,0-2-16,0 2-80,2-15-16,1-32 0,-2 19 0,-1 2 0,-3-5 0,0 6 16,2-2-16,1 4 0,0 5 0,1 0-24,-1 2 0,3 1-16,-1-1 0,0 1 16,2-1 8,-2 0 24,-1 3 0,0 3 56,0 4 24,2 0 24,0 1 0,-1 0-40,0-3-16,2 2-24,0-2-8,0 3-8,1-1 0,0-1-8,2 1 8,1 0-16,-1 3-16,1 1-24,1 2-16,3 0 0,-2 2 0,2 0 24,-2 3-8,-1 2 24,-2-1 0,-2 2 24,-1 2 32,-4 3 48,-4 5 24,-3 1 16,-3 2 0,-1-5-8,-2-4-16,5-3 0,0-3 8,5-3-32,1 0-24,1-3-80,1 0-64,0 0-104,0 0-48,0 0-40,0 0 16,2 1 88,10 5 40,25 20 48,-25-17 16,4 6 8,-3 0 24,-5 3 32,2 4 40,-8-1 72,-2 3 72,-4-2 96,-4 1 48,-6 1 104,0-1 40,-2-5 48,-2-1 0,4-7-80,-2-6-79,4-1-129,1-4-80,3-3-280,0 2-184,2-6-473,4 2-383,2-3-1408,4-1-1601,6-2 2640</inkml:trace>
  <inkml:trace contextRef="#ctx0" brushRef="#br3" timeOffset="-20287.13">8590 8643 3577,'-2'-5'1760,"-2"1"-352,6 1-295,0 2-57,-2 0 80,0 0-32,0 0-143,0 0-209,0 0-48,0 1-96,0 0-24,-2 0-56,2 0-80,0 0-80,-2 13 9,0 31 39,-1-22 16,-1 1 0,3-1-8,-2-1-72,2-2-48,3 2-88,-2-1-48,2 0-48,0-1-16,-2-4 0,6 0 0,2 0-16,-3-1-8,2 3-16,-3-2 0,4-1 0,-3-3 0,5-1-16,-5-5-144,-3-4-592,5 0-272,-5-4-752,8 1-233,-1-9-1376,2-2 2089</inkml:trace>
  <inkml:trace contextRef="#ctx0" brushRef="#br3" timeOffset="-19888.07">8751 8793 5361,'-3'0'3185,"1"-2"-433,0 2-975,1 0-305,0 0-544,-1 0-264,2 0-343,-1 0-97,0 5-32,0 13 16,-1 29 24,2-20 40,0-4 32,0 2-24,2-4-48,1-2-40,2-3-104,-3-7-40,4-1-24,-2-6-8,4-2-72,0-2-8,3-7-32,0-2-8,-1-6 80,-2-3 16,-1 2 16,0 0 24,-2-1 0,-1 1 0,0 6 0,-1-4 0,-2 10-8,1 1 0,0 1 16,-2 2 0,0 2-16,-2 0-24,2 0-88,0 0-32,0 0 16,2 14 24,0 31 88,-1-25 40,0 0 16,1-3 0,1-1 8,1-2-8,-3-6-200,2 1-288,-2-6-1152,-1-1-649,1-2 1305</inkml:trace>
  <inkml:trace contextRef="#ctx0" brushRef="#br3" timeOffset="-19324.53">9031 8942 4993,'-1'0'1904,"4"0"-1055,0 0-553,-3-2 64,0 2 352,0-2 152,1 2 200,10-6 81,-7 3-73,22-21-152,-20 17-208,-6-1-72,1-1-24,4 1 9,-5-3-1,-1-1-16,-6 1-144,3 2-72,-4 1-144,4 2-40,1 3-88,-4 0-48,-1 4-160,2 5-96,0 4-40,-5 6 16,4 6 104,-2 2 80,1 2 64,4-1 48,4 0 72,3-2 8,4-6 0,-1-3-32,4-4-56,-4-4-8,5-2-24,1-3 48,4-3-296,4-3 3257,12-12-2337</inkml:trace>
  <inkml:trace contextRef="#ctx0" brushRef="#br3" timeOffset="-18153.7">9274 8600 2849,'-4'-1'1688,"0"-3"88,1 4-215,-1 0-177,2 0 0,1 0-159,0 0-9,0 0-168,0 0-128,0 0-208,0 0-96,0 0-207,-1 0-121,2 0-248,0 0-72,0 0-8,2 0 64,20 3 184,26-2 88,-18-4 168,3 1 32,0 1 0,-2 0-40,-6-1-104,-4-2-48,-6 1-80,-3 2-32,0 1-8,-6-3-8,3 1-160,-9-1-144,1 1-552,3 2-4457,-4 0 3697</inkml:trace>
  <inkml:trace contextRef="#ctx0" brushRef="#br3" timeOffset="-18587.64">9373 8608 6433,'0'-2'2985,"-4"0"-1129,4 2-407,0 0-49,0 0-208,0 0-256,0 0-439,0 0-177,0 0-192,0 0-64,0 7-48,3 16 32,5 35 144,-3-20 80,-2 2 120,-3 0 32,0-9-16,2-1-16,1-8-104,-1-1-48,1-2-96,-2-4-48,1-1-32,1-3 0,1-4-96,-3-4-200,-1-3-752,-1-2-232,1 2-1121,0-1-1816,5-22 2889</inkml:trace>
  <inkml:trace contextRef="#ctx0" brushRef="#br3" timeOffset="-17668.97">9572 8817 6793,'-2'-2'2865,"-1"2"-1361,1-1-223,2 1-241,0 0-120,0 0-384,0 0-120,0 9-104,-2 5-32,-8 27-64,10-23-48,1 1-87,3 0-41,5-2-56,-3-3-8,0-5-17,0-1 9,4-4 24,2-1 8,-1-2 73,-2-3 7,0-2 56,-2-2 24,2-3 16,-3 0 24,2-4 24,-3-2 16,-1-2 40,2-1 24,-6-1 0,0 0 0,-4-2-40,-3 2-32,-1 5-24,0 2-32,-4 6-88,0 1-80,-3 5-144,-2 2-56,-4 4-72,0 4 0,9 1-8,-7-1 0,12-1-280,1-2-264,0-4-1481,10 2 1473</inkml:trace>
  <inkml:trace contextRef="#ctx0" brushRef="#br3" timeOffset="-17085.17">9854 8793 7146,'0'-1'2648,"-9"5"-2072,5 5-248,-6 3 120,0 0 241,2 5 319,-2 1 64,1 0-136,1 3-112,3 1-184,1 2-127,4-2-265,3 1-112,1-9-144,5 2-16,3-7-16,2-3 0,8-4 32,-1-6-8,1-8 16,-5-3 16,1-3 32,-3-1 16,-4-3 48,2 2 8,-11 0 64,2 3 32,-5 3 96,-5 0 72,-3 5 72,-4-1-8,-5 4-96,0 3-104,-1 3-168,-1 2-136,6 1-312,5 1-112,6 1 240</inkml:trace>
  <inkml:trace contextRef="#ctx0" brushRef="#br3" timeOffset="-14865.26">10004 8762 5889,'-14'-4'2577,"4"3"-1273,1-2 48,7 2 49,2 1-25,-3 0-240,3-1-400,0 0-160,0 0-79,8-1 79,16-1 48,21-1 0,-17 4-104,-5 0-120,1 0-136,-6-2-56,-1-4-168,-4 2-328,-5-6-1064,1 1 912</inkml:trace>
  <inkml:trace contextRef="#ctx0" brushRef="#br3" timeOffset="-15234.08">10083 8428 5441,'-3'-4'2417,"0"4"-1193,2-2-88,1 2-280,0 0 81,0 0 87,0 9 16,-1 13-112,0 29-32,-5-15-167,4 3-73,-3 12-96,-3-3-56,4-3-56,-3-1-48,6-7-56,-1-3-32,2 0-40,4-3-32,0-6-64,3 0-32,0-4-72,0-2 0,2-4-48,2-3-16,-1-4 0,2 2 0,1-7-16,-1-3 8,2-2-168,-2-6-168,-2-3-568,0-5-592,-5-4-2449,1-3 2569</inkml:trace>
  <inkml:trace contextRef="#ctx0" brushRef="#br3" timeOffset="-14548.83">10229 8442 7042,'-3'-9'3256,"-1"4"-1231,2 1-409,0 1-472,2 2-56,0 1-287,0 0-153,0 0-120,0 0-64,0 0-64,4 12-32,3 11-96,4 30-8,-3-15 24,-3 7 32,1 4 64,-2 0 17,0 4-25,-2-3 0,-2-4 0,0-4-8,0-14-24,0-6-32,2-10-96,0-3-40,2-9-24,2-4-24,2-10-24,1-6-16,1-8-56,6-2-16,0-2-16,8 1-16,-2 6 0,-5 1-8,4 12-24,-9 2-8,6 6-40,-3 6-16,-1 6-32,-3 8 16,-2 10 56,1 8 32,-4 8 80,-2 0 56,-3 2 80,0-3 32,-2-8 0,2-5-40,-1-12-152,0-8 184,9-10-168</inkml:trace>
  <inkml:trace contextRef="#ctx0" brushRef="#br5" timeOffset="79935.28">2425 8250 2873,'-2'0'1632,"2"-1"-416,0-3-112,-1 3 97,0 0-41,0 0-56,0-4-64,0-5-87,-1-6-193,-2-21-80,4 21-224,-2-2-128,2 0-208,2 1-64,-2-4-48,1-2 8,-1 0 0,0-3 16,0-1 24,-1 3 8,-1-2 32,2 2-8,-2 0-24,1 3-8,0 2 16,-2-5-8,2 3 24,0 1-8,1-1 0,0 1 24,0 3 32,1-2 0,-1 0-16,0 5-8,-2-5-24,2 5 0,-2-2 1,2-2-9,0 2-32,-4-5-16,3 5-16,1-2-8,-1-3 0,1 3 0,1-1 16,-1 0 16,0 5 24,0-1 8,0 2-8,0-3-24,1 2-32,-1-3-8,2-3 0,2 4 0,-3 0 0,1 1 0,1 1 8,-1 0 8,0 0 24,0 1 32,-2 1 40,0 1 16,0 0-32,0-2-32,1 4-64,1 4-16,2-1-32,-2 0-8,2 2-16,-1-3 8,0-1 8,3 2 8,-2-2 8,0 3 0,2-2-8,0 2-8,1 0 8,1-1 0,2 1 0,-3 0 0,6 1-16,-5 1-8,3 1 8,0-1-8,-5-1 16,6 2-1,4 0 17,-5-2 8,6 2 8,-4 0 0,-4-1 16,3 2-8,-2 0 0,3-1 0,-2 2 0,2-2 0,-1 0-8,-2 2 0,1-1 8,1 1 0,2 0 16,0 0 0,0 0 8,-1-1 0,-3 1 0,0-1-8,0 1 0,-1-2-16,3 2 0,-2 2-8,2-1 8,0 1 0,0-2 16,3 2-8,0-1 8,0-1 0,-1 1 0,-1-1 16,-2 0-16,2 2 8,1 1 8,-3-3 0,-1 0 0,0 0 0,0 0-8,-5 0 0,4 0-8,0 1 0,-2-1 0,-1 0 0,5 0 0,-2 0 8,0 1 0,1-1 8,-7 0-8,3 1-8,2 0 0,-1 0 0,2-1 0,-1 1 0,-2 0 0,2 0 8,-1 1-8,0-1 0,0 0 8,0-1 0,0 0-8,-1 2 8,-2-2 0,0 2 8,-1-1-8,4 1 0,-3 0 0,1-2 0,-2 1 8,-3-1 0,0 0 0,0 0-16,0 0-8,0 0-24,0 0-56,0 0-8,1 2-8,1 7 16,0 0 40,26 25 16,-26-25 16,1 3 16,-1 0 0,2-1 8,-3 1 0,3-2 8,-1 1 0,-1-2-8,1 1 8,-3-1-8,1 3 8,-1 3 24,1 1 16,-1 1 8,0-3-16,0 0-16,1 1-24,-1-3-8,0 2 8,2 0-8,-2-2 16,1 2 8,-1 0 8,0 0 0,0 0-8,1 0 0,1-1-8,-1 0 0,0 0-8,-1-1 0,-1 3-8,1 4 8,1-2-8,0 2 8,-1-2 16,0-1-16,-1 0 17,0 2-1,0-2 0,1 0 8,0-2-8,0 1 0,0 1-24,0-2 8,3-1 16,-3-2-8,0 0 0,1 2-8,-1 1-8,0 3 0,0 1 8,0-5 0,0 2 8,1-1-8,0-1 0,-1 2 8,0-2 0,0 1 16,1 1 8,0-4 0,0-1 16,-1-2-8,-1 0-24,1 0 0,-1 1-24,1 5 0,-1-4-8,1 4 8,0-2-8,1-1 0,-1 1 8,1 0 8,-1-3 16,-1 0 24,-3-2 40,1-1 24,0 2 8,-1 0 0,0-1-40,0 3-16,-2-2-16,4-1-16,-3 0 8,2-1 8,1 0 40,-1 0 8,1 1 16,-2-2 8,-1-2-32,-1 2 0,-2-3-24,1 3 0,1 0-8,-1 0 8,1 1 8,1-2 8,-2-2 8,0 0 8,-4-1-32,2 1 0,0-1-24,-1 3-8,-1-3-8,0 1-8,-2 1 16,1-1 8,4-1 24,-2 2 16,2-3-8,-3 0 8,3 0-24,-3 0-16,3-2-8,-1-1-8,-3 0 0,3 0-16,-7 2-8,3-1-8,-2 2-16,-6 0 8,7 0-8,-2 0 24,-1 2 0,3 1 0,-2-2 0,1-1-8,-2 0 8,-1-1-8,4 2 0,-3-1 0,5 2 8,1 1 0,-1-2 16,0 1 0,1-2 0,-1 0 0,1 0 8,-4 0 24,-1 2 48,1-2 32,-3 0 72,6 0 32,-3 0 8,-4 0 0,2 2-47,-2 0-49,-6-1-96,1 2-40,1-1-72,0-2-129,10 0-311,3-3 328</inkml:trace>
  <inkml:trace contextRef="#ctx0" brushRef="#br5" timeOffset="86044.89">3319 7673 1408,'0'0'1161,"0"0"319,0 0-120,0 0-224,0 0-143,0 0-265,0 0-136,0 0-192,0 0-56,0 0-80,0 0-32,0 0-64,0 0-32,0 0-48,0 0 8,0 0 24,0 0 40,0 0 8,0 0-32,0 0-80,0 0-56,0 0-48,0 0-16,0 0 16,0 0 16,6 2 32,0 0 24,5 1 32,24 4 0,-26-9 16,3 2-8,1 0 48,1 0 8,-4 2 16,4 2-15,-3-4-9,-1 1 16,1-1 56,-5 0 40,1 1 16,-5 0-8,2 1-32,-1-1-8,-3-2 0,0 0-8,0 0-8,0 0 0,0 0-24,0 0 8,0 1-16,0 0-8,0 0-40,0 0-32,0 0-48,0 0-16,0 0-40,0 0-24,0 0-64,0 0-16,0 0 16,0 0 16,5 8 72,1 7 40,5 22 8,-13-22 24,4 4 8,-2-4 32,2 2 96,1 0 48,0-1 88,1 0 64,-4-4 0,-3 1-16,2-3-56,-3 0-39,5 2-73,-4-2-8,-1 1-72,6 1-32,-1-2-16,6 2 8,-4-3 24,-4-4 0,0-1 8,-4-1 8,5 0 0,0 0 8,-1-3 0,0 0-8,1 0 16,-1 0 16,0 0 24,1 0-8,-2 0-24,2 0-32,-1 0-48,0 0-16,0 0-16,0 0 0,0 1-8,-1 3 8,-1 1 8,-2 0 16,-3-2 24,-5 1 32,-25 22 64,24-24 40,-2-3 64,2 4 8,-1 0 8,-2-2-8,-2 2-32,0-3-23,3 1-81,1-1-16,3 1-72,4-3-96,2-1 1368,6 0-1008</inkml:trace>
  <inkml:trace contextRef="#ctx0" brushRef="#br5" timeOffset="83605.22">2391 7716 808,'0'-1'616,"0"1"32,0 0-239,0 0-289,0 0-80,0 0-32,0 0 0,0 0 16,0-1 16,0 0 112,0 0 136,0 1 216,0 0 64,0 0-8,0 0-120,0 0-232,0 0-80,0 0-120,0 0-16,0 0 8,0 0 0,0 0 32,0 0 8,0 0 0,0 0 0,0 0 16,0 0 0,0 0-24,0 0-8,0 0-16,3 0-8,-1 0 88,-1 0 120,1 0 312,-2 0 169,2 0 335,-2 0 80,0 0 24,0 0-15,0 0-137,0 0-104,0-1-200,0 0-128,0 0-224,0 0-88,-2 0-112,2 0-40,-5 1-32,-7 0-16,1 1 32,-24 8 24,25-4 64,1-5 24,-2 0 40,2-1 1,-2-2-9,4 4-24,-1 3-48,0-2-8,2-2-24,-1 1 0,1-4 16,2 2-8,2 2-8,0-1 8,0 0-16,2 0-8,-1 0 0,-1 0-16,2-1-16,-1 0-16,0 0-32,0 0-8,1 1-32,-2-1-8,2 1-32,-2 0-24,2 0-40,-2 0-24,2 0-32,-1 0 0,0 0 32,0 0 24,1 8 56,0 2 8,0 0 40,1 24-8,1-19 16,2-2-8,0 0 16,-3 1 8,-1 1 8,0-3 8,0 0 16,2-1 8,-2 0-8,1 0 8,-1 1-16,0-2 0,0-2 0,0 1 0,0-3 8,0 3 0,2-2 8,0 1 0,-2-2-16,0-2 8,2 4-24,-4-4 0,2 5 8,0-3 0,0 1 0,0 0 8,0-1-8,2 4 0,0 0 8,-2-5 0,0 2 16,1-3 0,-1 1 32,2 1 0,-2-2-8,-2-2 0,1 0-24,0-2-16,0 0-8,1 0-8,-2 2 8,2 7 0,-2-3 0,2-3 8,-2 1 16,2 1-16,0-3-8,0-2-8,0 3-16,0-2-8,0 1 0,2 2-8,-2-4-8,0 0-16,0 0-8,0 0 0,6 4 8,3 1 8,3-2 8,24 5 0,-23-9-8,1-1 8,4 2 16,-2-3 16,1 3 8,-1-2 16,-5 2 16,-2 0 8,-3 0 24,1 4 8,-3-4 16,0 3 0,-1-4 0,0 1 8,-3 0 0,0 0-88,0 0-744,0 0-1641,0 0 1553</inkml:trace>
  <inkml:trace contextRef="#ctx0" brushRef="#br5" timeOffset="79935.28">212 10705 2873,'-2'0'1632,"2"-1"-416,0-3-112,-1 3 97,0 0-41,0 0-56,0-4-64,0-5-87,-1-6-193,-2-21-80,4 21-224,-2-2-128,2 0-208,2 1-64,-2-4-48,1-2 8,-1 0 0,0-3 16,0-1 24,-1 3 8,-1-2 32,2 2-8,-2 0-24,1 3-8,0 2 16,-2-5-8,2 3 24,0 1-8,1-1 0,0 1 24,0 3 32,1-2 0,-1 0-16,0 5-8,-2-5-24,2 5 0,-2-2 1,2-2-9,0 2-32,-4-5-16,3 5-16,1-2-8,-1-3 0,1 3 0,1-1 16,-1 0 16,0 5 24,0-1 8,0 2-8,0-3-24,1 2-32,-1-3-8,2-3 0,2 4 0,-3 0 0,1 1 0,1 1 8,-1 0 8,0 0 24,0 1 32,-2 1 40,0 1 16,0 0-32,0-2-32,1 4-64,1 4-16,2-1-32,-2 0-8,2 2-16,-1-3 8,0-1 8,3 2 8,-2-2 8,0 3 0,2-2-8,0 2-8,1 0 8,1-1 0,2 1 0,-3 0 0,6 1-16,-5 1-8,3 1 8,0-1-8,-5-1 16,6 2-1,4 0 17,-5-2 8,6 2 8,-4 0 0,-4-1 16,3 2-8,-2 0 0,3-1 0,-2 2 0,2-2 0,-1 0-8,-2 2 0,1-1 8,1 1 0,2 0 16,0 0 0,0 0 8,-1-1 0,-3 1 0,0-1-8,0 1 0,-1-2-16,3 2 0,-2 2-8,2-1 8,0 1 0,0-2 16,3 2-8,0-1 8,0-1 0,-1 1 0,-1-1 16,-2 0-16,2 2 8,1 1 8,-3-3 0,-1 0 0,0 0 0,0 0-8,-5 0 0,4 0-8,0 1 0,-2-1 0,-1 0 0,5 0 0,-2 0 8,0 1 0,1-1 8,-7 0-8,3 1-8,2 0 0,-1 0 0,2-1 0,-1 1 0,-2 0 0,2 0 8,-1 1-8,0-1 0,0 0 8,0-1 0,0 0-8,-1 2 8,-2-2 0,0 2 8,-1-1-8,4 1 0,-3 0 0,1-2 0,-2 1 8,-3-1 0,0 0 0,0 0-16,0 0-8,0 0-24,0 0-56,0 0-8,1 2-8,1 7 16,0 0 40,26 25 16,-26-25 16,1 3 16,-1 0 0,2-1 8,-3 1 0,3-2 8,-1 1 0,-1-2-8,1 1 8,-3-1-8,1 3 8,-1 3 24,1 1 16,-1 1 8,0-3-16,0 0-16,1 1-24,-1-3-8,0 2 8,2 0-8,-2-2 16,1 2 8,-1 0 8,0 0 0,0 0-8,1 0 0,1-1-8,-1 0 0,0 0-8,-1-1 0,-1 3-8,1 4 8,1-2-8,0 2 8,-1-2 16,0-1-16,-1 0 17,0 2-1,0-2 0,1 0 8,0-2-8,0 1 0,0 1-24,0-2 8,3-1 16,-3-2-8,0 0 0,1 2-8,-1 1-8,0 3 0,0 1 8,0-5 0,0 2 8,1-1-8,0-1 0,-1 2 8,0-2 0,0 1 16,1 1 8,0-4 0,0-1 16,-1-2-8,-1 0-24,1 0 0,-1 1-24,1 5 0,-1-4-8,1 4 8,0-2-8,1-1 0,-1 1 8,1 0 8,-1-3 16,-1 0 24,-3-2 40,1-1 24,0 2 8,-1 0 0,0-1-40,0 3-16,-2-2-16,4-1-16,-3 0 8,2-1 8,1 0 40,-1 0 8,1 1 16,-2-2 8,-1-2-32,-1 2 0,-2-3-24,1 3 0,1 0-8,-1 0 8,1 1 8,1-2 8,-2-2 8,0 0 8,-4-1-32,2 1 0,0-1-24,-1 3-8,-1-3-8,0 1-8,-2 1 16,1-1 8,4-1 24,-2 2 16,2-3-8,-3 0 8,3 0-24,-3 0-16,3-2-8,-1-1-8,-3 0 0,3 0-16,-7 2-8,3-1-8,-2 2-16,-6 0 8,7 0-8,-2 0 24,-1 2 0,3 1 0,-2-2 0,1-1-8,-2 0 8,-1-1-8,4 2 0,-3-1 0,5 2 8,1 1 0,-1-2 16,0 1 0,1-2 0,-1 0 0,1 0 8,-4 0 24,-1 2 48,1-2 32,-3 0 72,6 0 32,-3 0 8,-4 0 0,2 2-47,-2 0-49,-6-1-96,1 2-40,1-1-72,0-2-129,10 0-311,3-3 328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2T15:39:55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3987 880,'-45'-9'7831,"36"8"-5183,32 6-2445,116 16 1034,-125-19-1175,0-1 1,0 0-1,0-1 1,0 0-1,0-1 1,0-1-1,12-3-62,-7 2 242,1 0-1,-1 1 0,17 2-241,70 6 584,-79-9-404,11 0-109,9 2-17,-40 1-39,0 0 0,-1 0 1,1 0-1,-1-1 1,1 0-1,3-1-15,-4 1 27,-1 0-1,1 0 1,-1 0-1,0 1 0,1 0 1,-1 0-1,1 1 1,-1-1-1,4 2-26,43-8 56,-29 7-51,1-2 0,-1-1 0,0 0-1,0-2 1,-1-1 0,1-1 0,7-3-5,-20 4 89,0 0-1,-1-1 1,0 0 0,0 0 0,-1-1 0,0 0 0,0-1 0,5-5-89,54-70 345,-64 79-353,6-11 110,-1 0-1,0 0 1,-1 0 0,-1-1-1,3-9-101,-9 24 4,8-29 263,-1-1 1,-1 0-1,-2 0 1,-1 0-1,-2 0 0,-1-4-267,1 8 120,2-12 54,2-1 1,8-24-175,6-58 191,-5-36 110,8-120-187,-22 154-49,0 47-43,3-14-22,2-22 50,-5-14-50,-1 38 1,10-143-3,-1 83 9,14-249 2,-15 315-1,-4-1 0,-5-40-8,2 98 0,1 0 0,1 0 0,3-10 0,-1 15 0,-2 0 0,0-1 0,-2 1 0,0 0 0,-2-12 0,-1-4-2,2-1 0,1 1 1,3 0-1,5-34 2,-3 30-1,5-144-7,-7 163-4,1-1 0,1 1 0,5-10 12,11-56-4,12-17-26,-32 102 19,0-1 1,1 0-1,-1 1 1,1-1-1,-1 1 1,1-1-1,0 1 1,1 0-1,-1-1 1,0 1-1,1 0 1,0 1-1,0-1 1,0 0 0,0 1-1,0 0 1,0 0-1,1 0 1,-1 0-1,1 0 1,-1 1-1,1-1 1,0 1-1,-1 0 1,1 0-1,0 0 1,0 1-1,0-1 1,0 1 0,0 0-1,0 0 1,0 1-1,0-1 11,4 4-15,-1 1 0,0-1-1,0 2 1,0-1 0,-1 1 0,0-1-1,0 2 1,0-1 0,-1 1-1,4 4 16,4 6-7,-1-2 0,-1 0-1,-1 1 0,-1 0 1,3 8 7,14 23-1,-19-36 1,-1 0 0,0 1 0,-1-1 0,0 1 0,-1 0 0,0 1 0,-1-1 0,1 6 0,18 134 7,-16-81-2,-4 2 1,-3-1-1,-3 4-5,3-55 2,2 0 0,0 1 0,1-1 0,1 4-2,5 59 0,-7-69-2,0 0 0,2-1-1,0 1 1,3 9 2,8 46-7,-10 4 9,6 63 19,6 2-21,2-50-3,-9-49 5,-2 0 0,-1 12-2,7 272 57,34 199 245,13 129-109,-57-614-182,2-1 14,-3 0 0,0 0 0,-3-1 0,-1 1 0,-4 22-25,1-26 21,2 0-1,2 0 0,1 0 1,2 16-21,-1-37-1,1 0 0,0 0 0,0-1 1,1 1-1,1-1 0,0 1 1,1-1-1,0 0 0,0-1 0,1 1 1,1-1-1,0 0 0,0-1 0,1 0 1,0 0-1,0 0 0,1-1 1,0 0-1,1-1 0,0 0 0,0-1 1,0 0-1,1 0 0,3 0 1,-4-2 1,1 0-3,-1 0-1,0-1 1,1 0-1,0 0 1,-1-2 0,1 1-1,10-1 3,41 2-7,37 6 7,44 3-47,338-9-67,-424-1 114,-15 0-5,1-2 1,40-5 4,57-6-17,0 5 0,12 7 17,173-7-13,205-18 55,-328 17-20,146 1 27,-196 5 29,229 16 29,-291-8-84,-66-4 13,0-1 0,0-1 0,0-1-1,7-2-35,67-3 212,26-6 858,-115 10 1198,-9 0-1417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2T15:40:1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6493 152,'-26'-6'41,"25"6"130,0-1-1,0 1 1,0 0 0,1-1 0,-1 1-1,0 0 1,0-1 0,0 1 0,0-1 0,0 0-1,1 1 1,-1-1 0,0 1 0,0-1-1,1 0 1,-1 0 0,0 0 0,1 1 0,-1-1-1,1 0 1,-1 0 0,1 0 0,0 0-1,-1 0 1,1 0 0,0 0-171,9 4 3284,27-1-2488,-7-1-518,2 3-115,1-1-1,-1-2 0,1-1 0,-1-2 1,1-1-1,-1-1 0,0-2 0,0-1 1,22-9-163,-2 4 817,0 3 1,1 1 0,0 3 0,23 2-818,-56 2 48,122 7-16,-103-7-18,76-7-3,1 0 44,-51 5-32,69 3-1,-56 2-20,305 0 23,-7-11 56,-210 13 383,67-12-265,-10 9-111,-202-1-89,-6 1 1,1-1 0,-1-1 0,1 0 0,-1-1 1,0 0-1,1-1 0,-1-1 0,4-1 0,19-9 14,-22 10-3,-1-1 0,0-1 0,-1 0-1,1-1 1,-1 0 0,6-6-11,13-10 70,-22 17-42,0-1-1,0 0 1,-1-1-1,0 0 0,-1-1 1,0 0-28,39-42 148,17-24 232,-49 54-248,5-6 100,-2 0 1,-1-1-1,8-20-232,-4 0 175,-1-2 0,-3-1 1,10-50-176,-3-17 55,-5 0 0,-5-2 0,-6 0 0,-4 0 0,-6 0 0,-8-23-55,-34-321 64,35 386-47,-61-672 32,73 99-23,32-2-19,-33 627-8,3-582 88,-7 176 83,4 311-48,3-112 130,24-134-252,-24 320-4,2-1 0,2 1 0,3 1 0,1 0 0,3 1 0,5-9 4,36-37-30,-57 89 26,1 0 0,0 0 1,0 0-1,0 0 0,0 0 0,0 0 0,1 1 0,-1-1 0,0 0 0,1 1 0,-1-1 0,1 1 1,0-1-1,-1 1 0,1 0 0,0 0 0,0 0 0,0 0 0,0 0 0,0 0 0,0 0 1,0 1-1,0-1 0,0 1 0,0-1 0,0 1 0,0 0 0,1 0 0,-1 0 0,0 0 1,0 0-1,0 1 0,0-1 0,0 0 0,1 1 0,-1 0 0,0 0 0,0-1 0,0 1 0,0 0 4,3 3-11,0 0-1,0 0 1,-1 0-1,1 0 1,-1 1-1,0 0 1,0 0-1,-1 0 1,1 0-1,-1 0 1,0 1-1,-1 0 1,3 4 11,33 76-10,-28-65 6,0 0 0,-1 0-1,-1 1 1,-1 1 0,-1-1-1,-1 1 1,1 15 4,46 364 8,49 421 48,-92-669-36,-7-84 100,3-1 1,14 64-121,-2-28 119,-4 0-1,-3 66-118,-8-120 33,-1 479 726,-6-233-384,6-190-284,-7 350 400,10-266-390,0-64-49,-5 222 99,-2-238-114,0-27-3,4 0-1,10 78-33,1 52 16,19 86 67,-31-300-83,5 63 17,3 0 1,2 0 0,3-1-1,8 18-17,-13-59 6,0 1-1,2-1 0,0-1 1,2 0-1,0 0 0,1-2 1,1 1-1,1-2 0,0 0 1,1 0-1,1-2 0,1 0 1,0-1-1,1 0 0,13 6-5,41 32 4,-58-40-6,0-1 0,1 0 0,0-1 0,0-1 0,1 0 0,2 0 2,11 1 3,1-1 0,0-1 0,0-2 0,0-1 0,1-1-3,162 5 22,-103-7 5,22 7-27,38 1 8,-89-8 5,1 3 0,8 5-13,-33-6 14,0-1 0,0-2 0,9-2-14,0 0 14,232 1 72,-150 5 50,-82-10-79,11 4-41,-54-1 750,-4 2-644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2T15:42:45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3987 880,'-45'-9'7831,"36"8"-5183,32 6-2445,116 16 1034,-125-19-1175,0-1 1,0 0-1,0-1 1,0 0-1,0-1 1,0-1-1,12-3-62,-7 2 242,1 0-1,-1 1 0,17 2-241,70 6 584,-79-9-404,11 0-109,9 2-17,-40 1-39,0 0 0,-1 0 1,1 0-1,-1-1 1,1 0-1,3-1-15,-4 1 27,-1 0-1,1 0 1,-1 0-1,0 1 0,1 0 1,-1 0-1,1 1 1,-1-1-1,4 2-26,43-8 56,-29 7-51,1-2 0,-1-1 0,0 0-1,0-2 1,-1-1 0,1-1 0,7-3-5,-20 4 89,0 0-1,-1-1 1,0 0 0,0 0 0,-1-1 0,0 0 0,0-1 0,5-5-89,54-70 345,-64 79-353,6-11 110,-1 0-1,0 0 1,-1 0 0,-1-1-1,3-9-101,-9 24 4,8-29 263,-1-1 1,-1 0-1,-2 0 1,-1 0-1,-2 0 0,-1-4-267,1 8 120,2-12 54,2-1 1,8-24-175,6-58 191,-5-36 110,8-120-187,-22 154-49,0 47-43,3-14-22,2-22 50,-5-14-50,-1 38 1,10-143-3,-1 83 9,14-249 2,-15 315-1,-4-1 0,-5-40-8,2 98 0,1 0 0,1 0 0,3-10 0,-1 15 0,-2 0 0,0-1 0,-2 1 0,0 0 0,-2-12 0,-1-4-2,2-1 0,1 1 1,3 0-1,5-34 2,-3 30-1,5-144-7,-7 163-4,1-1 0,1 1 0,5-10 12,11-56-4,12-17-26,-32 102 19,0-1 1,1 0-1,-1 1 1,1-1-1,-1 1 1,1-1-1,0 1 1,1 0-1,-1-1 1,0 1-1,1 0 1,0 1-1,0-1 1,0 0 0,0 1-1,0 0 1,0 0-1,1 0 1,-1 0-1,1 0 1,-1 1-1,1-1 1,0 1-1,-1 0 1,1 0-1,0 0 1,0 1-1,0-1 1,0 1 0,0 0-1,0 0 1,0 1-1,0-1 11,4 4-15,-1 1 0,0-1-1,0 2 1,0-1 0,-1 1 0,0-1-1,0 2 1,0-1 0,-1 1-1,4 4 16,4 6-7,-1-2 0,-1 0-1,-1 1 0,-1 0 1,3 8 7,14 23-1,-19-36 1,-1 0 0,0 1 0,-1-1 0,0 1 0,-1 0 0,0 1 0,-1-1 0,1 6 0,18 134 7,-16-81-2,-4 2 1,-3-1-1,-3 4-5,3-55 2,2 0 0,0 1 0,1-1 0,1 4-2,5 59 0,-7-69-2,0 0 0,2-1-1,0 1 1,3 9 2,8 46-7,-10 4 9,6 63 19,6 2-21,2-50-3,-9-49 5,-2 0 0,-1 12-2,7 272 57,34 199 245,13 129-109,-57-614-182,2-1 14,-3 0 0,0 0 0,-3-1 0,-1 1 0,-4 22-25,1-26 21,2 0-1,2 0 0,1 0 1,2 16-21,-1-37-1,1 0 0,0 0 0,0-1 1,1 1-1,1-1 0,0 1 1,1-1-1,0 0 0,0-1 0,1 1 1,1-1-1,0 0 0,0-1 0,1 0 1,0 0-1,0 0 0,1-1 1,0 0-1,1-1 0,0 0 0,0-1 1,0 0-1,1 0 0,3 0 1,-4-2 1,1 0-3,-1 0-1,0-1 1,1 0-1,0 0 1,-1-2 0,1 1-1,10-1 3,41 2-7,37 6 7,44 3-47,338-9-67,-424-1 114,-15 0-5,1-2 1,40-5 4,57-6-17,0 5 0,12 7 17,173-7-13,205-18 55,-328 17-20,146 1 27,-196 5 29,229 16 29,-291-8-84,-66-4 13,0-1 0,0-1 0,0-1-1,7-2-35,67-3 212,26-6 858,-115 10 1198,-9 0-1417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2T15:42:45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6493 152,'-26'-6'41,"25"6"130,0-1-1,0 1 1,0 0 0,1-1 0,-1 1-1,0 0 1,0-1 0,0 1 0,0-1 0,0 0-1,1 1 1,-1-1 0,0 1 0,0-1-1,1 0 1,-1 0 0,0 0 0,1 1 0,-1-1-1,1 0 1,-1 0 0,1 0 0,0 0-1,-1 0 1,1 0 0,0 0-171,9 4 3284,27-1-2488,-7-1-518,2 3-115,1-1-1,-1-2 0,1-1 0,-1-2 1,1-1-1,-1-1 0,0-2 0,0-1 1,22-9-163,-2 4 817,0 3 1,1 1 0,0 3 0,23 2-818,-56 2 48,122 7-16,-103-7-18,76-7-3,1 0 44,-51 5-32,69 3-1,-56 2-20,305 0 23,-7-11 56,-210 13 383,67-12-265,-10 9-111,-202-1-89,-6 1 1,1-1 0,-1-1 0,1 0 0,-1-1 1,0 0-1,1-1 0,-1-1 0,4-1 0,19-9 14,-22 10-3,-1-1 0,0-1 0,-1 0-1,1-1 1,-1 0 0,6-6-11,13-10 70,-22 17-42,0-1-1,0 0 1,-1-1-1,0 0 0,-1-1 1,0 0-28,39-42 148,17-24 232,-49 54-248,5-6 100,-2 0 1,-1-1-1,8-20-232,-4 0 175,-1-2 0,-3-1 1,10-50-176,-3-17 55,-5 0 0,-5-2 0,-6 0 0,-4 0 0,-6 0 0,-8-23-55,-34-321 64,35 386-47,-61-672 32,73 99-23,32-2-19,-33 627-8,3-582 88,-7 176 83,4 311-48,3-112 130,24-134-252,-24 320-4,2-1 0,2 1 0,3 1 0,1 0 0,3 1 0,5-9 4,36-37-30,-57 89 26,1 0 0,0 0 1,0 0-1,0 0 0,0 0 0,0 0 0,1 1 0,-1-1 0,0 0 0,1 1 0,-1-1 0,1 1 1,0-1-1,-1 1 0,1 0 0,0 0 0,0 0 0,0 0 0,0 0 0,0 0 0,0 0 1,0 1-1,0-1 0,0 1 0,0-1 0,0 1 0,0 0 0,1 0 0,-1 0 0,0 0 1,0 0-1,0 1 0,0-1 0,0 0 0,1 1 0,-1 0 0,0 0 0,0-1 0,0 1 0,0 0 4,3 3-11,0 0-1,0 0 1,-1 0-1,1 0 1,-1 1-1,0 0 1,0 0-1,-1 0 1,1 0-1,-1 0 1,0 1-1,-1 0 1,3 4 11,33 76-10,-28-65 6,0 0 0,-1 0-1,-1 1 1,-1 1 0,-1-1-1,-1 1 1,1 15 4,46 364 8,49 421 48,-92-669-36,-7-84 100,3-1 1,14 64-121,-2-28 119,-4 0-1,-3 66-118,-8-120 33,-1 479 726,-6-233-384,6-190-284,-7 350 400,10-266-390,0-64-49,-5 222 99,-2-238-114,0-27-3,4 0-1,10 78-33,1 52 16,19 86 67,-31-300-83,5 63 17,3 0 1,2 0 0,3-1-1,8 18-17,-13-59 6,0 1-1,2-1 0,0-1 1,2 0-1,0 0 0,1-2 1,1 1-1,1-2 0,0 0 1,1 0-1,1-2 0,1 0 1,0-1-1,1 0 0,13 6-5,41 32 4,-58-40-6,0-1 0,1 0 0,0-1 0,0-1 0,1 0 0,2 0 2,11 1 3,1-1 0,0-1 0,0-2 0,0-1 0,1-1-3,162 5 22,-103-7 5,22 7-27,38 1 8,-89-8 5,1 3 0,8 5-13,-33-6 14,0-1 0,0-2 0,9-2-14,0 0 14,232 1 72,-150 5 50,-82-10-79,11 4-41,-54-1 750,-4 2-644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16:36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4 289 3521,'0'-1'400,"-1"1"0,1-1 1,0 1-1,-1-1 0,1 1 0,0 0 1,0-1-1,0 1 0,-1-1 0,1 0 1,0 1-1,0-1 0,0 1 1,0-1-1,0 1 0,0-1 0,0 1 1,0-1-1,0 1 0,0-1 0,0 1 1,1-1-1,-1 1 0,0-1 0,0 1 1,0-1-1,1 1 0,-1-1 1,0 1-401,15-19 2891,27-17-4134,-36 32 2454,40-36-245,-1-2-1,37-46-965,-42 44 229,-39 44-226,-1 0-1,0 0 0,0 0 1,0 0-1,0 0 1,0 0-1,1 0 0,-1 0 1,0-1-1,0 1 1,0 0-1,0 0 0,1 0 1,-1 0-1,0 0 1,0 0-1,0 0 0,0 0 1,1 0-1,-1 0 1,0 0-1,0 0 0,0 1 1,0-1-1,0 0 1,1 0-1,-1 0 0,0 0 1,0 0-1,0 0 1,0 0-1,0 0 0,1 0 1,-1 0-1,0 1 1,0-1-1,0 0 0,0 0 1,0 0-1,0 0 0,0 0 1,0 1-1,1-1 1,-1 0-1,0 0 0,0 0 1,0 0-1,0 1 1,0-1-1,0 0 0,0 0 1,0 0-1,0 0 1,0 1-1,0-1 0,0 0 1,0 0-1,0 0 1,0 0-1,0 0 0,-1 1 1,1-1-1,0 0 1,0 0-3,2 25 32,-6 30 12,4-51-52,-11 104 3302,4 106-3294,13-191 1495,-6-24-784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16:37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38 124 1624,'-1'1'414,"0"-1"-1,0 0 0,0 1 0,0-1 1,0 0-1,-1 0 0,1 0 1,0 0-1,0 0 0,0 0 0,0 0 1,0-1-1,0 1 0,-1 0 1,1-1-1,0 1 0,0 0 0,0-1 1,0 1-1,0-1 0,0 0 0,0 1 1,1-1-1,-1 0 0,0 0 1,0 1-1,0-1 0,1 0 0,-1 0 1,0-1-414,4-12 3563,8-6-4447,-11 20 862,5-7 188,-1 0 1,1 0 0,1 0 0,-1 0 0,1 1 0,0 0-1,1 0 1,5-4-167,-9 8 31,0 1 0,0-1 1,-1 0-1,1 1 0,0-1 0,0 1 0,1 0 0,-1 0 0,0 1 0,0-1 0,0 0 1,1 1-1,-1 0 0,0 0 0,1 0 0,-1 0 0,0 0 0,0 1 0,1-1 0,-1 1 1,0 0-1,3 1-31,-3-1 31,0 1 1,1-1 0,-1 1 0,0 0-1,0 0 1,0 0 0,0 0 0,0 1-1,-1-1 1,1 1 0,-1-1-1,1 1 1,-1 0 0,0 0 0,0 0-1,0 0 1,-1 0 0,1 1 0,-1-1-1,0 0 1,0 1 0,0-1-1,0 1 1,0 0 0,-1-1 0,0 1-1,0-1 1,0 1 0,0 0 0,0-1-1,-1 1 1,1-1 0,-1 1 0,0 0-32,-4 38 160,5-36-110,0 1 0,0-1 0,-1 1 0,0-1 1,-1 1-1,0-1 0,1 0 0,-4 6-50,-10 29 117,13-35-103,1-1 1,-1 1 0,0 0-1,-1-1 1,0 1-1,1-1 1,-2 0 0,1 0-1,-1 0 1,1 0-1,-1 0 1,-1-1 0,0 1-15,-3 2 15,-42 32 80,48-38-88,0 0 0,0 1 0,0-1-1,0 0 1,0 0 0,0-1 0,0 1 0,-1 0 0,1-1 0,0 1-1,0-1 1,-1 0 0,1 0 0,0 0 0,-1 0 0,1 0 0,0 0-1,-1 0 1,1-1 0,0 1 0,0-1 0,0 0 0,-2 0-7,2-1-14,0 0 0,1-1 1,-1 1-1,1 0 0,0-1 0,0 1 1,0 0-1,0-1 0,0 0 1,0 1-1,0-1 0,1 1 0,0-1 1,-1 0-1,1 1 0,0-1 1,0 0-1,0 1 0,1-1 0,-1 0 1,1 1-1,0-2 14,-1 3-6,0 0 0,0 0-1,0 0 1,0 0 0,0 0 0,0 0 0,0 0 0,1 0-1,-1 0 1,0 0 0,1 0 0,-1 0 0,0 0 0,1 0-1,0 1 1,-1-1 0,1 0 0,-1 0 0,1 0-1,0 1 1,-1-1 0,1 0 0,0 1 0,0-1 0,0 1-1,0-1 1,-1 1 0,1-1 0,0 1 0,0 0-1,0-1 1,0 1 0,0 0 0,0 0 0,0-1 0,0 1-1,0 0 1,0 0 0,0 0 0,0 0 0,0 1 0,0-1-1,0 0 1,0 0 0,0 0 0,0 1 0,0-1-1,0 1 1,0-1 0,0 1 0,-1-1 0,1 1 0,0-1-1,0 1 1,0 0 0,-1-1 0,1 1 0,0 1 6,33 37-5,-30-32 40,1-1 0,0 1 0,0-1 0,1-1 0,0 1 0,2 1-35,-6-5 45,1-1-1,-1 1 0,1-1 1,0 0-1,-1 0 1,1 0-1,0 0 0,0 0 1,-1-1-1,1 1 1,0-1-1,0 0 0,0 0 1,0 0-1,0 0 1,0 0-1,0-1 0,-1 1 1,1-1-1,0 0-44,37-17 518,-34 14-462,1 0 0,-1 1-1,1 0 1,0 1-1,0-1 1,1 1-56,-6 2-269,0-1 0,0 1 0,0 0 0,0 0 0,0 0 0,1 0 0,-1 0 0,0 1 0,0-1 0,0 1 0,0-1 0,0 1 0,0 0 0,0 0 269,4 1-1669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0:2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2 215 3385,'0'0'1793,"0"0"-190,2-2 4925,19-12-4894,-6 7-1249,0-2 0,-1 0 0,-1 0 0,0-2 0,0 1-1,-1-2 1,0 1 0,-1-2 0,0 0 0,-1 0 0,0 0 0,-1-2 0,-1 1 0,-1-1-1,5-10-384,-6 52 187,-2 24-191,-1 53 55,-1-52 498,-1 0 0,-3 0 0,-5 19-549,10-40 402,-2-26-5623,0-12 3342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0:2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43 2649,'8'-19'4645,"-8"18"-4350,0 0 0,0 0 0,0 0-1,0 0 1,1 0 0,-1 0 0,0 0 0,1 0-1,-1 0 1,1 0 0,-1 0 0,1 1-1,-1-1 1,1 0 0,-1 0 0,1 0 0,0 1-1,0-1 1,-1 0 0,1 1 0,0-1 0,0 0-1,0 1 1,0-1 0,-1 1 0,1 0 0,0-1-1,0 1 1,0 0 0,0-1 0,0 1-1,0 0 1,0 0 0,1 0-295,-1 16 907,0-2-681,-1-1 1,0 0 0,-1 1-1,0-1 1,-1 0-1,-1 0 1,0 0-1,-1 0 1,0 0 0,-1-1-1,0 1 1,-1-1-1,0 0 1,-1-1 0,-1 0-1,0 0 1,0-1-1,-1 0 1,-2 2-227,2-2-3,4-6-144,1 0 0,0 1 0,0 0 0,1 0-1,-1 0 1,-1 4 147,5-7-1339,5-1 527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0:2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87 2425,'0'0'249,"0"0"0,-1 0 0,1 0 0,0 1 0,0-1 0,0 0 1,-1 0-1,1 0 0,0 0 0,0-1 0,-1 1 0,1 0 1,0 0-1,0 0 0,0 0 0,-1 0 0,1 0 0,0 0 0,0 0 1,0 0-1,0 0 0,-1-1 0,1 1 0,0 0 0,0 0 1,0 0-1,0 0 0,-1-1 0,1 1 0,0 0 0,0 0 0,0 0 1,0 0-1,0-1 0,0 1 0,0 0 0,0 0 0,0-1 1,0 1-1,0 0 0,0 0 0,0 0 0,0-1 0,0 1 1,0 0-1,0 0 0,0 0 0,0-1 0,0 1 0,0 0 0,0 0 1,0 0-1,0-1-249,10-14 3020,13-10-4456,-23 25 2076,4-3-568,0-1-1,0 0 0,0 1 0,0 0 1,0 0-1,1 0 0,-1 1 1,1-1-1,-1 1 0,1 0 0,0 1 1,0-1-1,0 1 0,0 0 0,1 0 1,-1 0-1,0 1 0,0 0 0,0 0 1,1 0-1,-1 1 0,0-1 0,0 1 1,0 0-1,0 1 0,0-1 0,0 1 1,0 1-72,0-1 21,-1 1 0,0-1 1,0 1-1,0 1 0,0-1 1,-1 0-1,1 1 1,-1 0-1,0 0 0,0 0 1,0 0-1,-1 0 1,1 1-1,-1-1 0,0 1 1,0-1-1,-1 1 0,1 0 1,-1 0-1,0 0 1,-1 0-1,1 0 0,-1 0 1,0 0-1,0 0 1,0 0-1,-1 0 0,0-1 1,0 1-1,0 1-21,-1 4 12,-1 0 0,0 1 1,-1-1-1,0 0 0,0-1 0,-1 1 0,0-1 0,-1 0 1,0 0-1,0 0 0,-1-1 0,0 0 0,-1-1 1,0 1-1,0-2 0,0 1 0,-1-1 0,0 0 0,0-1 1,-1 0-1,1 0 0,-1-1 0,-4 1-12,-11 6 2,21-8-3,-1-1 1,0 1 0,1-2-1,-1 1 1,0 0-1,0-1 1,0 0 0,-4 1 0,14-9-145,11-2 150,-2 5 48,-1 1 1,1 1-1,0 0 1,1 1-1,-1 0 0,0 2 1,0-1-1,0 2 1,0 0-1,0 0 1,11 4-54,64 7 1157,-88-13-1192,-1 0-1,1 0 0,-1 0 0,1 0 0,-1 0 0,1 0 0,-1 0 1,1 0-1,-1 0 0,0 0 0,1 0 0,-1 0 0,1 0 0,-1-1 1,1 1-1,-1 0 0,1 0 0,-1-1 0,1 1 0,-1 0 0,0-1 0,1 1 1,-1 0-1,0-1 0,1 1 0,-1 0 0,0-1 0,1 1 0,-1-1 1,0 1-1,0-1 0,0 1 0,1-1 0,-1 1 0,0 0 0,0-1 1,0 0 35,4-8-2925,3 3 1477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0:21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1672,'0'5'11203,"0"8"-5531,-1 0-5562,-1 0 0,1 0 0,-2-1 1,0 1-1,0-1 0,-6 12-110,9-24-960,0-1 380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0:2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1576,'0'3'10880,"0"25"-7246,-7 37-3723,3-53 343,3-7-169,0 0 0,0 0 0,0 0 0,-1 0 0,0 0 0,0 0 0,-1 0 0,1-1 0,-1 1 0,-3 2-85,-7 1-95,13-8-247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0:2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40 366 1528,'-14'7'-698,"-4"-2"5974,10-13 128,10-15-3734,10-27-186,3 1 0,1 0 0,20-40-1484,-31 79 64,-2-1 0,1 1 0,-1-1 0,-1 0 1,0 0-1,0-4-64,3-15 266,-13 81-168,-9 50-82,10-75 31,-2 0 0,-1 0 0,-1-1 0,0-1 0,-15 21-47,31-52 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1:46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87 1464,'-13'-14'10082,"6"0"-6267,7 12-3727,0 1-1,0-1 1,0 1 0,0-1 0,0 1 0,1-1 0,-1 1 0,0-1 0,1 1 0,-1 0 0,1-1 0,0 1-1,-1 0 1,1-1 0,0 1 0,0 0 0,0 0 0,0-1 0,0 1 0,0 0 0,0 0 0,0 0-1,1 1 1,0-2-88,2-1 79,0 0 0,0 0 0,1 1 0,-1 0 0,1-1 0,0 2-1,0-1 1,0 0 0,0 1 0,0 0 0,0 0 0,0 0 0,0 1-1,0 0 1,0 0 0,0 0 0,1 1 0,0 0-79,-4-1 15,1 1 1,-1-1-1,1 1 0,-1 0 1,0 0-1,1 0 0,-1 0 1,0 0-1,0 1 0,0-1 1,0 1-1,0-1 1,0 1-1,0 0 0,0 0 1,-1 0-1,1 0 0,-1 0 1,1 0-1,-1 0 0,0 0 1,0 0-1,0 1 0,0-1 1,0 1-1,0-1 1,-1 1-1,1-1 0,-1 1 1,0-1-1,0 1 0,0-1 1,0 1-1,0-1 0,0 1 1,-1-1-1,1 1 0,-2 1-15,-2 10 37,-2-1-1,0 0 1,0 0-1,-1-1 0,-1 0 1,0 0-1,0-1 0,-7 7-36,7-8 71,11-11-64,0 0 0,1 0 0,-1 0 0,0 0 0,1 1-1,-1-1 1,0 1 0,1 0 0,-1 0 0,1 0 0,-1 1 0,1-1 0,-1 1 0,0 0 0,1-1 0,-1 2 0,0-1 0,0 0-1,0 1 1,0-1 0,0 1 0,0 0 0,0 0 0,-1 0 0,1 0 0,0 0 0,0 2-7,-1-2 27,0-1 0,0 1 1,0 0-1,0 0 0,0 1 0,0-1 1,-1 0-1,1 0 0,-1 1 0,1-1 0,-1 1 1,0-1-1,0 1 0,0 0 0,0 0 1,-1-1-1,1 1 0,-1 0 0,0 0 0,0-1 1,0 1-1,0 0 0,0 0 0,0 0 1,-1-1-1,1 1 0,-1 0 0,0-1 1,0 1-1,0 0 0,0-1 0,-1 1 0,0 1-27,-5 4 139,-1-1-1,1 1 0,-1-1 0,-1-1 0,1 0 0,-1 0 0,-1 0 0,1-1 0,-2 0-138,-2 1 68,0 2 0,1-1-1,0 1 1,-5 6-68,12-10 1750,6-5-865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1:52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24 2441,'7'-19'7251,"-4"14"-2797,-6 17-2871,-31 77 129,4-17-448,29-70-1228,0 0 0,0 0 0,0 0 0,1 0 0,-1 0 0,1 0 0,-1 1 0,1-1 0,0 0 0,0 0 0,0 0 0,0 0-1,0 1 1,0-1 0,0 0 0,1 0 0,-1 0 0,1 0 0,0 0 0,0 0 0,0 0 0,0 1-36,1-1 15,0-1 1,1 1 0,-1 0-1,1-1 1,-1 0-1,1 1 1,0-1 0,-1 0-1,1 0 1,0-1 0,0 1-1,0 0 1,0-1-1,0 0 1,0 0 0,0 0-16,19 3 346,1-1 1,0-1 0,0-2 0,0 0 0,0-1 0,0-1 0,-1-1 0,1-2 0,17-5-347,-32 7 237,-7 4-4127,-2 0 2511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1:52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2449,'-5'2'11442,"-2"20"-7387,-2 19-4117,-4 35 1890,7-49-1222,1-1-1,2 1 0,0 0 0,2 0 1,1-1-1,1 1 0,1 3-605,1-29-455,0-9 310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2:21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50 2657,'-1'0'203,"1"0"1,-1 0-1,1 0 1,-1 0 0,0 0-1,1 0 1,-1 0 0,1 0-1,-1 0 1,1 0-1,-1 0 1,0 0 0,1 0-1,-1-1 1,1 1 0,-1 0-1,1 0 1,-1-1-1,1 1 1,-1 0 0,1-1-1,-1 1 1,1 0 0,-1-1-1,1 1 1,0-1-1,-1 1 1,1-1 0,0 1-1,-1-1 1,1 1 0,0-1-1,0 1 1,-1-1-1,1 1 1,0-1 0,0 1-1,0-1-203,17-12 8126,-6 6-10089,-7 4 2079,0 1 0,1 0 0,-1-1 0,1 2 0,0-1 0,0 1 1,-1-1-1,1 1 0,0 1 0,0-1 0,0 1 0,0-1 0,0 2 0,0-1 0,0 0 0,0 1 1,0 0-1,0 0 0,0 1 0,0-1-116,-3 0 16,1 0 0,-1 0 0,0 0 0,0 0 0,0 0 0,0 1 1,0-1-1,0 1 0,0-1 0,0 1 0,-1-1 0,1 1 0,-1 0 0,1 0 0,-1 0 1,0 0-1,1 0 0,-1 0 0,0 0 0,0 1 0,-1-1 0,1 0 0,0 1 0,-1-1 0,0 0 1,1 1-1,-1-1 0,0 0 0,0 1 0,0-1 0,0 1 0,-1-1 0,1 0 0,-1 1 0,1-1 1,-1 0-1,0 1 0,0-1 0,-1 2-16,-11 20 69,10-19-64,0 0 0,1 0 1,-1 0-1,1 0 0,0 1 0,0-1 0,1 1 1,-1 1-6,48 12-70,-39-15 79,0 1-1,0-1 1,-1 2-1,0-1 0,0 1 1,0 0-1,0 0 1,-1 1-1,1 2-8,-4-7 26,-1 0 0,0 0-1,0 1 1,0-1 0,-1 1-1,1-1 1,0 1 0,-1-1-1,0 1 1,1-1 0,-1 1-1,0-1 1,-1 1 0,1-1-1,0 1 1,-1 0 0,1-1 0,-1 0-1,0 1 1,1-1 0,-1 1-1,-1-1 1,1 0 0,0 0-1,0 1 1,-1-1 0,0 0-1,1 0 1,-1 0 0,0-1-1,-1 2-25,-8 8 352,0-1 0,0 0 0,-2-1 0,-7 5-352,15-11 27,1 0-1,-1 0 0,1-1 0,-1 0 1,0 0-1,0 0 0,0-1 0,0 1 1,0-1-1,0 0 0,0-1 0,0 1 1,-1-1-1,1 0 0,-2-1-26,7 1-95,-1 0-1,1 0 1,0 0 0,0 0-1,-1 0 1,1-1-1,0 1 1,0 0 0,-1 0-1,1 0 1,0-1-1,0 1 1,-1 0 0,1-1-1,0 1 1,0 0 0,0 0-1,0-1 1,0 1-1,-1 0 1,1-1 0,0 1-1,0 0 1,0-1-1,0 1 1,0 0 0,0-1-1,0 1 1,0 0 0,0 0-1,0-1 1,0 1-1,0 0 1,1-1 0,-1 1-1,0 0 1,0-1-1,0 1 1,0 0 0,0-1-1,1 1 1,-1 0 0,0 0-1,0-1 96,6-8-1221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2:22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2713,'-2'31'9854,"-6"5"-4598,-29 87-3780,16-58-75,20-59-2146,3-11 490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2:2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 2673,'1'-3'385,"3"-13"1121,-4 16-1372,0 0 1,0-1-1,0 1 1,0 0-1,0-1 1,0 1 0,0 0-1,0 0 1,0-1-1,0 1 1,0 0-1,1 0 1,-1-1-1,0 1 1,0 0-1,0 0 1,0 0-1,1-1 1,-1 1-1,0 0 1,0 0-1,1 0 1,-1 0-1,0 0 1,0-1-1,1 1 1,-1 0-1,0 0 1,0 0-1,1 0 1,-1 0-1,0 0 1,0 0-1,1 0 1,-1 0-1,0 0 1,1 0-1,-1 0 1,0 0-1,0 0 1,1 0-1,-1 0 1,0 0-1,0 0 1,1 1-135,-1-1 1183,0 0-75,-11 44 2313,5-11-2774,-2-12-162,5-15-375,0 1-1,0-1 1,1 1-1,0 0 1,0 0 0,1 0-1,0 0 1,0 0-1,0 0 1,1 0-1,0 0 1,1 6-110,0-12 17,0 0 0,0 0 0,0 0 1,0-1-1,0 1 0,0 0 0,0 0 0,0-1 0,0 1 0,1-1 1,-1 1-1,0-1 0,0 0 0,1 1 0,-1-1 0,0 0 0,0 0 1,1 0-1,-1 0 0,0 0 0,1 0 0,0 0-17,37-2 334,-30 1-210,7-1 92,6 2-16,-1-2-1,0 0 1,0-2 0,0 0 0,0-1 0,19-8-200,-38 10-1056,-2 0-5038,0 3 5753,1-6-1071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2:23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4209,'-5'2'9061,"1"11"-6622,0 13-3270,4-24 1627,-11 93 2302,7-48-2391,-2 0 0,-2 0 0,-2-1 1,-4 8-708,11-48-404,1-9-1286,2-11-2571,2-2 2346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2:2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53 1984,'20'-37'4905,"-12"22"2268,-25 65-4339,15-40-2554,-1 0 1,0-1-1,0 1 0,-6 9-280,-5 4 474,9-15-351,0 0-1,0 0 1,1 0-1,0 1 1,-1 6-123,5-15-868,0 0 572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90721-3651-4337-9639-DD82AC1F7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AB3070-ABC8-45C2-88CB-B96FC7B5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4A8AC6-046A-4C18-AB4B-67020AE2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C4D79-0A89-4E3F-A4D9-6153FB46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B89926-2A85-4684-893E-7AD247F6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42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D6B41-BCC3-4492-8773-AD6C1542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4A8AB2-84E9-4C70-9705-1CB4B9162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55A5AE-C972-405C-A8D1-4DF7449C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C1ABE-E070-4C43-A19D-321F0875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CD531-A349-4AC8-9969-0EF8E2D4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3E4E1C-FE55-423E-A2B7-41694EFA6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69A7E0-C239-4949-A578-DDC24BEB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B3D14-A56E-4137-B9C2-471D8206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C61957-96EB-4AE6-A855-92A8B08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4D091-BAC7-441B-9178-A07C9F71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102F2-AC2F-4B3D-8772-D0335C3D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70B70-DB5D-4186-AB02-1E7B141F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00BE6-C1DC-4DDB-AEF3-DD45CE86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464C5-2234-4211-BB5B-869643F9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31B96-459A-4C88-BD20-F8581618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6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9ED0-E258-40C6-B7AF-B2DF6304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13871-211F-403F-B108-A46A47C7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6CC2FD-B321-4DDC-9A1B-FC82C84A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006421-7619-4EF5-93EE-A4C56E22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7097E1-D959-4D53-9DAF-3F9C59D9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6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8BD14-534F-4707-8BEA-839FA75B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37DF9-2CFA-4727-BA9B-3FC64D2B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09652B-07BB-4A33-BF56-B32FCECFF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DAFA2-D958-412D-B2CB-126361E7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9C11ED-29FB-4053-ACEB-5C33E04E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D9CF1-E8D8-4395-ACAA-D58BEB9A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1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78266-C678-4E18-B85C-7280EAC7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80506-0DC6-48E7-819D-E42C18F4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3FBA95-25A2-4745-B971-3139AF5DA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5F7A08-8ECC-426C-956F-1DBB469A8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A61676-F2ED-4B1D-A7F4-30FE9322F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ABCF71-2C7C-42CF-8BA3-386FA405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1A1270-B9A9-439D-B3B1-8BCD17B4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C4EE13-82C2-428D-B0C3-0ED87928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0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E2A62-A1DF-44A5-8077-B6455E61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D40D0F-3DE2-41FE-8849-9D7C5B98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783693-5C83-451D-8C91-D1AF5608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871806-D8DF-4155-8C88-71A69282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15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99E68A-015F-4E7B-A15C-918E778E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053B57-D247-4C82-B352-D9692D76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ACCA14-8FB8-4DA3-851F-6EE8AB35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43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577A8-DE18-4F3B-96CC-CF4CDD17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571F27-8CA8-475D-BE1A-1A2061610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EAC4AC-2A03-4627-A758-CA93BA8E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15559-ACCA-458C-B8D3-C6636CF0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F05085-0747-4E93-9827-DA6B7F56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48FDBF-EFB5-4D5C-AB0D-1BD72729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22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F3426-938D-4D9D-9787-EFFC5479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44B5C8-9F36-4FED-BAF4-C67E61407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7FB072-C7CF-4B05-948A-8EE8009E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9C8E66-F54D-4CD0-B659-3889A7B2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3C391E-5DFA-4404-A8EF-1E23D196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83BE73-0D76-49E3-ABD3-6631A3DD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75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E9C983-715E-49C4-A1E9-AD4C61EC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9C54B-99E9-4140-A8A8-F146BB56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D3DF60-CCDA-4BDD-B151-5D1DA9E21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83100-EF99-4ADA-81F7-2F0CF88F6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C2387-927A-42BF-BB92-62E2388BF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43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mp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5.png"/><Relationship Id="rId10" Type="http://schemas.openxmlformats.org/officeDocument/2006/relationships/image" Target="../media/image12.tmp"/><Relationship Id="rId4" Type="http://schemas.openxmlformats.org/officeDocument/2006/relationships/customXml" Target="../ink/ink19.xml"/><Relationship Id="rId9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31.xml"/><Relationship Id="rId26" Type="http://schemas.openxmlformats.org/officeDocument/2006/relationships/customXml" Target="../ink/ink35.xml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34" Type="http://schemas.openxmlformats.org/officeDocument/2006/relationships/customXml" Target="../ink/ink39.xml"/><Relationship Id="rId7" Type="http://schemas.openxmlformats.org/officeDocument/2006/relationships/image" Target="../media/image10.png"/><Relationship Id="rId12" Type="http://schemas.openxmlformats.org/officeDocument/2006/relationships/customXml" Target="../ink/ink28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2.png"/><Relationship Id="rId24" Type="http://schemas.openxmlformats.org/officeDocument/2006/relationships/customXml" Target="../ink/ink34.xml"/><Relationship Id="rId32" Type="http://schemas.openxmlformats.org/officeDocument/2006/relationships/customXml" Target="../ink/ink38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36.xml"/><Relationship Id="rId10" Type="http://schemas.openxmlformats.org/officeDocument/2006/relationships/customXml" Target="../ink/ink27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24.xml"/><Relationship Id="rId9" Type="http://schemas.openxmlformats.org/officeDocument/2006/relationships/image" Target="../media/image11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20.png"/><Relationship Id="rId30" Type="http://schemas.openxmlformats.org/officeDocument/2006/relationships/customXml" Target="../ink/ink37.xml"/><Relationship Id="rId35" Type="http://schemas.openxmlformats.org/officeDocument/2006/relationships/image" Target="../media/image24.png"/><Relationship Id="rId8" Type="http://schemas.openxmlformats.org/officeDocument/2006/relationships/customXml" Target="../ink/ink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7.tmp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90.png"/><Relationship Id="rId7" Type="http://schemas.openxmlformats.org/officeDocument/2006/relationships/image" Target="../media/image21.tmp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970" y="214455"/>
            <a:ext cx="5503194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 err="1">
                <a:solidFill>
                  <a:srgbClr val="FF0000"/>
                </a:solidFill>
              </a:rPr>
              <a:t>C</a:t>
            </a:r>
            <a:r>
              <a:rPr lang="de-DE" sz="2800" b="1" err="1"/>
              <a:t>amera</a:t>
            </a:r>
            <a:r>
              <a:rPr lang="de-DE" sz="2800" b="1"/>
              <a:t> </a:t>
            </a:r>
            <a:r>
              <a:rPr lang="de-DE" sz="2800" b="1" err="1">
                <a:solidFill>
                  <a:srgbClr val="FF0000"/>
                </a:solidFill>
              </a:rPr>
              <a:t>c</a:t>
            </a:r>
            <a:r>
              <a:rPr lang="de-DE" sz="2800" b="1" err="1"/>
              <a:t>ontrolled</a:t>
            </a:r>
            <a:r>
              <a:rPr lang="de-DE" sz="2800" b="1"/>
              <a:t> </a:t>
            </a:r>
            <a:r>
              <a:rPr lang="de-DE" sz="2800" b="1">
                <a:solidFill>
                  <a:srgbClr val="FF0000"/>
                </a:solidFill>
              </a:rPr>
              <a:t>Sw</a:t>
            </a:r>
            <a:r>
              <a:rPr lang="de-DE" sz="2800" b="1"/>
              <a:t>arm-</a:t>
            </a:r>
            <a:r>
              <a:rPr lang="de-DE" sz="2800" b="1">
                <a:solidFill>
                  <a:srgbClr val="FF0000"/>
                </a:solidFill>
              </a:rPr>
              <a:t>R</a:t>
            </a:r>
            <a:r>
              <a:rPr lang="de-DE" sz="2800" b="1"/>
              <a:t>obots 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 descr="Ein Bild, das drinnen, Tisch, Schreibtisch, weiß enthält.&#10;&#10;Automatisch generierte Beschreibung">
            <a:extLst>
              <a:ext uri="{FF2B5EF4-FFF2-40B4-BE49-F238E27FC236}">
                <a16:creationId xmlns:a16="http://schemas.microsoft.com/office/drawing/2014/main" id="{EB7B7C7F-79C5-4CC2-99B8-22C2553BE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0" y="2851390"/>
            <a:ext cx="5052781" cy="3792155"/>
          </a:xfrm>
          <a:prstGeom prst="rect">
            <a:avLst/>
          </a:prstGeom>
        </p:spPr>
      </p:pic>
      <p:pic>
        <p:nvPicPr>
          <p:cNvPr id="6" name="Grafik 5" descr="Ein Bild, das drinnen, Monitor, Computer, Laptop enthält.&#10;&#10;Automatisch generierte Beschreibung">
            <a:extLst>
              <a:ext uri="{FF2B5EF4-FFF2-40B4-BE49-F238E27FC236}">
                <a16:creationId xmlns:a16="http://schemas.microsoft.com/office/drawing/2014/main" id="{160D857C-267F-4461-8983-0A5420985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24" y="1126347"/>
            <a:ext cx="6316566" cy="4605305"/>
          </a:xfrm>
          <a:prstGeom prst="rect">
            <a:avLst/>
          </a:prstGeom>
        </p:spPr>
      </p:pic>
      <p:pic>
        <p:nvPicPr>
          <p:cNvPr id="8" name="Grafik 7" descr="Ein Bild, das Elektronik, Kamera enthält.&#10;&#10;Automatisch generierte Beschreibung">
            <a:extLst>
              <a:ext uri="{FF2B5EF4-FFF2-40B4-BE49-F238E27FC236}">
                <a16:creationId xmlns:a16="http://schemas.microsoft.com/office/drawing/2014/main" id="{19872CB3-EBC8-4D33-9AFE-447CF6DB3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11" y="743465"/>
            <a:ext cx="2829328" cy="18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1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995" y="256535"/>
            <a:ext cx="6965324" cy="5290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b="1"/>
              <a:t>Motivation für die </a:t>
            </a:r>
            <a:r>
              <a:rPr lang="de-DE" sz="2800" b="1">
                <a:solidFill>
                  <a:srgbClr val="FF0000"/>
                </a:solidFill>
              </a:rPr>
              <a:t>C</a:t>
            </a:r>
            <a:r>
              <a:rPr lang="de-DE" sz="2800" b="1"/>
              <a:t>amera </a:t>
            </a:r>
            <a:r>
              <a:rPr lang="de-DE" sz="2800" b="1" err="1">
                <a:solidFill>
                  <a:srgbClr val="FF0000"/>
                </a:solidFill>
              </a:rPr>
              <a:t>c</a:t>
            </a:r>
            <a:r>
              <a:rPr lang="de-DE" sz="2800" b="1" err="1"/>
              <a:t>ontrolled</a:t>
            </a:r>
            <a:r>
              <a:rPr lang="de-DE" sz="2800" b="1"/>
              <a:t> </a:t>
            </a:r>
            <a:r>
              <a:rPr lang="de-DE" sz="2800" b="1" err="1">
                <a:solidFill>
                  <a:srgbClr val="FF0000"/>
                </a:solidFill>
              </a:rPr>
              <a:t>Sw</a:t>
            </a:r>
            <a:r>
              <a:rPr lang="de-DE" sz="2800" b="1" err="1"/>
              <a:t>arm</a:t>
            </a:r>
            <a:r>
              <a:rPr lang="de-DE" sz="2800" b="1"/>
              <a:t>-</a:t>
            </a:r>
            <a:r>
              <a:rPr lang="de-DE" sz="2800" b="1">
                <a:solidFill>
                  <a:srgbClr val="FF0000"/>
                </a:solidFill>
              </a:rPr>
              <a:t>R</a:t>
            </a:r>
            <a:r>
              <a:rPr lang="de-DE" sz="2800" b="1"/>
              <a:t>obots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A6FB23A5-7849-4F9D-9EFE-7CC3841959FF}"/>
              </a:ext>
            </a:extLst>
          </p:cNvPr>
          <p:cNvSpPr/>
          <p:nvPr/>
        </p:nvSpPr>
        <p:spPr>
          <a:xfrm>
            <a:off x="173567" y="1082457"/>
            <a:ext cx="1146121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/>
              <a:t>Wollte am TdoT viele Bertl‘s auf einem Tisch haben die gemeinsam etwas sinnvolles tun</a:t>
            </a:r>
            <a:br>
              <a:rPr lang="de-DE" sz="2000"/>
            </a:br>
            <a:endParaRPr lang="de-DE" sz="2000"/>
          </a:p>
          <a:p>
            <a:r>
              <a:rPr lang="de-DE" sz="2000" b="1"/>
              <a:t>Standartlösung:</a:t>
            </a:r>
            <a:r>
              <a:rPr lang="de-DE" sz="2000"/>
              <a:t>  </a:t>
            </a:r>
          </a:p>
          <a:p>
            <a:r>
              <a:rPr lang="de-DE" sz="2000"/>
              <a:t>	Linienfolger-Train mit US-Distanzsensoren zur Erkennung von Hindernissen und anderen Bertls.</a:t>
            </a:r>
            <a:br>
              <a:rPr lang="de-DE" sz="2000"/>
            </a:br>
            <a:r>
              <a:rPr lang="de-DE" sz="2000" b="1"/>
              <a:t>Nachteil:</a:t>
            </a:r>
          </a:p>
          <a:p>
            <a:r>
              <a:rPr lang="de-DE" sz="2000" b="1"/>
              <a:t>	</a:t>
            </a:r>
            <a:r>
              <a:rPr lang="de-DE" sz="2000"/>
              <a:t>Bertl kann keine echten Navigationsaufgaben lösen ( muß sich immer an der Linie festhalten ).</a:t>
            </a:r>
            <a:br>
              <a:rPr lang="de-DE" sz="2000"/>
            </a:br>
            <a:r>
              <a:rPr lang="de-DE" sz="2000"/>
              <a:t>	Bertl hat kein vollständiges Bild seiner Umgebung ( Obstacles und andere Bertls )</a:t>
            </a:r>
            <a:br>
              <a:rPr lang="de-DE" sz="2000"/>
            </a:br>
            <a:r>
              <a:rPr lang="de-DE" sz="2000"/>
              <a:t>	und weiß auch nicht wo er selbst steht und wohin er schaut.</a:t>
            </a:r>
          </a:p>
          <a:p>
            <a:endParaRPr lang="de-DE" sz="2000"/>
          </a:p>
          <a:p>
            <a:r>
              <a:rPr lang="de-DE" sz="2000" b="1"/>
              <a:t>CcSwR Lösung:</a:t>
            </a:r>
          </a:p>
          <a:p>
            <a:pPr lvl="1"/>
            <a:r>
              <a:rPr lang="de-DE" sz="2000"/>
              <a:t>Das CcSwR ist die ultimative Lösung um den Bertl‘s ohne komplizierte OnBoard-Sensorik ( Lidar, OnBoard-Camera . . . )</a:t>
            </a:r>
          </a:p>
          <a:p>
            <a:pPr lvl="1"/>
            <a:r>
              <a:rPr lang="de-DE" sz="2000"/>
              <a:t>die folgenden Informationen über ihre Umwelt zur Verfügung zu stellen: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/>
              <a:t>Wo bin ich ( Koordinaten ) und in welche Richtung ( Heading ) schaue Ich.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/>
              <a:t>Wo sind die anderen Bertls und in welche Richtung schauen Die.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/>
              <a:t>Wo sind Hindernisse und wie groß sind Sie.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/>
              <a:t>Wo ist die Grenze des Rasens</a:t>
            </a:r>
          </a:p>
        </p:txBody>
      </p:sp>
    </p:spTree>
    <p:extLst>
      <p:ext uri="{BB962C8B-B14F-4D97-AF65-F5344CB8AC3E}">
        <p14:creationId xmlns:p14="http://schemas.microsoft.com/office/powerpoint/2010/main" val="144458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57" y="206214"/>
            <a:ext cx="6018778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Das Programmiermodell der </a:t>
            </a:r>
            <a:r>
              <a:rPr lang="de-DE" sz="2800" b="1">
                <a:solidFill>
                  <a:srgbClr val="FF0000"/>
                </a:solidFill>
              </a:rPr>
              <a:t>CcSwR   </a:t>
            </a:r>
            <a:r>
              <a:rPr lang="de-DE" sz="2800" b="1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257BD4D0-BFB3-4C88-8630-CAA57BCB0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92" y="1427716"/>
            <a:ext cx="7231718" cy="4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0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57" y="206214"/>
            <a:ext cx="6018778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Das Programmiermodell der </a:t>
            </a:r>
            <a:r>
              <a:rPr lang="de-DE" sz="2800" b="1">
                <a:solidFill>
                  <a:srgbClr val="FF0000"/>
                </a:solidFill>
              </a:rPr>
              <a:t>CcSwR   </a:t>
            </a:r>
            <a:r>
              <a:rPr lang="de-DE" sz="2800" b="1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E0F9C71F-2AC5-4128-B2DB-80DB79E80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3" y="1097608"/>
            <a:ext cx="5428675" cy="485127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BC55AA7-B385-432A-852B-28B8FB57F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73" y="1097608"/>
            <a:ext cx="6251711" cy="51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57" y="206214"/>
            <a:ext cx="6018778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Das Programmiermodell der </a:t>
            </a:r>
            <a:r>
              <a:rPr lang="de-DE" sz="2800" b="1">
                <a:solidFill>
                  <a:srgbClr val="FF0000"/>
                </a:solidFill>
              </a:rPr>
              <a:t>CcSwR   </a:t>
            </a:r>
            <a:r>
              <a:rPr lang="de-DE" sz="2800" b="1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7EAED6E6-E07B-4492-928A-7A04E4099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C533B7-4D86-4743-AA4C-DB2D56E77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24" y="818845"/>
            <a:ext cx="7610097" cy="58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57" y="206214"/>
            <a:ext cx="6018778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Das Programmiermodell der </a:t>
            </a:r>
            <a:r>
              <a:rPr lang="de-DE" sz="2800" b="1">
                <a:solidFill>
                  <a:srgbClr val="FF0000"/>
                </a:solidFill>
              </a:rPr>
              <a:t>CcSwR   </a:t>
            </a:r>
            <a:r>
              <a:rPr lang="de-DE" sz="2800" b="1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57" y="206214"/>
            <a:ext cx="6018778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Das Programmiermodell der </a:t>
            </a:r>
            <a:r>
              <a:rPr lang="de-DE" sz="2800" b="1">
                <a:solidFill>
                  <a:srgbClr val="FF0000"/>
                </a:solidFill>
              </a:rPr>
              <a:t>CcSwR   </a:t>
            </a:r>
            <a:r>
              <a:rPr lang="de-DE" sz="2800" b="1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A6FB23A5-7849-4F9D-9EFE-7CC3841959FF}"/>
              </a:ext>
            </a:extLst>
          </p:cNvPr>
          <p:cNvSpPr/>
          <p:nvPr/>
        </p:nvSpPr>
        <p:spPr>
          <a:xfrm>
            <a:off x="94268" y="1035323"/>
            <a:ext cx="1178350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Jeder Roboter hat sein </a:t>
            </a:r>
            <a:r>
              <a:rPr lang="de-DE" sz="1600" b="1">
                <a:solidFill>
                  <a:srgbClr val="FF0000"/>
                </a:solidFill>
              </a:rPr>
              <a:t>eigenes</a:t>
            </a:r>
            <a:r>
              <a:rPr lang="de-DE" sz="1600"/>
              <a:t> Navigations und Steuerungsprogramm.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Es </a:t>
            </a:r>
            <a:r>
              <a:rPr lang="de-DE" sz="1600" b="1">
                <a:solidFill>
                  <a:srgbClr val="FF0000"/>
                </a:solidFill>
              </a:rPr>
              <a:t>gibt kein übergeordnetes </a:t>
            </a:r>
            <a:r>
              <a:rPr lang="de-DE" sz="1600"/>
              <a:t>Control-Programm welches die Aktionen der Bertl‘s global koordiniert.</a:t>
            </a:r>
            <a:br>
              <a:rPr lang="de-DE" sz="1600"/>
            </a:br>
            <a:endParaRPr lang="de-DE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Jeder Roboter hat Zugriff auf die folgenden Daten.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/>
              <a:t>Wo bin ich ( Koordinaten ) und in welche Richtung ( Heading ) schaue Ich.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/>
              <a:t>Wo sind die anderen Bertls und in welche Richtung schauen Die.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/>
              <a:t>Wo sind Hindernisse und wie groß sind Sie.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/>
              <a:t>Wo ist die Grenze des Rasens</a:t>
            </a:r>
            <a:br>
              <a:rPr lang="de-DE" sz="1600"/>
            </a:br>
            <a:endParaRPr lang="de-DE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Das individuelle Steuerungsprogramm jedes Roboters sollte in einer RealWold-Anwendung natürlich auf dem uC des Roboters laufen,</a:t>
            </a:r>
            <a:br>
              <a:rPr lang="de-DE" sz="1600"/>
            </a:br>
            <a:r>
              <a:rPr lang="de-DE" sz="1600"/>
              <a:t>die globalen Navigationsdaten würde der Roboter dann bei jedem neuen Kamerabild vom </a:t>
            </a:r>
            <a:r>
              <a:rPr lang="de-DE" sz="1600" b="1"/>
              <a:t>Bildverarbeitungs-PC</a:t>
            </a:r>
            <a:r>
              <a:rPr lang="de-DE" sz="1600"/>
              <a:t> gesendet bekommen.</a:t>
            </a:r>
            <a:br>
              <a:rPr lang="de-DE" sz="1600"/>
            </a:br>
            <a:endParaRPr lang="de-DE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Für kurze TurnArrounf-Zeiten beim Entwickeln ( Laborübungen ) laufen die per Roboter Steuerungsprogramme </a:t>
            </a:r>
            <a:br>
              <a:rPr lang="de-DE" sz="1600"/>
            </a:br>
            <a:r>
              <a:rPr lang="de-DE" sz="1600"/>
              <a:t>jedoch als </a:t>
            </a:r>
            <a:r>
              <a:rPr lang="de-DE" sz="1600" b="1"/>
              <a:t>Proxy-Threads</a:t>
            </a:r>
            <a:r>
              <a:rPr lang="de-DE" sz="1600"/>
              <a:t> am </a:t>
            </a:r>
            <a:r>
              <a:rPr lang="de-DE" sz="1600" b="1"/>
              <a:t>Bildverarbeitungs-PC.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Die Proxy-Threads senden an die Roboter dann lediglich 2 Gaswerte und Gyro=ON/OFF</a:t>
            </a: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14215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586" y="281444"/>
            <a:ext cx="3566256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Software Module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98118E8B-4B5C-4FFB-B562-BBB97424CCEE}"/>
              </a:ext>
            </a:extLst>
          </p:cNvPr>
          <p:cNvSpPr/>
          <p:nvPr/>
        </p:nvSpPr>
        <p:spPr>
          <a:xfrm>
            <a:off x="365391" y="1536174"/>
            <a:ext cx="114612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Schnelle Bilderfassung ( 100Hz ),  Aussteuerung ( Belichtungszeit ) zur optimalen LED-Erkennung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/>
              <a:t>Bildverarbeitung:</a:t>
            </a:r>
            <a:r>
              <a:rPr lang="de-DE" sz="2000"/>
              <a:t> Erkennen der Marker-LED‘s als helle BLOB‘s ( Blobfinder Algorithmus )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/>
              <a:t>Point-Tracking:</a:t>
            </a:r>
            <a:r>
              <a:rPr lang="de-DE" sz="2000"/>
              <a:t>  Einmal erfasste Marker-LED‘s werden </a:t>
            </a:r>
            <a:r>
              <a:rPr lang="de-DE" sz="2000" b="1">
                <a:solidFill>
                  <a:srgbClr val="FF0000"/>
                </a:solidFill>
              </a:rPr>
              <a:t>durch Tracking eindeutig identifiziert </a:t>
            </a:r>
            <a:r>
              <a:rPr lang="de-DE" sz="2000"/>
              <a:t>und weiterverfolgt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/>
              <a:t>Robot-Object:</a:t>
            </a:r>
            <a:r>
              <a:rPr lang="de-DE" sz="2000"/>
              <a:t>  Punktepaare mit einem Mindestabstand werden als Roboter erkannt und einem</a:t>
            </a:r>
            <a:br>
              <a:rPr lang="de-DE" sz="2000"/>
            </a:br>
            <a:r>
              <a:rPr lang="de-DE" sz="2000"/>
              <a:t>RobotObject zugeordnet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Zuordnung von COM-Ports zu Robotern durch gezieltes LED-Abschalten ( Bild mit den Listen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296080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503" y="314100"/>
            <a:ext cx="6638782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Die Objekterkennungs Software ( Strategie 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C38A9193-89CC-4E0B-BD73-458758B72892}"/>
              </a:ext>
            </a:extLst>
          </p:cNvPr>
          <p:cNvSpPr/>
          <p:nvPr/>
        </p:nvSpPr>
        <p:spPr>
          <a:xfrm>
            <a:off x="408133" y="1114603"/>
            <a:ext cx="61224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Paare von hellen LED‘s erkennen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Keine komplizierte Objekt oder Farberkennung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Das Problem mit der Aussteuerung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98EADE6-3CF8-4959-9124-DD0EA98F55CE}"/>
              </a:ext>
            </a:extLst>
          </p:cNvPr>
          <p:cNvGrpSpPr/>
          <p:nvPr/>
        </p:nvGrpSpPr>
        <p:grpSpPr>
          <a:xfrm>
            <a:off x="665891" y="3646703"/>
            <a:ext cx="2346601" cy="2416597"/>
            <a:chOff x="616293" y="3871861"/>
            <a:chExt cx="2346601" cy="2416597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DB2CCC8-1CC6-42FA-B809-F562F54BA317}"/>
                </a:ext>
              </a:extLst>
            </p:cNvPr>
            <p:cNvSpPr/>
            <p:nvPr/>
          </p:nvSpPr>
          <p:spPr>
            <a:xfrm>
              <a:off x="616293" y="4995746"/>
              <a:ext cx="2346601" cy="1292712"/>
            </a:xfrm>
            <a:prstGeom prst="rect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F6F7FABD-9F5B-4DEB-A9DF-675736733B34}"/>
                    </a:ext>
                  </a:extLst>
                </p14:cNvPr>
                <p14:cNvContentPartPr/>
                <p14:nvPr/>
              </p14:nvContentPartPr>
              <p14:xfrm>
                <a:off x="668024" y="4806061"/>
                <a:ext cx="2191680" cy="14428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F6F7FABD-9F5B-4DEB-A9DF-675736733B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9384" y="4797061"/>
                  <a:ext cx="2209320" cy="14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6B7DBDCD-EB22-4FEB-BF51-FF5151F18095}"/>
                    </a:ext>
                  </a:extLst>
                </p14:cNvPr>
                <p14:cNvContentPartPr/>
                <p14:nvPr/>
              </p14:nvContentPartPr>
              <p14:xfrm>
                <a:off x="664424" y="3871861"/>
                <a:ext cx="2247120" cy="23374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6B7DBDCD-EB22-4FEB-BF51-FF5151F180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784" y="3863221"/>
                  <a:ext cx="2264760" cy="235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9A483A4-5D19-43CD-BE98-C0BD74E1ADA4}"/>
                </a:ext>
              </a:extLst>
            </p:cNvPr>
            <p:cNvSpPr txBox="1"/>
            <p:nvPr/>
          </p:nvSpPr>
          <p:spPr>
            <a:xfrm>
              <a:off x="831850" y="4531572"/>
              <a:ext cx="711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>
                  <a:solidFill>
                    <a:schemeClr val="accent1">
                      <a:lumMod val="75000"/>
                    </a:schemeClr>
                  </a:solidFill>
                </a:rPr>
                <a:t>Alufolie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309091E-2B4C-4D4B-BD96-9C037FFF9C2E}"/>
                </a:ext>
              </a:extLst>
            </p:cNvPr>
            <p:cNvSpPr txBox="1"/>
            <p:nvPr/>
          </p:nvSpPr>
          <p:spPr>
            <a:xfrm>
              <a:off x="2136994" y="4285351"/>
              <a:ext cx="485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>
                  <a:solidFill>
                    <a:srgbClr val="FF0000"/>
                  </a:solidFill>
                </a:rPr>
                <a:t>LED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6D63D5F-0F7B-4AFE-BCFB-BBB0CB5A00B0}"/>
              </a:ext>
            </a:extLst>
          </p:cNvPr>
          <p:cNvGrpSpPr/>
          <p:nvPr/>
        </p:nvGrpSpPr>
        <p:grpSpPr>
          <a:xfrm>
            <a:off x="4028369" y="3721032"/>
            <a:ext cx="2346601" cy="2487604"/>
            <a:chOff x="4577122" y="3610466"/>
            <a:chExt cx="2346601" cy="248760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8D03855-7AEB-40E3-8372-D5628EED9B9D}"/>
                </a:ext>
              </a:extLst>
            </p:cNvPr>
            <p:cNvSpPr/>
            <p:nvPr/>
          </p:nvSpPr>
          <p:spPr>
            <a:xfrm>
              <a:off x="4577122" y="3610466"/>
              <a:ext cx="2346601" cy="2487604"/>
            </a:xfrm>
            <a:prstGeom prst="rect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9B92903-7C0C-4308-BED9-58A4BDF01685}"/>
                    </a:ext>
                  </a:extLst>
                </p14:cNvPr>
                <p14:cNvContentPartPr/>
                <p14:nvPr/>
              </p14:nvContentPartPr>
              <p14:xfrm>
                <a:off x="4628853" y="4615673"/>
                <a:ext cx="2191680" cy="14428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9B92903-7C0C-4308-BED9-58A4BDF016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20213" y="4606673"/>
                  <a:ext cx="2209320" cy="14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DBC94AC1-6616-42CF-B7CF-65998735CF02}"/>
                    </a:ext>
                  </a:extLst>
                </p14:cNvPr>
                <p14:cNvContentPartPr/>
                <p14:nvPr/>
              </p14:nvContentPartPr>
              <p14:xfrm>
                <a:off x="4625253" y="3681473"/>
                <a:ext cx="2247120" cy="233748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DBC94AC1-6616-42CF-B7CF-65998735CF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16613" y="3672833"/>
                  <a:ext cx="2264760" cy="235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35305E1-120C-4AE4-8A7C-E41CFE46E467}"/>
                </a:ext>
              </a:extLst>
            </p:cNvPr>
            <p:cNvSpPr txBox="1"/>
            <p:nvPr/>
          </p:nvSpPr>
          <p:spPr>
            <a:xfrm>
              <a:off x="4792679" y="4341184"/>
              <a:ext cx="711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>
                  <a:solidFill>
                    <a:schemeClr val="accent1">
                      <a:lumMod val="75000"/>
                    </a:schemeClr>
                  </a:solidFill>
                </a:rPr>
                <a:t>Alufolie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4DB3CBA-3F70-4C9C-B46C-927584923B0C}"/>
                </a:ext>
              </a:extLst>
            </p:cNvPr>
            <p:cNvSpPr txBox="1"/>
            <p:nvPr/>
          </p:nvSpPr>
          <p:spPr>
            <a:xfrm>
              <a:off x="6097823" y="4094963"/>
              <a:ext cx="485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>
                  <a:solidFill>
                    <a:srgbClr val="FF0000"/>
                  </a:solidFill>
                </a:rPr>
                <a:t>LED</a:t>
              </a: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607FC0DD-D936-4846-AD37-075E373542B0}"/>
              </a:ext>
            </a:extLst>
          </p:cNvPr>
          <p:cNvSpPr txBox="1"/>
          <p:nvPr/>
        </p:nvSpPr>
        <p:spPr>
          <a:xfrm>
            <a:off x="618597" y="2844225"/>
            <a:ext cx="2437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Lange Belichtungszeit</a:t>
            </a:r>
          </a:p>
          <a:p>
            <a:r>
              <a:rPr lang="de-DE" sz="1600"/>
              <a:t>helle Stellen übersteuern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0BB56B7-31FC-45BD-ADEE-A4C64D1D0805}"/>
              </a:ext>
            </a:extLst>
          </p:cNvPr>
          <p:cNvSpPr txBox="1"/>
          <p:nvPr/>
        </p:nvSpPr>
        <p:spPr>
          <a:xfrm>
            <a:off x="3769021" y="2770807"/>
            <a:ext cx="425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Kurze Belichtungszeit</a:t>
            </a:r>
            <a:br>
              <a:rPr lang="de-DE" sz="1600"/>
            </a:br>
            <a:r>
              <a:rPr lang="de-DE" sz="1600"/>
              <a:t>LED-Erkennung durch Threshhold sicher möglich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9D826FB-08C1-47BD-8978-AB0008B6CEC0}"/>
              </a:ext>
            </a:extLst>
          </p:cNvPr>
          <p:cNvSpPr txBox="1"/>
          <p:nvPr/>
        </p:nvSpPr>
        <p:spPr>
          <a:xfrm>
            <a:off x="8736494" y="2674948"/>
            <a:ext cx="2307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Der RectBlobCounter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6E448C3-0EB7-429F-91BB-F78BD80A09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53" y="3290396"/>
            <a:ext cx="293410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37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052" y="292307"/>
            <a:ext cx="8732098" cy="529010"/>
          </a:xfrm>
        </p:spPr>
        <p:txBody>
          <a:bodyPr>
            <a:noAutofit/>
          </a:bodyPr>
          <a:lstStyle/>
          <a:p>
            <a:pPr algn="ctr"/>
            <a:r>
              <a:rPr lang="de-DE" sz="2800" b="1"/>
              <a:t>Tracking der Pointpairs welche einen Roboter darstellen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6B5E82B9-5DC3-4FE8-BBC1-D32EEF89B50C}"/>
              </a:ext>
            </a:extLst>
          </p:cNvPr>
          <p:cNvGrpSpPr/>
          <p:nvPr/>
        </p:nvGrpSpPr>
        <p:grpSpPr>
          <a:xfrm>
            <a:off x="5716798" y="4143408"/>
            <a:ext cx="1341854" cy="1108583"/>
            <a:chOff x="3035742" y="4427493"/>
            <a:chExt cx="1341854" cy="1108583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02E80D64-84E4-40FC-AF0E-84DE0B0FEA91}"/>
                </a:ext>
              </a:extLst>
            </p:cNvPr>
            <p:cNvSpPr/>
            <p:nvPr/>
          </p:nvSpPr>
          <p:spPr>
            <a:xfrm>
              <a:off x="3185160" y="4838700"/>
              <a:ext cx="198120" cy="1964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01C433C-6F2E-410D-A5DF-7BF54F1680B7}"/>
                </a:ext>
              </a:extLst>
            </p:cNvPr>
            <p:cNvSpPr/>
            <p:nvPr/>
          </p:nvSpPr>
          <p:spPr>
            <a:xfrm>
              <a:off x="3383280" y="5243348"/>
              <a:ext cx="198120" cy="1964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2BA6C94-2274-4C5B-9F15-E6CBA077B04B}"/>
                    </a:ext>
                  </a:extLst>
                </p14:cNvPr>
                <p14:cNvContentPartPr/>
                <p14:nvPr/>
              </p14:nvContentPartPr>
              <p14:xfrm>
                <a:off x="3175062" y="5379116"/>
                <a:ext cx="103320" cy="1569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2BA6C94-2274-4C5B-9F15-E6CBA077B0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6062" y="5370116"/>
                  <a:ext cx="120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19F14B87-9E3D-4061-8E67-3E74B6326994}"/>
                    </a:ext>
                  </a:extLst>
                </p14:cNvPr>
                <p14:cNvContentPartPr/>
                <p14:nvPr/>
              </p14:nvContentPartPr>
              <p14:xfrm>
                <a:off x="3035742" y="4955036"/>
                <a:ext cx="108000" cy="1440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19F14B87-9E3D-4061-8E67-3E74B63269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26742" y="4946396"/>
                  <a:ext cx="125640" cy="161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C5CC2EE-DD35-4850-9641-B1178012E00D}"/>
                </a:ext>
              </a:extLst>
            </p:cNvPr>
            <p:cNvSpPr/>
            <p:nvPr/>
          </p:nvSpPr>
          <p:spPr>
            <a:xfrm>
              <a:off x="3715803" y="4593596"/>
              <a:ext cx="198120" cy="1964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E8C27E7-5AF2-448A-86CD-5489F38A0444}"/>
                </a:ext>
              </a:extLst>
            </p:cNvPr>
            <p:cNvSpPr/>
            <p:nvPr/>
          </p:nvSpPr>
          <p:spPr>
            <a:xfrm>
              <a:off x="3913923" y="5046921"/>
              <a:ext cx="198120" cy="1964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B566554-8B06-488C-B8F1-5E8F1AB59DA4}"/>
                </a:ext>
              </a:extLst>
            </p:cNvPr>
            <p:cNvGrpSpPr/>
            <p:nvPr/>
          </p:nvGrpSpPr>
          <p:grpSpPr>
            <a:xfrm>
              <a:off x="4181756" y="4981893"/>
              <a:ext cx="195840" cy="243360"/>
              <a:chOff x="4456076" y="4090353"/>
              <a:chExt cx="195840" cy="24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29F1CEE7-102C-406C-9367-B2704CB94C39}"/>
                      </a:ext>
                    </a:extLst>
                  </p14:cNvPr>
                  <p14:cNvContentPartPr/>
                  <p14:nvPr/>
                </p14:nvContentPartPr>
                <p14:xfrm>
                  <a:off x="4456076" y="4173153"/>
                  <a:ext cx="81000" cy="160560"/>
                </p14:xfrm>
              </p:contentPart>
            </mc:Choice>
            <mc:Fallback xmlns="">
              <p:pic>
                <p:nvPicPr>
                  <p:cNvPr id="30" name="Freihand 29">
                    <a:extLst>
                      <a:ext uri="{FF2B5EF4-FFF2-40B4-BE49-F238E27FC236}">
                        <a16:creationId xmlns:a16="http://schemas.microsoft.com/office/drawing/2014/main" id="{29F1CEE7-102C-406C-9367-B2704CB94C3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447076" y="4164153"/>
                    <a:ext cx="9864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DF9B103A-E747-4907-952A-04F6FE4EBA54}"/>
                      </a:ext>
                    </a:extLst>
                  </p14:cNvPr>
                  <p14:cNvContentPartPr/>
                  <p14:nvPr/>
                </p14:nvContentPartPr>
                <p14:xfrm>
                  <a:off x="4605116" y="4090353"/>
                  <a:ext cx="46800" cy="11268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DF9B103A-E747-4907-952A-04F6FE4EBA5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596116" y="4081713"/>
                    <a:ext cx="64440" cy="130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0914201C-B8D9-4E74-9235-5EB5DCE928B7}"/>
                </a:ext>
              </a:extLst>
            </p:cNvPr>
            <p:cNvGrpSpPr/>
            <p:nvPr/>
          </p:nvGrpSpPr>
          <p:grpSpPr>
            <a:xfrm>
              <a:off x="4019756" y="4427493"/>
              <a:ext cx="203400" cy="283320"/>
              <a:chOff x="4294076" y="3535953"/>
              <a:chExt cx="203400" cy="283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7" name="Freihand 26">
                    <a:extLst>
                      <a:ext uri="{FF2B5EF4-FFF2-40B4-BE49-F238E27FC236}">
                        <a16:creationId xmlns:a16="http://schemas.microsoft.com/office/drawing/2014/main" id="{17E746D7-AEB4-4717-8E8B-5FED3EC0978F}"/>
                      </a:ext>
                    </a:extLst>
                  </p14:cNvPr>
                  <p14:cNvContentPartPr/>
                  <p14:nvPr/>
                </p14:nvContentPartPr>
                <p14:xfrm>
                  <a:off x="4294076" y="3690393"/>
                  <a:ext cx="113400" cy="128880"/>
                </p14:xfrm>
              </p:contentPart>
            </mc:Choice>
            <mc:Fallback xmlns="">
              <p:pic>
                <p:nvPicPr>
                  <p:cNvPr id="27" name="Freihand 26">
                    <a:extLst>
                      <a:ext uri="{FF2B5EF4-FFF2-40B4-BE49-F238E27FC236}">
                        <a16:creationId xmlns:a16="http://schemas.microsoft.com/office/drawing/2014/main" id="{17E746D7-AEB4-4717-8E8B-5FED3EC0978F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285076" y="3681753"/>
                    <a:ext cx="13104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7C40FA5E-1645-4E35-868C-B61C68F216B8}"/>
                      </a:ext>
                    </a:extLst>
                  </p14:cNvPr>
                  <p14:cNvContentPartPr/>
                  <p14:nvPr/>
                </p14:nvContentPartPr>
                <p14:xfrm>
                  <a:off x="4441676" y="3621273"/>
                  <a:ext cx="8280" cy="42840"/>
                </p14:xfrm>
              </p:contentPart>
            </mc:Choice>
            <mc:Fallback xmlns="">
              <p:pic>
                <p:nvPicPr>
                  <p:cNvPr id="28" name="Freihand 27">
                    <a:extLst>
                      <a:ext uri="{FF2B5EF4-FFF2-40B4-BE49-F238E27FC236}">
                        <a16:creationId xmlns:a16="http://schemas.microsoft.com/office/drawing/2014/main" id="{7C40FA5E-1645-4E35-868C-B61C68F216B8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432676" y="3612273"/>
                    <a:ext cx="2592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AF559BD3-5E7C-4C37-92E6-3835A03D4780}"/>
                      </a:ext>
                    </a:extLst>
                  </p14:cNvPr>
                  <p14:cNvContentPartPr/>
                  <p14:nvPr/>
                </p14:nvContentPartPr>
                <p14:xfrm>
                  <a:off x="4449236" y="3612993"/>
                  <a:ext cx="17640" cy="6228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AF559BD3-5E7C-4C37-92E6-3835A03D478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440236" y="3603993"/>
                    <a:ext cx="3528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5" name="Freihand 34">
                    <a:extLst>
                      <a:ext uri="{FF2B5EF4-FFF2-40B4-BE49-F238E27FC236}">
                        <a16:creationId xmlns:a16="http://schemas.microsoft.com/office/drawing/2014/main" id="{948962A3-8FF1-4294-B34A-B11762DB363D}"/>
                      </a:ext>
                    </a:extLst>
                  </p14:cNvPr>
                  <p14:cNvContentPartPr/>
                  <p14:nvPr/>
                </p14:nvContentPartPr>
                <p14:xfrm>
                  <a:off x="4458596" y="3535953"/>
                  <a:ext cx="38880" cy="136080"/>
                </p14:xfrm>
              </p:contentPart>
            </mc:Choice>
            <mc:Fallback xmlns="">
              <p:pic>
                <p:nvPicPr>
                  <p:cNvPr id="35" name="Freihand 34">
                    <a:extLst>
                      <a:ext uri="{FF2B5EF4-FFF2-40B4-BE49-F238E27FC236}">
                        <a16:creationId xmlns:a16="http://schemas.microsoft.com/office/drawing/2014/main" id="{948962A3-8FF1-4294-B34A-B11762DB363D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449596" y="3527313"/>
                    <a:ext cx="56520" cy="153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62C6CDC3-D3C2-4EE5-A2A1-74F8BB215490}"/>
              </a:ext>
            </a:extLst>
          </p:cNvPr>
          <p:cNvGrpSpPr/>
          <p:nvPr/>
        </p:nvGrpSpPr>
        <p:grpSpPr>
          <a:xfrm>
            <a:off x="3233884" y="2368830"/>
            <a:ext cx="1316520" cy="1042920"/>
            <a:chOff x="1271919" y="2569205"/>
            <a:chExt cx="1316520" cy="104292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EFEDDE5-C9C6-449D-A05C-D982075AB80E}"/>
                </a:ext>
              </a:extLst>
            </p:cNvPr>
            <p:cNvSpPr/>
            <p:nvPr/>
          </p:nvSpPr>
          <p:spPr>
            <a:xfrm>
              <a:off x="1432560" y="2957132"/>
              <a:ext cx="198120" cy="1964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F2971CC-856E-4C38-97D5-E82A038D4B79}"/>
                </a:ext>
              </a:extLst>
            </p:cNvPr>
            <p:cNvSpPr/>
            <p:nvPr/>
          </p:nvSpPr>
          <p:spPr>
            <a:xfrm>
              <a:off x="1630680" y="3361780"/>
              <a:ext cx="198120" cy="1964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F1C45228-F05C-44B3-854C-86442C923211}"/>
                </a:ext>
              </a:extLst>
            </p:cNvPr>
            <p:cNvSpPr/>
            <p:nvPr/>
          </p:nvSpPr>
          <p:spPr>
            <a:xfrm>
              <a:off x="1963203" y="2712028"/>
              <a:ext cx="198120" cy="1964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2968A66-4793-4EF2-9016-14F9E94128F4}"/>
                </a:ext>
              </a:extLst>
            </p:cNvPr>
            <p:cNvSpPr/>
            <p:nvPr/>
          </p:nvSpPr>
          <p:spPr>
            <a:xfrm>
              <a:off x="2161323" y="3165353"/>
              <a:ext cx="198120" cy="1964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6C3B218D-24EA-4DCA-B325-92C049C910FC}"/>
                    </a:ext>
                  </a:extLst>
                </p14:cNvPr>
                <p14:cNvContentPartPr/>
                <p14:nvPr/>
              </p14:nvContentPartPr>
              <p14:xfrm>
                <a:off x="1271919" y="3041165"/>
                <a:ext cx="70920" cy="1526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6C3B218D-24EA-4DCA-B325-92C049C910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3279" y="3032525"/>
                  <a:ext cx="88560" cy="170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20CB879-64CA-4956-BBE7-44D4B406F6B1}"/>
                </a:ext>
              </a:extLst>
            </p:cNvPr>
            <p:cNvGrpSpPr/>
            <p:nvPr/>
          </p:nvGrpSpPr>
          <p:grpSpPr>
            <a:xfrm>
              <a:off x="1429959" y="3454805"/>
              <a:ext cx="110520" cy="157320"/>
              <a:chOff x="1429959" y="3454805"/>
              <a:chExt cx="110520" cy="15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AB80F245-FE35-4F3D-881E-D4C000F78614}"/>
                      </a:ext>
                    </a:extLst>
                  </p14:cNvPr>
                  <p14:cNvContentPartPr/>
                  <p14:nvPr/>
                </p14:nvContentPartPr>
                <p14:xfrm>
                  <a:off x="1429959" y="3454805"/>
                  <a:ext cx="110520" cy="8784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AB80F245-FE35-4F3D-881E-D4C000F78614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421319" y="3445805"/>
                    <a:ext cx="12816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432C2E57-5B2E-4518-9932-8972104AE0BE}"/>
                      </a:ext>
                    </a:extLst>
                  </p14:cNvPr>
                  <p14:cNvContentPartPr/>
                  <p14:nvPr/>
                </p14:nvContentPartPr>
                <p14:xfrm>
                  <a:off x="1491519" y="3482525"/>
                  <a:ext cx="19440" cy="129600"/>
                </p14:xfrm>
              </p:contentPart>
            </mc:Choice>
            <mc:Fallback xmlns="">
              <p:pic>
                <p:nvPicPr>
                  <p:cNvPr id="54" name="Freihand 53">
                    <a:extLst>
                      <a:ext uri="{FF2B5EF4-FFF2-40B4-BE49-F238E27FC236}">
                        <a16:creationId xmlns:a16="http://schemas.microsoft.com/office/drawing/2014/main" id="{432C2E57-5B2E-4518-9932-8972104AE0B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482879" y="3473885"/>
                    <a:ext cx="37080" cy="14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39633301-011D-490A-A3EA-3D79FAE72596}"/>
                </a:ext>
              </a:extLst>
            </p:cNvPr>
            <p:cNvGrpSpPr/>
            <p:nvPr/>
          </p:nvGrpSpPr>
          <p:grpSpPr>
            <a:xfrm>
              <a:off x="2212239" y="2569205"/>
              <a:ext cx="147960" cy="234720"/>
              <a:chOff x="2212239" y="2569205"/>
              <a:chExt cx="147960" cy="234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AB572E08-C3E6-4F22-B890-AD27DF6B28D6}"/>
                      </a:ext>
                    </a:extLst>
                  </p14:cNvPr>
                  <p14:cNvContentPartPr/>
                  <p14:nvPr/>
                </p14:nvContentPartPr>
                <p14:xfrm>
                  <a:off x="2212239" y="2663885"/>
                  <a:ext cx="88560" cy="14004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AB572E08-C3E6-4F22-B890-AD27DF6B28D6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203599" y="2654885"/>
                    <a:ext cx="10620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EB721ECD-D58C-44EB-8191-B8E588A37CD6}"/>
                      </a:ext>
                    </a:extLst>
                  </p14:cNvPr>
                  <p14:cNvContentPartPr/>
                  <p14:nvPr/>
                </p14:nvContentPartPr>
                <p14:xfrm>
                  <a:off x="2334999" y="2569205"/>
                  <a:ext cx="25200" cy="9396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EB721ECD-D58C-44EB-8191-B8E588A37CD6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325999" y="2560205"/>
                    <a:ext cx="42840" cy="111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230BC0A4-5C10-4960-8ECF-93C9535D640B}"/>
                </a:ext>
              </a:extLst>
            </p:cNvPr>
            <p:cNvGrpSpPr/>
            <p:nvPr/>
          </p:nvGrpSpPr>
          <p:grpSpPr>
            <a:xfrm>
              <a:off x="2428959" y="3098405"/>
              <a:ext cx="159480" cy="225000"/>
              <a:chOff x="2428959" y="3098405"/>
              <a:chExt cx="159480" cy="22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E77A0BBE-01B0-465B-843D-D4908C7FA23C}"/>
                      </a:ext>
                    </a:extLst>
                  </p14:cNvPr>
                  <p14:cNvContentPartPr/>
                  <p14:nvPr/>
                </p14:nvContentPartPr>
                <p14:xfrm>
                  <a:off x="2428959" y="3177245"/>
                  <a:ext cx="95040" cy="7416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E77A0BBE-01B0-465B-843D-D4908C7FA23C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420319" y="3168605"/>
                    <a:ext cx="11268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5B58A6E0-CCEC-4C23-A6B3-0B8A3F8F047C}"/>
                      </a:ext>
                    </a:extLst>
                  </p14:cNvPr>
                  <p14:cNvContentPartPr/>
                  <p14:nvPr/>
                </p14:nvContentPartPr>
                <p14:xfrm>
                  <a:off x="2472879" y="3184445"/>
                  <a:ext cx="25920" cy="13896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5B58A6E0-CCEC-4C23-A6B3-0B8A3F8F047C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464239" y="3175805"/>
                    <a:ext cx="4356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4091F318-0C73-4781-8E5E-943DFDDE9A55}"/>
                      </a:ext>
                    </a:extLst>
                  </p14:cNvPr>
                  <p14:cNvContentPartPr/>
                  <p14:nvPr/>
                </p14:nvContentPartPr>
                <p14:xfrm>
                  <a:off x="2559639" y="3098405"/>
                  <a:ext cx="28800" cy="68040"/>
                </p14:xfrm>
              </p:contentPart>
            </mc:Choice>
            <mc:Fallback xmlns="">
              <p:pic>
                <p:nvPicPr>
                  <p:cNvPr id="63" name="Freihand 62">
                    <a:extLst>
                      <a:ext uri="{FF2B5EF4-FFF2-40B4-BE49-F238E27FC236}">
                        <a16:creationId xmlns:a16="http://schemas.microsoft.com/office/drawing/2014/main" id="{4091F318-0C73-4781-8E5E-943DFDDE9A5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550999" y="3089765"/>
                    <a:ext cx="46440" cy="85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497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075" y="295319"/>
            <a:ext cx="5503194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Messung der Turnarround Zeit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A75D6AE-4FEA-4792-9437-49F0C05B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2" y="1286678"/>
            <a:ext cx="5803560" cy="472808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B73CE56-4905-4B66-A25B-4BB1E2D38416}"/>
              </a:ext>
            </a:extLst>
          </p:cNvPr>
          <p:cNvSpPr/>
          <p:nvPr/>
        </p:nvSpPr>
        <p:spPr>
          <a:xfrm>
            <a:off x="6022109" y="1817248"/>
            <a:ext cx="604536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Eine Kamera mit 100FPS hat nicht unbedingt ein Delay von 10ms von </a:t>
            </a:r>
            <a:r>
              <a:rPr lang="de-DE" sz="1600">
                <a:solidFill>
                  <a:srgbClr val="FF0000"/>
                </a:solidFill>
              </a:rPr>
              <a:t>LED=ON </a:t>
            </a:r>
            <a:r>
              <a:rPr lang="de-DE" sz="1600"/>
              <a:t>bis </a:t>
            </a:r>
            <a:r>
              <a:rPr lang="de-DE" sz="1600">
                <a:solidFill>
                  <a:srgbClr val="FF0000"/>
                </a:solidFill>
              </a:rPr>
              <a:t>Blob-Erkannt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Der Treiber könnte puffern.</a:t>
            </a:r>
            <a:br>
              <a:rPr lang="de-DE" sz="1600"/>
            </a:br>
            <a:r>
              <a:rPr lang="de-DE" sz="1600"/>
              <a:t>Damit ist der Datendurchsatz zwar hoch die Reaktionszeit kann aber trotzdem schlecht sein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Die high perf. Schnittstellen ( USB3.0, Bluetooth ) eines PC sind zwar auf hohen Datendurchsatz ausgelegt haben aber oft </a:t>
            </a:r>
            <a:br>
              <a:rPr lang="de-DE" sz="1600"/>
            </a:br>
            <a:r>
              <a:rPr lang="de-DE" sz="1600"/>
              <a:t>schlechte Reaktionszeiten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Wie heist dieser Reaktionszeit-Fachbegriff  ??</a:t>
            </a:r>
            <a:br>
              <a:rPr lang="de-DE" sz="1600"/>
            </a:br>
            <a:r>
              <a:rPr lang="de-DE" sz="1600"/>
              <a:t>!!  Latenz !!</a:t>
            </a:r>
          </a:p>
        </p:txBody>
      </p:sp>
    </p:spTree>
    <p:extLst>
      <p:ext uri="{BB962C8B-B14F-4D97-AF65-F5344CB8AC3E}">
        <p14:creationId xmlns:p14="http://schemas.microsoft.com/office/powerpoint/2010/main" val="358728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970" y="214455"/>
            <a:ext cx="5503194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 err="1">
                <a:solidFill>
                  <a:srgbClr val="FF0000"/>
                </a:solidFill>
              </a:rPr>
              <a:t>C</a:t>
            </a:r>
            <a:r>
              <a:rPr lang="de-DE" sz="2800" b="1" err="1"/>
              <a:t>amera</a:t>
            </a:r>
            <a:r>
              <a:rPr lang="de-DE" sz="2800" b="1"/>
              <a:t> </a:t>
            </a:r>
            <a:r>
              <a:rPr lang="de-DE" sz="2800" b="1" err="1">
                <a:solidFill>
                  <a:srgbClr val="FF0000"/>
                </a:solidFill>
              </a:rPr>
              <a:t>c</a:t>
            </a:r>
            <a:r>
              <a:rPr lang="de-DE" sz="2800" b="1" err="1"/>
              <a:t>ontrolled</a:t>
            </a:r>
            <a:r>
              <a:rPr lang="de-DE" sz="2800" b="1"/>
              <a:t> </a:t>
            </a:r>
            <a:r>
              <a:rPr lang="de-DE" sz="2800" b="1">
                <a:solidFill>
                  <a:srgbClr val="FF0000"/>
                </a:solidFill>
              </a:rPr>
              <a:t>Sw</a:t>
            </a:r>
            <a:r>
              <a:rPr lang="de-DE" sz="2800" b="1"/>
              <a:t>arm-</a:t>
            </a:r>
            <a:r>
              <a:rPr lang="de-DE" sz="2800" b="1">
                <a:solidFill>
                  <a:srgbClr val="FF0000"/>
                </a:solidFill>
              </a:rPr>
              <a:t>R</a:t>
            </a:r>
            <a:r>
              <a:rPr lang="de-DE" sz="2800" b="1"/>
              <a:t>obots 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4328684" y="946800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4364" y="94248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E892FDC9-5ED3-4726-8C07-074EB4269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42" y="946800"/>
            <a:ext cx="6506483" cy="25435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3CA128A-D708-491D-B773-257E0F32E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16" y="3490330"/>
            <a:ext cx="651600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35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189" y="230638"/>
            <a:ext cx="5099293" cy="529010"/>
          </a:xfrm>
        </p:spPr>
        <p:txBody>
          <a:bodyPr>
            <a:noAutofit/>
          </a:bodyPr>
          <a:lstStyle/>
          <a:p>
            <a:pPr algn="ctr"/>
            <a:r>
              <a:rPr lang="de-DE" sz="2800" b="1"/>
              <a:t>Programm:   DriveDistance()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613679" y="808365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9359" y="804045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CF04295-354F-4AAB-99D8-615F26094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7" y="1239580"/>
            <a:ext cx="3146242" cy="1980503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5566462-FEF8-4DC8-AEDB-B7CA0D66F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19" y="1731949"/>
            <a:ext cx="3838436" cy="177158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C94CC04-0468-43A9-83E2-094A2E822FC3}"/>
              </a:ext>
            </a:extLst>
          </p:cNvPr>
          <p:cNvSpPr txBox="1"/>
          <p:nvPr/>
        </p:nvSpPr>
        <p:spPr>
          <a:xfrm>
            <a:off x="194947" y="870248"/>
            <a:ext cx="117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Echtzeit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6F7296-CB6B-46B4-8952-11B39253358C}"/>
              </a:ext>
            </a:extLst>
          </p:cNvPr>
          <p:cNvSpPr txBox="1"/>
          <p:nvPr/>
        </p:nvSpPr>
        <p:spPr>
          <a:xfrm>
            <a:off x="4787321" y="1431943"/>
            <a:ext cx="125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Simulation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B9177BA-F1A3-4A86-AEAE-23208C831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7" y="3429000"/>
            <a:ext cx="3229571" cy="1580428"/>
          </a:xfrm>
          <a:prstGeom prst="rect">
            <a:avLst/>
          </a:prstGeom>
        </p:spPr>
      </p:pic>
      <p:pic>
        <p:nvPicPr>
          <p:cNvPr id="15" name="Grafik 14" descr="Ein Bild, das Vogel enthält.&#10;&#10;Automatisch generierte Beschreibung">
            <a:extLst>
              <a:ext uri="{FF2B5EF4-FFF2-40B4-BE49-F238E27FC236}">
                <a16:creationId xmlns:a16="http://schemas.microsoft.com/office/drawing/2014/main" id="{A9B975E2-C54B-41EE-B4E0-288F14411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7" y="5218345"/>
            <a:ext cx="4592374" cy="12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3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606" y="388412"/>
            <a:ext cx="5638564" cy="529010"/>
          </a:xfrm>
        </p:spPr>
        <p:txBody>
          <a:bodyPr>
            <a:noAutofit/>
          </a:bodyPr>
          <a:lstStyle/>
          <a:p>
            <a:pPr algn="ctr"/>
            <a:r>
              <a:rPr lang="de-DE" sz="2800" b="1"/>
              <a:t>Programm:  Rasen(), TurnAbsAngle()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612826" y="44436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8506" y="440046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27F113C-2B89-4321-AAE0-978D80B72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7" y="479908"/>
            <a:ext cx="2812838" cy="236502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B01A403-0431-4D1F-A1E0-AB792832818E}"/>
              </a:ext>
            </a:extLst>
          </p:cNvPr>
          <p:cNvSpPr txBox="1"/>
          <p:nvPr/>
        </p:nvSpPr>
        <p:spPr>
          <a:xfrm>
            <a:off x="75881" y="62679"/>
            <a:ext cx="104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Echtzeit</a:t>
            </a:r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D93A798-AF44-40C7-9BBC-D54A61945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932" y="114846"/>
            <a:ext cx="3099385" cy="2354057"/>
          </a:xfrm>
          <a:prstGeom prst="rect">
            <a:avLst/>
          </a:prstGeom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8F4BA9F-8A14-467A-8588-4398F0B28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81" y="2642684"/>
            <a:ext cx="3120836" cy="410047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1CB8A10-AAB0-4FAB-B8FB-023D301C40B0}"/>
              </a:ext>
            </a:extLst>
          </p:cNvPr>
          <p:cNvSpPr txBox="1"/>
          <p:nvPr/>
        </p:nvSpPr>
        <p:spPr>
          <a:xfrm>
            <a:off x="10312358" y="2371128"/>
            <a:ext cx="13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Simulation</a:t>
            </a:r>
          </a:p>
        </p:txBody>
      </p:sp>
      <p:pic>
        <p:nvPicPr>
          <p:cNvPr id="14" name="Grafik 13" descr="Ein Bild, das Vogel enthält.&#10;&#10;Automatisch generierte Beschreibung">
            <a:extLst>
              <a:ext uri="{FF2B5EF4-FFF2-40B4-BE49-F238E27FC236}">
                <a16:creationId xmlns:a16="http://schemas.microsoft.com/office/drawing/2014/main" id="{33DB1D02-A1AD-4EB1-B502-62B40652E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6" y="3107899"/>
            <a:ext cx="3037435" cy="18103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9C76E48-A1B0-444C-A881-2DE3CC196F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99" y="1738696"/>
            <a:ext cx="2429301" cy="430188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F0A7A2F-3B9B-44DE-A97B-916EB8F6EE64}"/>
              </a:ext>
            </a:extLst>
          </p:cNvPr>
          <p:cNvSpPr txBox="1"/>
          <p:nvPr/>
        </p:nvSpPr>
        <p:spPr>
          <a:xfrm>
            <a:off x="3570936" y="1106013"/>
            <a:ext cx="104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Echtzeit</a:t>
            </a:r>
          </a:p>
        </p:txBody>
      </p:sp>
    </p:spTree>
    <p:extLst>
      <p:ext uri="{BB962C8B-B14F-4D97-AF65-F5344CB8AC3E}">
        <p14:creationId xmlns:p14="http://schemas.microsoft.com/office/powerpoint/2010/main" val="2601491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019" y="488272"/>
            <a:ext cx="6391791" cy="529010"/>
          </a:xfrm>
        </p:spPr>
        <p:txBody>
          <a:bodyPr>
            <a:noAutofit/>
          </a:bodyPr>
          <a:lstStyle/>
          <a:p>
            <a:pPr algn="ctr"/>
            <a:r>
              <a:rPr lang="de-DE" sz="2800" b="1"/>
              <a:t>Welche Schüler arbeiten mit dem CcSwR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78BC830C-3243-483C-9252-02FF77A84CBA}"/>
              </a:ext>
            </a:extLst>
          </p:cNvPr>
          <p:cNvSpPr/>
          <p:nvPr/>
        </p:nvSpPr>
        <p:spPr>
          <a:xfrm>
            <a:off x="1410421" y="1690062"/>
            <a:ext cx="84738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Roboter Kinematik und das RoboWorld-Simualtionsprogramm werden</a:t>
            </a:r>
            <a:br>
              <a:rPr lang="de-DE" sz="2000"/>
            </a:br>
            <a:r>
              <a:rPr lang="de-DE" sz="2000"/>
              <a:t>im Gegenstand Software-Development behandelt.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Applikationen mit dem </a:t>
            </a:r>
            <a:r>
              <a:rPr lang="de-DE" sz="2000" b="1"/>
              <a:t>Echtzeit-CcSwR</a:t>
            </a:r>
            <a:r>
              <a:rPr lang="de-DE" sz="2000"/>
              <a:t> programmieren geeignete</a:t>
            </a:r>
            <a:br>
              <a:rPr lang="de-DE" sz="2000"/>
            </a:br>
            <a:r>
              <a:rPr lang="de-DE" sz="2000"/>
              <a:t>Schüler im Labor in der 4ten.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Das CcSwR wird in Diplomarbeiten ständig weiterentwickelt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/>
              <a:t>Bessere Kamera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/>
              <a:t>Umbau von Bluetooth auf WiFi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/>
              <a:t>Verwendung der neuen drehzahlgeregelten Bertl_2020</a:t>
            </a:r>
            <a:br>
              <a:rPr lang="de-DE" sz="2000"/>
            </a:b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28951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661" y="377435"/>
            <a:ext cx="6956448" cy="5290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b="1"/>
              <a:t>Programmieraufgaben mit dem CcSwR-Framework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8911A0A5-47AE-4E7D-8608-996ED31A7BB9}"/>
              </a:ext>
            </a:extLst>
          </p:cNvPr>
          <p:cNvSpPr/>
          <p:nvPr/>
        </p:nvSpPr>
        <p:spPr>
          <a:xfrm>
            <a:off x="365391" y="1536174"/>
            <a:ext cx="114612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Maus nachfahren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Obstacles der Reihe nach abfahren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Robot-Train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Cooperative Rasenmäher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Ziel anfahren mit ausweichen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Obstacles ( Hindernisse ) können sich real am Kamera-Tisch oder nur in der</a:t>
            </a:r>
            <a:br>
              <a:rPr lang="de-DE" sz="2000"/>
            </a:br>
            <a:r>
              <a:rPr lang="de-DE" sz="2000"/>
              <a:t>virtuellen Welt des PC-Control-Programms befinden.</a:t>
            </a:r>
          </a:p>
        </p:txBody>
      </p:sp>
    </p:spTree>
    <p:extLst>
      <p:ext uri="{BB962C8B-B14F-4D97-AF65-F5344CB8AC3E}">
        <p14:creationId xmlns:p14="http://schemas.microsoft.com/office/powerpoint/2010/main" val="385628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521" y="303239"/>
            <a:ext cx="5294187" cy="5290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b="1"/>
              <a:t>SW-Architektur Bildverarbeitungs PC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1AF40793-3681-4CD3-9903-67C9B9B00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03" y="832249"/>
            <a:ext cx="8788552" cy="58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63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521" y="303239"/>
            <a:ext cx="5294187" cy="5290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b="1"/>
              <a:t>SW-Architektur Bildverarbeitungs PC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E3535500-3CE2-4256-A708-B36A89D475DF}"/>
              </a:ext>
            </a:extLst>
          </p:cNvPr>
          <p:cNvSpPr/>
          <p:nvPr/>
        </p:nvSpPr>
        <p:spPr>
          <a:xfrm>
            <a:off x="1002434" y="1817248"/>
            <a:ext cx="8950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/>
              <a:t>Img-Processing Thread,       RobotProg-Threads</a:t>
            </a:r>
          </a:p>
        </p:txBody>
      </p:sp>
    </p:spTree>
    <p:extLst>
      <p:ext uri="{BB962C8B-B14F-4D97-AF65-F5344CB8AC3E}">
        <p14:creationId xmlns:p14="http://schemas.microsoft.com/office/powerpoint/2010/main" val="3417452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863" y="320950"/>
            <a:ext cx="6391791" cy="529010"/>
          </a:xfrm>
        </p:spPr>
        <p:txBody>
          <a:bodyPr>
            <a:noAutofit/>
          </a:bodyPr>
          <a:lstStyle/>
          <a:p>
            <a:pPr algn="ctr"/>
            <a:r>
              <a:rPr lang="de-DE" sz="2800" b="1"/>
              <a:t>Die Kinematik eines 2-Wheel-Roboters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411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6C62F8C-0AB6-41A5-B8AC-7BEB7E6A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9215" cy="3168406"/>
          </a:xfrm>
        </p:spPr>
        <p:txBody>
          <a:bodyPr>
            <a:normAutofit/>
          </a:bodyPr>
          <a:lstStyle/>
          <a:p>
            <a:r>
              <a:rPr lang="de-DE" sz="2000"/>
              <a:t>Platform</a:t>
            </a:r>
            <a:r>
              <a:rPr lang="de-DE" sz="1800"/>
              <a:t> für Swarm-Roboter Experimente</a:t>
            </a:r>
            <a:br>
              <a:rPr lang="de-DE" sz="1800"/>
            </a:br>
            <a:r>
              <a:rPr lang="de-DE" sz="1800"/>
              <a:t>( z.B. kooperative Rasen-Roboter )</a:t>
            </a:r>
          </a:p>
          <a:p>
            <a:r>
              <a:rPr lang="de-DE" sz="1800"/>
              <a:t>Basierend auf dem BULME-Standart Bertl</a:t>
            </a:r>
          </a:p>
          <a:p>
            <a:r>
              <a:rPr lang="de-DE" sz="1800"/>
              <a:t>Positionserkennung mit WebCam</a:t>
            </a:r>
          </a:p>
          <a:p>
            <a:r>
              <a:rPr lang="de-DE" sz="1800"/>
              <a:t>Zentrales MasterControl-Programm am PC</a:t>
            </a:r>
          </a:p>
          <a:p>
            <a:r>
              <a:rPr lang="de-DE" sz="1800"/>
              <a:t>Kommunikation mit der Bertl‘s über Bluetooth</a:t>
            </a:r>
            <a:br>
              <a:rPr lang="de-DE" sz="1800"/>
            </a:br>
            <a:r>
              <a:rPr lang="de-DE" sz="1800"/>
              <a:t>oder WiFi</a:t>
            </a:r>
          </a:p>
          <a:p>
            <a:r>
              <a:rPr lang="de-DE" sz="1800"/>
              <a:t>Simualionsprogramm am PC zur Simulation der</a:t>
            </a:r>
            <a:br>
              <a:rPr lang="de-DE" sz="1800"/>
            </a:br>
            <a:r>
              <a:rPr lang="de-DE" sz="1800"/>
              <a:t>Swarm-Algorithmen</a:t>
            </a:r>
          </a:p>
        </p:txBody>
      </p:sp>
    </p:spTree>
    <p:extLst>
      <p:ext uri="{BB962C8B-B14F-4D97-AF65-F5344CB8AC3E}">
        <p14:creationId xmlns:p14="http://schemas.microsoft.com/office/powerpoint/2010/main" val="39702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205" y="197858"/>
            <a:ext cx="3144049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Zu meiner Person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6BF388B1-B863-4DDD-B14A-8136BA0DF303}"/>
              </a:ext>
            </a:extLst>
          </p:cNvPr>
          <p:cNvSpPr/>
          <p:nvPr/>
        </p:nvSpPr>
        <p:spPr>
          <a:xfrm>
            <a:off x="234625" y="951398"/>
            <a:ext cx="1172275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/>
              <a:t>DI. Michael Hollegha seit 2003 in der Elektronikabteilung für </a:t>
            </a:r>
            <a:r>
              <a:rPr lang="de-DE" altLang="de-DE" sz="2000" b="1"/>
              <a:t>embedded Software </a:t>
            </a:r>
            <a:r>
              <a:rPr lang="de-DE" altLang="de-DE" sz="2000"/>
              <a:t>zuständig.</a:t>
            </a:r>
            <a:br>
              <a:rPr lang="de-DE" altLang="de-DE" sz="2000"/>
            </a:br>
            <a:endParaRPr lang="de-DE" alt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/>
              <a:t>Habe in den letzen 7-Jahren zusammen mit AV-Humer den Bertl-Roboter weiterentwickelt.</a:t>
            </a:r>
            <a:br>
              <a:rPr lang="de-DE" altLang="de-DE" sz="2000"/>
            </a:br>
            <a:r>
              <a:rPr lang="de-DE" altLang="de-DE" sz="2000"/>
              <a:t>( Testsoftware und Anwendungen )</a:t>
            </a:r>
            <a:br>
              <a:rPr lang="de-DE" altLang="de-DE" sz="2000"/>
            </a:br>
            <a:endParaRPr lang="de-DE" alt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/>
              <a:t>Ich freue mich darrauf in den nächsten Jahren meinen neuen Kollegen den Bertl</a:t>
            </a:r>
            <a:br>
              <a:rPr lang="de-DE" altLang="de-DE" sz="2000"/>
            </a:br>
            <a:r>
              <a:rPr lang="de-DE" altLang="de-DE" sz="2000"/>
              <a:t>als universelle Plattform für embedded Software, Robotik, Signalverarbeitung und Regelungstechnik</a:t>
            </a:r>
            <a:br>
              <a:rPr lang="de-DE" altLang="de-DE" sz="2000"/>
            </a:br>
            <a:r>
              <a:rPr lang="de-DE" altLang="de-DE" sz="2000"/>
              <a:t>nahe bringen zu können.</a:t>
            </a:r>
            <a:br>
              <a:rPr lang="de-DE" altLang="de-DE" sz="2000"/>
            </a:br>
            <a:endParaRPr lang="de-DE" alt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/>
              <a:t>Sorge am TdoT dafür, das möglichst viele unterschiedliche </a:t>
            </a:r>
            <a:r>
              <a:rPr lang="de-DE" altLang="de-DE" sz="2000" b="1"/>
              <a:t>von uns gebaute </a:t>
            </a:r>
            <a:r>
              <a:rPr lang="de-DE" altLang="de-DE" sz="2000"/>
              <a:t>Roboter am Elektronikstand</a:t>
            </a:r>
            <a:br>
              <a:rPr lang="de-DE" altLang="de-DE" sz="2000"/>
            </a:br>
            <a:r>
              <a:rPr lang="de-DE" altLang="de-DE" sz="2000"/>
              <a:t>publikumswirksam herumfahren.</a:t>
            </a:r>
            <a:br>
              <a:rPr lang="de-DE" altLang="de-DE" sz="2000"/>
            </a:br>
            <a:endParaRPr lang="de-DE" alt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/>
              <a:t>Fühle mich außerdem dafür Zuständig die Vielfalt unserer embedded Software Platformen </a:t>
            </a:r>
            <a:br>
              <a:rPr lang="de-DE" altLang="de-DE" sz="2000"/>
            </a:br>
            <a:r>
              <a:rPr lang="de-DE" altLang="de-DE" sz="2000" b="1"/>
              <a:t>möglichst klein </a:t>
            </a:r>
            <a:r>
              <a:rPr lang="de-DE" altLang="de-DE" sz="2000"/>
              <a:t>zu halten.  Arduino, Mbed, Raspberry, ARM, Linux, Java, Windows, .NET . . . </a:t>
            </a:r>
            <a:br>
              <a:rPr lang="de-DE" altLang="de-DE" sz="2000"/>
            </a:br>
            <a:endParaRPr lang="de-DE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2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075" y="197858"/>
            <a:ext cx="5751701" cy="5290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b="1"/>
              <a:t>Aufgabe der Elektroniker im Roboik-Hype 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6BF388B1-B863-4DDD-B14A-8136BA0DF303}"/>
              </a:ext>
            </a:extLst>
          </p:cNvPr>
          <p:cNvSpPr/>
          <p:nvPr/>
        </p:nvSpPr>
        <p:spPr>
          <a:xfrm>
            <a:off x="234625" y="889843"/>
            <a:ext cx="117227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/>
              <a:t>Mittlerweile macht schon jeder etwas mit Rbotern</a:t>
            </a:r>
            <a:br>
              <a:rPr lang="de-DE" altLang="de-DE"/>
            </a:br>
            <a:r>
              <a:rPr lang="de-DE" altLang="de-DE"/>
              <a:t>Psychologen erforschen die Psychologie der KI der Roboter,   10 jährige </a:t>
            </a:r>
            <a:r>
              <a:rPr lang="de-DE" altLang="de-DE" b="1" i="1"/>
              <a:t>programmieren ??</a:t>
            </a:r>
            <a:r>
              <a:rPr lang="de-DE" altLang="de-DE" b="1"/>
              <a:t> </a:t>
            </a:r>
            <a:r>
              <a:rPr lang="de-DE" altLang="de-DE"/>
              <a:t>Lego-Mindstorms</a:t>
            </a:r>
            <a:br>
              <a:rPr lang="de-DE" altLang="de-DE"/>
            </a:br>
            <a:r>
              <a:rPr lang="de-DE" altLang="de-DE"/>
              <a:t>Eltern am TdoT:  </a:t>
            </a:r>
            <a:r>
              <a:rPr lang="de-DE" altLang="de-DE" i="1"/>
              <a:t>“Das hat mein Sohn mit Mindstorms schon alles gemacht“</a:t>
            </a:r>
            <a:br>
              <a:rPr lang="de-DE" altLang="de-DE" i="1"/>
            </a:br>
            <a:endParaRPr lang="de-DE" altLang="de-DE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/>
              <a:t>Wo ist unser Plattz ?  </a:t>
            </a:r>
            <a:r>
              <a:rPr lang="de-DE" altLang="de-DE" b="1"/>
              <a:t>Bei unseren ureigensten Themen.</a:t>
            </a:r>
            <a:br>
              <a:rPr lang="de-DE" altLang="de-DE" b="1"/>
            </a:br>
            <a:endParaRPr lang="de-DE" altLang="de-DE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b="1"/>
              <a:t>Sensorik:  </a:t>
            </a:r>
            <a:r>
              <a:rPr lang="de-DE" altLang="de-DE"/>
              <a:t>Liniensensor, Quadratur-Encoder, Accel-Sensor, Gyro-Sensor, Camera, ImmageProcessing.</a:t>
            </a:r>
            <a:br>
              <a:rPr lang="de-DE" altLang="de-DE"/>
            </a:br>
            <a:endParaRPr lang="de-DE" alt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b="1"/>
              <a:t>Digitale Signalverarbeitung:</a:t>
            </a:r>
            <a:r>
              <a:rPr lang="de-DE" altLang="de-DE"/>
              <a:t>  Sensordaten filtern, linearisieren, kalibrieren, Sensordaten-Fusion</a:t>
            </a:r>
            <a:br>
              <a:rPr lang="de-DE" altLang="de-DE"/>
            </a:br>
            <a:endParaRPr lang="de-DE" alt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b="1"/>
              <a:t>Regelungstechnik:</a:t>
            </a:r>
            <a:r>
              <a:rPr lang="de-DE" altLang="de-DE"/>
              <a:t>  PID-Linenfolger, PID-Wandfolger, Speed-Control, Servo-Control</a:t>
            </a:r>
            <a:br>
              <a:rPr lang="de-DE" altLang="de-DE"/>
            </a:br>
            <a:r>
              <a:rPr lang="de-DE" altLang="de-DE"/>
              <a:t>                                   </a:t>
            </a:r>
            <a:r>
              <a:rPr lang="de-DE" altLang="de-DE" b="1"/>
              <a:t>Bestes Beispiel:  </a:t>
            </a:r>
            <a:r>
              <a:rPr lang="de-DE" altLang="de-DE"/>
              <a:t>Ersatz des Regelungstechnik Baukastens durch den 70.-  Bertl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/>
              <a:t>Ein Plädorye die vorhandenen Roboter auch wirklich einzusetzen</a:t>
            </a:r>
            <a:br>
              <a:rPr lang="de-DE" altLang="de-DE"/>
            </a:br>
            <a:r>
              <a:rPr lang="de-DE" altLang="de-DE"/>
              <a:t>Hat bei uns ( BULME ) bisher nicht so wirklich funktioniert.</a:t>
            </a:r>
            <a:br>
              <a:rPr lang="de-DE" altLang="de-DE"/>
            </a:br>
            <a:r>
              <a:rPr lang="de-DE" altLang="de-DE"/>
              <a:t>Liegt meiner Meinung nach nicht an fehlenden Schilf-Seminaren</a:t>
            </a:r>
            <a:br>
              <a:rPr lang="de-DE" altLang="de-DE"/>
            </a:br>
            <a:r>
              <a:rPr lang="de-DE" altLang="de-DE"/>
              <a:t>Wer wartet die Roboter???  Abteilung ?   Schüler ?</a:t>
            </a:r>
            <a:br>
              <a:rPr lang="de-DE" altLang="de-DE"/>
            </a:br>
            <a:r>
              <a:rPr lang="de-DE" altLang="de-DE"/>
              <a:t>Bei Robotern kann leider ziemlich viel kaputt gehen.   Fehleranalyse nur mit Testsoftware möglich</a:t>
            </a:r>
          </a:p>
        </p:txBody>
      </p:sp>
    </p:spTree>
    <p:extLst>
      <p:ext uri="{BB962C8B-B14F-4D97-AF65-F5344CB8AC3E}">
        <p14:creationId xmlns:p14="http://schemas.microsoft.com/office/powerpoint/2010/main" val="33501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075" y="197858"/>
            <a:ext cx="5751701" cy="5290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b="1"/>
              <a:t>Aufgabe der Elektroniker im Roboik-Hype 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6BF388B1-B863-4DDD-B14A-8136BA0DF303}"/>
              </a:ext>
            </a:extLst>
          </p:cNvPr>
          <p:cNvSpPr/>
          <p:nvPr/>
        </p:nvSpPr>
        <p:spPr>
          <a:xfrm>
            <a:off x="216337" y="1118443"/>
            <a:ext cx="1146055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/>
              <a:t>Wo ist der Unterschied zw. unseren heißgeliebten, vollbestückten ( Sensoren, RGB-Leds, Displays . . .  )</a:t>
            </a:r>
            <a:br>
              <a:rPr lang="de-DE" altLang="de-DE"/>
            </a:br>
            <a:r>
              <a:rPr lang="de-DE" altLang="de-DE"/>
              <a:t>uC-Boards und Bertl‘s ( Robotern ) </a:t>
            </a:r>
            <a:br>
              <a:rPr lang="de-DE" altLang="de-DE"/>
            </a:br>
            <a:endParaRPr lang="de-DE" alt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2000" b="1"/>
              <a:t>Die Bertls haben Actuatoren ( Motoren mit Encodern )</a:t>
            </a:r>
            <a:br>
              <a:rPr lang="de-DE" altLang="de-DE" sz="2000" b="1"/>
            </a:br>
            <a:r>
              <a:rPr lang="de-DE" altLang="de-DE" sz="2000" b="1"/>
              <a:t>und nur damit kann man Regelungstechnik-Ünungen machen</a:t>
            </a:r>
            <a:br>
              <a:rPr lang="de-DE" altLang="de-DE"/>
            </a:b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99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795" y="113945"/>
            <a:ext cx="3611645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Die Bertl Übungen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6BF388B1-B863-4DDD-B14A-8136BA0DF303}"/>
              </a:ext>
            </a:extLst>
          </p:cNvPr>
          <p:cNvSpPr/>
          <p:nvPr/>
        </p:nvSpPr>
        <p:spPr>
          <a:xfrm>
            <a:off x="1377625" y="734395"/>
            <a:ext cx="818627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AT"/>
              <a:t>Einfaches Ping-Pong Programm welches die Motoren und die Tasten vorne und hinten verwendet </a:t>
            </a:r>
            <a:br>
              <a:rPr lang="de-AT"/>
            </a:br>
            <a:endParaRPr lang="de-DE"/>
          </a:p>
          <a:p>
            <a:pPr lvl="0"/>
            <a:r>
              <a:rPr lang="de-AT"/>
              <a:t>Einfacher Linien Folger welcher die 6 Linien Sensoren mit IF-Abfragen verwendet </a:t>
            </a:r>
            <a:br>
              <a:rPr lang="de-AT"/>
            </a:br>
            <a:endParaRPr lang="de-DE"/>
          </a:p>
          <a:p>
            <a:pPr lvl="0"/>
            <a:r>
              <a:rPr lang="de-AT"/>
              <a:t>Labyrinth mit Left-Hand on the Wall Regel auflösen </a:t>
            </a:r>
            <a:br>
              <a:rPr lang="de-AT"/>
            </a:br>
            <a:r>
              <a:rPr lang="de-AT" i="1"/>
              <a:t>( Video vorhanden )</a:t>
            </a:r>
            <a:br>
              <a:rPr lang="de-AT"/>
            </a:br>
            <a:endParaRPr lang="de-DE"/>
          </a:p>
          <a:p>
            <a:pPr lvl="0"/>
            <a:r>
              <a:rPr lang="de-AT"/>
              <a:t>Kalibrier Programm für die Linien Sensoren</a:t>
            </a:r>
            <a:br>
              <a:rPr lang="de-AT"/>
            </a:br>
            <a:r>
              <a:rPr lang="de-AT" i="1"/>
              <a:t>( .ppt vorhanden )</a:t>
            </a:r>
            <a:br>
              <a:rPr lang="de-AT"/>
            </a:br>
            <a:r>
              <a:rPr lang="de-AT"/>
              <a:t> </a:t>
            </a:r>
            <a:endParaRPr lang="de-DE"/>
          </a:p>
          <a:p>
            <a:pPr lvl="0"/>
            <a:r>
              <a:rPr lang="de-AT"/>
              <a:t>Berechnung eines monoton steigenden Abstand Signal aus den analogen Einzel signalen der 6 Linien Sensoren.  </a:t>
            </a:r>
            <a:r>
              <a:rPr lang="de-AT" i="1"/>
              <a:t>( .ppt vorhanden )</a:t>
            </a:r>
            <a:br>
              <a:rPr lang="de-AT"/>
            </a:br>
            <a:endParaRPr lang="de-DE"/>
          </a:p>
          <a:p>
            <a:pPr lvl="0"/>
            <a:r>
              <a:rPr lang="de-AT"/>
              <a:t>Professioneller Linien Folger mit PID Regler  </a:t>
            </a:r>
            <a:r>
              <a:rPr lang="de-AT" i="1"/>
              <a:t>( Video vorhanden )</a:t>
            </a:r>
            <a:br>
              <a:rPr lang="de-AT"/>
            </a:br>
            <a:endParaRPr lang="de-DE"/>
          </a:p>
          <a:p>
            <a:pPr lvl="0"/>
            <a:r>
              <a:rPr lang="de-AT"/>
              <a:t>Programme welche die Encoder verwenden um Distanzen in beide Richtungen ( vorwärts rückwärts ) zu messen </a:t>
            </a:r>
            <a:br>
              <a:rPr lang="de-AT"/>
            </a:br>
            <a:endParaRPr lang="de-DE"/>
          </a:p>
          <a:p>
            <a:pPr lvl="0"/>
            <a:r>
              <a:rPr lang="de-AT"/>
              <a:t>Geschwindigkeitsmessung mithilfe der Pulsweite der Encoder Signale </a:t>
            </a:r>
            <a:br>
              <a:rPr lang="de-AT"/>
            </a:br>
            <a:r>
              <a:rPr lang="de-AT" i="1"/>
              <a:t>( .ppt Frequenz vs. Periodendauer Messung vorhanden 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0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51" y="113945"/>
            <a:ext cx="3611645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Die Bertl Übungen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6BF388B1-B863-4DDD-B14A-8136BA0DF303}"/>
              </a:ext>
            </a:extLst>
          </p:cNvPr>
          <p:cNvSpPr/>
          <p:nvPr/>
        </p:nvSpPr>
        <p:spPr>
          <a:xfrm>
            <a:off x="2578483" y="752683"/>
            <a:ext cx="644664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/>
              <a:t> </a:t>
            </a:r>
            <a:endParaRPr lang="de-DE" sz="1200"/>
          </a:p>
          <a:p>
            <a:pPr lvl="0"/>
            <a:r>
              <a:rPr lang="de-AT"/>
              <a:t>PID Regler für die Geschwindigkeitsregelung beider Motoren </a:t>
            </a:r>
            <a:br>
              <a:rPr lang="de-AT"/>
            </a:br>
            <a:endParaRPr lang="de-DE"/>
          </a:p>
          <a:p>
            <a:pPr lvl="0"/>
            <a:r>
              <a:rPr lang="de-AT"/>
              <a:t>Trapez förmiges geschwindigkeitsprofil für das Anfahren exakter Distanzen </a:t>
            </a:r>
            <a:br>
              <a:rPr lang="de-AT"/>
            </a:br>
            <a:r>
              <a:rPr lang="de-AT" i="1"/>
              <a:t>( .ppt vorhanden )</a:t>
            </a:r>
            <a:br>
              <a:rPr lang="de-AT"/>
            </a:br>
            <a:endParaRPr lang="de-DE"/>
          </a:p>
          <a:p>
            <a:pPr lvl="0"/>
            <a:r>
              <a:rPr lang="de-AT"/>
              <a:t>Trapez-förmiges Geschwindigkeitsprofil für das Fahren exakter Kurven </a:t>
            </a:r>
            <a:br>
              <a:rPr lang="de-AT"/>
            </a:br>
            <a:endParaRPr lang="de-DE"/>
          </a:p>
          <a:p>
            <a:pPr lvl="0"/>
            <a:r>
              <a:rPr lang="de-AT" sz="2000" b="1">
                <a:solidFill>
                  <a:srgbClr val="FF0000"/>
                </a:solidFill>
              </a:rPr>
              <a:t>Framework für   “Camera Controlled Swarm-Robots“</a:t>
            </a:r>
            <a:br>
              <a:rPr lang="de-AT" sz="2000" b="1">
                <a:solidFill>
                  <a:srgbClr val="FF0000"/>
                </a:solidFill>
              </a:rPr>
            </a:br>
            <a:r>
              <a:rPr lang="de-AT" sz="2000" b="1" i="1">
                <a:solidFill>
                  <a:srgbClr val="FF0000"/>
                </a:solidFill>
              </a:rPr>
              <a:t>( wird nur in DA’s weiterentwickelt,  Video und DA’s vorahnden )</a:t>
            </a:r>
            <a:br>
              <a:rPr lang="de-AT" sz="2000" b="1" i="1">
                <a:solidFill>
                  <a:srgbClr val="FF0000"/>
                </a:solidFill>
              </a:rPr>
            </a:br>
            <a:endParaRPr lang="de-DE" sz="2000" b="1">
              <a:solidFill>
                <a:srgbClr val="FF0000"/>
              </a:solidFill>
            </a:endParaRPr>
          </a:p>
          <a:p>
            <a:pPr lvl="0"/>
            <a:r>
              <a:rPr lang="de-AT" sz="2000" b="1">
                <a:solidFill>
                  <a:srgbClr val="FF0000"/>
                </a:solidFill>
              </a:rPr>
              <a:t>Übungen ( Applikationen ) mit den Camera Controlled Swarm-Robots</a:t>
            </a:r>
            <a:br>
              <a:rPr lang="de-AT" sz="2000" b="1">
                <a:solidFill>
                  <a:srgbClr val="FF0000"/>
                </a:solidFill>
              </a:rPr>
            </a:br>
            <a:r>
              <a:rPr lang="de-AT" sz="2000" b="1" i="1">
                <a:solidFill>
                  <a:srgbClr val="FF0000"/>
                </a:solidFill>
              </a:rPr>
              <a:t>( Rasenmäher mit Ausweichen  Video vorahnden )</a:t>
            </a:r>
            <a:br>
              <a:rPr lang="de-AT" sz="2000" b="1" i="1">
                <a:solidFill>
                  <a:srgbClr val="FF0000"/>
                </a:solidFill>
              </a:rPr>
            </a:br>
            <a:endParaRPr lang="de-DE" sz="2000" b="1">
              <a:solidFill>
                <a:srgbClr val="FF0000"/>
              </a:solidFill>
            </a:endParaRPr>
          </a:p>
          <a:p>
            <a:pPr lvl="0"/>
            <a:r>
              <a:rPr lang="de-AT"/>
              <a:t>Gyrosensor und PID-Regler für das Geradeausfahren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5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335" y="330405"/>
            <a:ext cx="5503194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 err="1"/>
              <a:t>Camera</a:t>
            </a:r>
            <a:r>
              <a:rPr lang="de-DE" sz="2800" b="1"/>
              <a:t> </a:t>
            </a:r>
            <a:r>
              <a:rPr lang="de-DE" sz="2800" b="1" err="1"/>
              <a:t>controlled</a:t>
            </a:r>
            <a:r>
              <a:rPr lang="de-DE" sz="2800" b="1"/>
              <a:t> </a:t>
            </a:r>
            <a:r>
              <a:rPr lang="de-DE" sz="2800" b="1" err="1"/>
              <a:t>Swarm</a:t>
            </a:r>
            <a:r>
              <a:rPr lang="de-DE" sz="2800" b="1"/>
              <a:t>-Robots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hteck 1">
            <a:extLst>
              <a:ext uri="{FF2B5EF4-FFF2-40B4-BE49-F238E27FC236}">
                <a16:creationId xmlns:a16="http://schemas.microsoft.com/office/drawing/2014/main" id="{D4DD39B2-9569-4867-92A2-957BB28A48C4}"/>
              </a:ext>
            </a:extLst>
          </p:cNvPr>
          <p:cNvSpPr/>
          <p:nvPr/>
        </p:nvSpPr>
        <p:spPr>
          <a:xfrm>
            <a:off x="238114" y="1374650"/>
            <a:ext cx="5691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Platform für Swarm-Roboter Experimente</a:t>
            </a:r>
            <a:br>
              <a:rPr lang="de-DE" sz="1600"/>
            </a:br>
            <a:r>
              <a:rPr lang="de-DE" sz="1600"/>
              <a:t>( z.B. kooperative Rasen-Roboter )</a:t>
            </a:r>
            <a:br>
              <a:rPr lang="de-DE" sz="1600"/>
            </a:br>
            <a:endParaRPr lang="de-DE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Basierend auf dem BULME-Standart Bertl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Positionserkennung mit WebCam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Zentrales MasterControl-Programm am PC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Kommunikation mit der Bertl‘s </a:t>
            </a:r>
            <a:br>
              <a:rPr lang="de-DE" sz="1600"/>
            </a:br>
            <a:r>
              <a:rPr lang="de-DE" sz="1600"/>
              <a:t>über Bluetooth oder WiFi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Firmware am Roboter ist sehr einfach gehalten:</a:t>
            </a:r>
            <a:br>
              <a:rPr lang="de-DE" sz="1600"/>
            </a:br>
            <a:r>
              <a:rPr lang="de-DE" sz="1600"/>
              <a:t>Gaswerte für die Motoren,  Gyro-Regelung für Geradeaus,</a:t>
            </a:r>
            <a:br>
              <a:rPr lang="de-DE" sz="1600"/>
            </a:br>
            <a:r>
              <a:rPr lang="de-DE" sz="1600"/>
              <a:t>LEDS On/Off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Simualionsprogramm am PC zur Simulation </a:t>
            </a:r>
            <a:br>
              <a:rPr lang="de-DE" sz="1600"/>
            </a:br>
            <a:r>
              <a:rPr lang="de-DE" sz="1600"/>
              <a:t>der Swarm-Algorithmen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1C0671-161A-48B5-A175-51DC8B845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2" y="1374650"/>
            <a:ext cx="5608504" cy="25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6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917" y="367351"/>
            <a:ext cx="5211207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Architektur des CcSwR Systems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335570" y="148442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1250" y="148010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CB0166D7-6694-4729-9DDC-D03F8207A2B7}"/>
                  </a:ext>
                </a:extLst>
              </p14:cNvPr>
              <p14:cNvContentPartPr/>
              <p14:nvPr/>
            </p14:nvContentPartPr>
            <p14:xfrm>
              <a:off x="2502383" y="1960978"/>
              <a:ext cx="6372225" cy="3868737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CB0166D7-6694-4729-9DDC-D03F8207A2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3382" y="1951978"/>
                <a:ext cx="6389868" cy="388637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3F5DB771-5DA7-4ABB-9342-3B565B8DC6FE}"/>
              </a:ext>
            </a:extLst>
          </p:cNvPr>
          <p:cNvSpPr/>
          <p:nvPr/>
        </p:nvSpPr>
        <p:spPr>
          <a:xfrm>
            <a:off x="2569724" y="3244335"/>
            <a:ext cx="12282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00" b="1">
                <a:solidFill>
                  <a:srgbClr val="FF0000"/>
                </a:solidFill>
                <a:latin typeface="Calibri" panose="020F0502020204030204" pitchFamily="34" charset="0"/>
              </a:rPr>
              <a:t>Turn Arround Zeit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7BEB7-F002-4DD2-BEEE-9F380718832D}"/>
              </a:ext>
            </a:extLst>
          </p:cNvPr>
          <p:cNvSpPr/>
          <p:nvPr/>
        </p:nvSpPr>
        <p:spPr>
          <a:xfrm>
            <a:off x="3183834" y="5106170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="1">
                <a:solidFill>
                  <a:srgbClr val="2E75B5"/>
                </a:solidFill>
                <a:latin typeface="Calibri" panose="020F0502020204030204" pitchFamily="34" charset="0"/>
              </a:rPr>
              <a:t>Real Robots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598E4A-0A1A-418E-994F-E347D5435DD0}"/>
              </a:ext>
            </a:extLst>
          </p:cNvPr>
          <p:cNvSpPr/>
          <p:nvPr/>
        </p:nvSpPr>
        <p:spPr>
          <a:xfrm>
            <a:off x="5995434" y="2855303"/>
            <a:ext cx="24224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="1">
                <a:solidFill>
                  <a:srgbClr val="538135"/>
                </a:solidFill>
                <a:latin typeface="Calibri" panose="020F0502020204030204" pitchFamily="34" charset="0"/>
              </a:rPr>
              <a:t>Robot Stelvertreter Objekte  ( Proxys )</a:t>
            </a:r>
          </a:p>
        </p:txBody>
      </p:sp>
    </p:spTree>
    <p:extLst>
      <p:ext uri="{BB962C8B-B14F-4D97-AF65-F5344CB8AC3E}">
        <p14:creationId xmlns:p14="http://schemas.microsoft.com/office/powerpoint/2010/main" val="268689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C64EA706CBFBF49B051700D25F9E7C1" ma:contentTypeVersion="11" ma:contentTypeDescription="Ein neues Dokument erstellen." ma:contentTypeScope="" ma:versionID="4091dbc87aa442d1e5572f17caf7a738">
  <xsd:schema xmlns:xsd="http://www.w3.org/2001/XMLSchema" xmlns:xs="http://www.w3.org/2001/XMLSchema" xmlns:p="http://schemas.microsoft.com/office/2006/metadata/properties" xmlns:ns2="858f4f80-e4aa-4d60-8924-492bb3174465" xmlns:ns3="85fc7073-49e2-4b01-996c-12a052d72a3b" targetNamespace="http://schemas.microsoft.com/office/2006/metadata/properties" ma:root="true" ma:fieldsID="5885aa88301fdb5c85810bbe744a9fdd" ns2:_="" ns3:_="">
    <xsd:import namespace="858f4f80-e4aa-4d60-8924-492bb3174465"/>
    <xsd:import namespace="85fc7073-49e2-4b01-996c-12a052d72a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f4f80-e4aa-4d60-8924-492bb31744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f7be1696-1458-4fbb-921e-8af814e759d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c7073-49e2-4b01-996c-12a052d72a3b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f46652c-8840-4bf2-80d3-fdb813667e8e}" ma:internalName="TaxCatchAll" ma:showField="CatchAllData" ma:web="85fc7073-49e2-4b01-996c-12a052d72a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f4f80-e4aa-4d60-8924-492bb3174465">
      <Terms xmlns="http://schemas.microsoft.com/office/infopath/2007/PartnerControls"/>
    </lcf76f155ced4ddcb4097134ff3c332f>
    <TaxCatchAll xmlns="85fc7073-49e2-4b01-996c-12a052d72a3b" xsi:nil="true"/>
  </documentManagement>
</p:properties>
</file>

<file path=customXml/itemProps1.xml><?xml version="1.0" encoding="utf-8"?>
<ds:datastoreItem xmlns:ds="http://schemas.openxmlformats.org/officeDocument/2006/customXml" ds:itemID="{204C5FBD-26B2-4113-9974-6B2BC09EF366}"/>
</file>

<file path=customXml/itemProps2.xml><?xml version="1.0" encoding="utf-8"?>
<ds:datastoreItem xmlns:ds="http://schemas.openxmlformats.org/officeDocument/2006/customXml" ds:itemID="{D2FDA70C-A66A-4D43-A66A-08F097C6BD17}"/>
</file>

<file path=customXml/itemProps3.xml><?xml version="1.0" encoding="utf-8"?>
<ds:datastoreItem xmlns:ds="http://schemas.openxmlformats.org/officeDocument/2006/customXml" ds:itemID="{F91E4E33-9881-4F0A-8640-43426E60F4B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Microsoft Office PowerPoint</Application>
  <PresentationFormat>Breitbild</PresentationFormat>
  <Paragraphs>135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Camera controlled Swarm-Robots  1</vt:lpstr>
      <vt:lpstr>Camera controlled Swarm-Robots  2</vt:lpstr>
      <vt:lpstr>Zu meiner Person</vt:lpstr>
      <vt:lpstr>Aufgabe der Elektroniker im Roboik-Hype  1</vt:lpstr>
      <vt:lpstr>Aufgabe der Elektroniker im Roboik-Hype  2</vt:lpstr>
      <vt:lpstr>Die Bertl Übungen 1</vt:lpstr>
      <vt:lpstr>Die Bertl Übungen 2</vt:lpstr>
      <vt:lpstr>Camera controlled Swarm-Robots</vt:lpstr>
      <vt:lpstr>Architektur des CcSwR Systems</vt:lpstr>
      <vt:lpstr>Motivation für die Camera controlled Swarm-Robots</vt:lpstr>
      <vt:lpstr>Das Programmiermodell der CcSwR   1</vt:lpstr>
      <vt:lpstr>Das Programmiermodell der CcSwR   2</vt:lpstr>
      <vt:lpstr>Das Programmiermodell der CcSwR   3</vt:lpstr>
      <vt:lpstr>Das Programmiermodell der CcSwR   4</vt:lpstr>
      <vt:lpstr>Das Programmiermodell der CcSwR   5</vt:lpstr>
      <vt:lpstr>Software Module</vt:lpstr>
      <vt:lpstr>Die Objekterkennungs Software ( Strategie ) </vt:lpstr>
      <vt:lpstr>Tracking der Pointpairs welche einen Roboter darstellen</vt:lpstr>
      <vt:lpstr>Messung der Turnarround Zeit</vt:lpstr>
      <vt:lpstr>Programm:   DriveDistance()</vt:lpstr>
      <vt:lpstr>Programm:  Rasen(), TurnAbsAngle()</vt:lpstr>
      <vt:lpstr>Welche Schüler arbeiten mit dem CcSwR </vt:lpstr>
      <vt:lpstr>Programmieraufgaben mit dem CcSwR-Framework</vt:lpstr>
      <vt:lpstr>SW-Architektur Bildverarbeitungs PC</vt:lpstr>
      <vt:lpstr>SW-Architektur Bildverarbeitungs PC</vt:lpstr>
      <vt:lpstr>Die Kinematik eines 2-Wheel-Roboters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controlled Swarm Robots</dc:title>
  <dc:creator>hollegha@aon.at</dc:creator>
  <cp:lastModifiedBy>hollegha@aon.at</cp:lastModifiedBy>
  <cp:revision>123</cp:revision>
  <dcterms:created xsi:type="dcterms:W3CDTF">2019-11-01T08:19:01Z</dcterms:created>
  <dcterms:modified xsi:type="dcterms:W3CDTF">2021-11-07T19:41:58Z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0x0101004C64EA706CBFBF49B051700D25F9E7C1</vt:lpwstr>
  </property>
</Properties>
</file>