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4" r:id="rId6"/>
    <p:sldId id="265" r:id="rId7"/>
    <p:sldId id="260" r:id="rId8"/>
    <p:sldId id="267" r:id="rId9"/>
    <p:sldId id="268" r:id="rId1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7430"/>
    <a:srgbClr val="6B8537"/>
    <a:srgbClr val="339933"/>
    <a:srgbClr val="800000"/>
    <a:srgbClr val="00DE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971" y="-19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4E274F2-E48F-48E4-8196-08CF9AE70367}" type="datetimeFigureOut">
              <a:rPr lang="zh-CN" altLang="en-US" smtClean="0"/>
              <a:t>2014/6/21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1A6A84-FCED-4852-A3D7-79CE4A09CE36}" type="slidenum">
              <a:rPr lang="zh-CN" altLang="en-US" smtClean="0"/>
              <a:t>‹#›</a:t>
            </a:fld>
            <a:endParaRPr lang="zh-CN" altLang="en-US"/>
          </a:p>
        </p:txBody>
      </p:sp>
    </p:spTree>
    <p:extLst>
      <p:ext uri="{BB962C8B-B14F-4D97-AF65-F5344CB8AC3E}">
        <p14:creationId xmlns:p14="http://schemas.microsoft.com/office/powerpoint/2010/main" val="57910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E274F2-E48F-48E4-8196-08CF9AE70367}" type="datetimeFigureOut">
              <a:rPr lang="zh-CN" altLang="en-US" smtClean="0"/>
              <a:t>2014/6/21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1A6A84-FCED-4852-A3D7-79CE4A09CE36}" type="slidenum">
              <a:rPr lang="zh-CN" altLang="en-US" smtClean="0"/>
              <a:t>‹#›</a:t>
            </a:fld>
            <a:endParaRPr lang="zh-CN" altLang="en-US"/>
          </a:p>
        </p:txBody>
      </p:sp>
    </p:spTree>
    <p:extLst>
      <p:ext uri="{BB962C8B-B14F-4D97-AF65-F5344CB8AC3E}">
        <p14:creationId xmlns:p14="http://schemas.microsoft.com/office/powerpoint/2010/main" val="35286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E274F2-E48F-48E4-8196-08CF9AE70367}" type="datetimeFigureOut">
              <a:rPr lang="zh-CN" altLang="en-US" smtClean="0"/>
              <a:t>2014/6/21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1A6A84-FCED-4852-A3D7-79CE4A09CE36}" type="slidenum">
              <a:rPr lang="zh-CN" altLang="en-US" smtClean="0"/>
              <a:t>‹#›</a:t>
            </a:fld>
            <a:endParaRPr lang="zh-CN" altLang="en-US"/>
          </a:p>
        </p:txBody>
      </p:sp>
    </p:spTree>
    <p:extLst>
      <p:ext uri="{BB962C8B-B14F-4D97-AF65-F5344CB8AC3E}">
        <p14:creationId xmlns:p14="http://schemas.microsoft.com/office/powerpoint/2010/main" val="3119008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E274F2-E48F-48E4-8196-08CF9AE70367}" type="datetimeFigureOut">
              <a:rPr lang="zh-CN" altLang="en-US" smtClean="0"/>
              <a:t>2014/6/21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1A6A84-FCED-4852-A3D7-79CE4A09CE36}" type="slidenum">
              <a:rPr lang="zh-CN" altLang="en-US" smtClean="0"/>
              <a:t>‹#›</a:t>
            </a:fld>
            <a:endParaRPr lang="zh-CN" altLang="en-US"/>
          </a:p>
        </p:txBody>
      </p:sp>
    </p:spTree>
    <p:extLst>
      <p:ext uri="{BB962C8B-B14F-4D97-AF65-F5344CB8AC3E}">
        <p14:creationId xmlns:p14="http://schemas.microsoft.com/office/powerpoint/2010/main" val="427037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4E274F2-E48F-48E4-8196-08CF9AE70367}" type="datetimeFigureOut">
              <a:rPr lang="zh-CN" altLang="en-US" smtClean="0"/>
              <a:t>2014/6/21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1A6A84-FCED-4852-A3D7-79CE4A09CE36}" type="slidenum">
              <a:rPr lang="zh-CN" altLang="en-US" smtClean="0"/>
              <a:t>‹#›</a:t>
            </a:fld>
            <a:endParaRPr lang="zh-CN" altLang="en-US"/>
          </a:p>
        </p:txBody>
      </p:sp>
    </p:spTree>
    <p:extLst>
      <p:ext uri="{BB962C8B-B14F-4D97-AF65-F5344CB8AC3E}">
        <p14:creationId xmlns:p14="http://schemas.microsoft.com/office/powerpoint/2010/main" val="191513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4E274F2-E48F-48E4-8196-08CF9AE70367}" type="datetimeFigureOut">
              <a:rPr lang="zh-CN" altLang="en-US" smtClean="0"/>
              <a:t>2014/6/21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1A6A84-FCED-4852-A3D7-79CE4A09CE36}" type="slidenum">
              <a:rPr lang="zh-CN" altLang="en-US" smtClean="0"/>
              <a:t>‹#›</a:t>
            </a:fld>
            <a:endParaRPr lang="zh-CN" altLang="en-US"/>
          </a:p>
        </p:txBody>
      </p:sp>
    </p:spTree>
    <p:extLst>
      <p:ext uri="{BB962C8B-B14F-4D97-AF65-F5344CB8AC3E}">
        <p14:creationId xmlns:p14="http://schemas.microsoft.com/office/powerpoint/2010/main" val="192785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4E274F2-E48F-48E4-8196-08CF9AE70367}" type="datetimeFigureOut">
              <a:rPr lang="zh-CN" altLang="en-US" smtClean="0"/>
              <a:t>2014/6/21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1A6A84-FCED-4852-A3D7-79CE4A09CE36}" type="slidenum">
              <a:rPr lang="zh-CN" altLang="en-US" smtClean="0"/>
              <a:t>‹#›</a:t>
            </a:fld>
            <a:endParaRPr lang="zh-CN" altLang="en-US"/>
          </a:p>
        </p:txBody>
      </p:sp>
    </p:spTree>
    <p:extLst>
      <p:ext uri="{BB962C8B-B14F-4D97-AF65-F5344CB8AC3E}">
        <p14:creationId xmlns:p14="http://schemas.microsoft.com/office/powerpoint/2010/main" val="179879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E274F2-E48F-48E4-8196-08CF9AE70367}" type="datetimeFigureOut">
              <a:rPr lang="zh-CN" altLang="en-US" smtClean="0"/>
              <a:t>2014/6/21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1A6A84-FCED-4852-A3D7-79CE4A09CE36}" type="slidenum">
              <a:rPr lang="zh-CN" altLang="en-US" smtClean="0"/>
              <a:t>‹#›</a:t>
            </a:fld>
            <a:endParaRPr lang="zh-CN" altLang="en-US"/>
          </a:p>
        </p:txBody>
      </p:sp>
    </p:spTree>
    <p:extLst>
      <p:ext uri="{BB962C8B-B14F-4D97-AF65-F5344CB8AC3E}">
        <p14:creationId xmlns:p14="http://schemas.microsoft.com/office/powerpoint/2010/main" val="372299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E274F2-E48F-48E4-8196-08CF9AE70367}" type="datetimeFigureOut">
              <a:rPr lang="zh-CN" altLang="en-US" smtClean="0"/>
              <a:t>2014/6/21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1A6A84-FCED-4852-A3D7-79CE4A09CE36}" type="slidenum">
              <a:rPr lang="zh-CN" altLang="en-US" smtClean="0"/>
              <a:t>‹#›</a:t>
            </a:fld>
            <a:endParaRPr lang="zh-CN" altLang="en-US"/>
          </a:p>
        </p:txBody>
      </p:sp>
    </p:spTree>
    <p:extLst>
      <p:ext uri="{BB962C8B-B14F-4D97-AF65-F5344CB8AC3E}">
        <p14:creationId xmlns:p14="http://schemas.microsoft.com/office/powerpoint/2010/main" val="292885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E274F2-E48F-48E4-8196-08CF9AE70367}" type="datetimeFigureOut">
              <a:rPr lang="zh-CN" altLang="en-US" smtClean="0"/>
              <a:t>2014/6/21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1A6A84-FCED-4852-A3D7-79CE4A09CE36}" type="slidenum">
              <a:rPr lang="zh-CN" altLang="en-US" smtClean="0"/>
              <a:t>‹#›</a:t>
            </a:fld>
            <a:endParaRPr lang="zh-CN" altLang="en-US"/>
          </a:p>
        </p:txBody>
      </p:sp>
    </p:spTree>
    <p:extLst>
      <p:ext uri="{BB962C8B-B14F-4D97-AF65-F5344CB8AC3E}">
        <p14:creationId xmlns:p14="http://schemas.microsoft.com/office/powerpoint/2010/main" val="166414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E274F2-E48F-48E4-8196-08CF9AE70367}" type="datetimeFigureOut">
              <a:rPr lang="zh-CN" altLang="en-US" smtClean="0"/>
              <a:t>2014/6/21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1A6A84-FCED-4852-A3D7-79CE4A09CE36}" type="slidenum">
              <a:rPr lang="zh-CN" altLang="en-US" smtClean="0"/>
              <a:t>‹#›</a:t>
            </a:fld>
            <a:endParaRPr lang="zh-CN" altLang="en-US"/>
          </a:p>
        </p:txBody>
      </p:sp>
    </p:spTree>
    <p:extLst>
      <p:ext uri="{BB962C8B-B14F-4D97-AF65-F5344CB8AC3E}">
        <p14:creationId xmlns:p14="http://schemas.microsoft.com/office/powerpoint/2010/main" val="2520724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4E274F2-E48F-48E4-8196-08CF9AE70367}" type="datetimeFigureOut">
              <a:rPr lang="zh-CN" altLang="en-US" smtClean="0"/>
              <a:t>2014/6/21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D1A6A84-FCED-4852-A3D7-79CE4A09CE36}" type="slidenum">
              <a:rPr lang="zh-CN" altLang="en-US" smtClean="0"/>
              <a:t>‹#›</a:t>
            </a:fld>
            <a:endParaRPr lang="zh-CN" altLang="en-US"/>
          </a:p>
        </p:txBody>
      </p:sp>
    </p:spTree>
    <p:extLst>
      <p:ext uri="{BB962C8B-B14F-4D97-AF65-F5344CB8AC3E}">
        <p14:creationId xmlns:p14="http://schemas.microsoft.com/office/powerpoint/2010/main" val="3562068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4.png"/><Relationship Id="rId12" Type="http://schemas.microsoft.com/office/2007/relationships/hdphoto" Target="../media/hdphoto5.wdp"/><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png"/><Relationship Id="rId10" Type="http://schemas.microsoft.com/office/2007/relationships/hdphoto" Target="../media/hdphoto4.wdp"/><Relationship Id="rId4" Type="http://schemas.openxmlformats.org/officeDocument/2006/relationships/image" Target="../media/image2.jpeg"/><Relationship Id="rId9" Type="http://schemas.openxmlformats.org/officeDocument/2006/relationships/image" Target="../media/image5.png"/><Relationship Id="rId14" Type="http://schemas.microsoft.com/office/2007/relationships/hdphoto" Target="../media/hdphoto6.wdp"/></Relationships>
</file>

<file path=ppt/slides/_rels/slide5.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7.png"/><Relationship Id="rId12" Type="http://schemas.microsoft.com/office/2007/relationships/hdphoto" Target="../media/hdphoto4.wdp"/><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5.png"/><Relationship Id="rId5" Type="http://schemas.openxmlformats.org/officeDocument/2006/relationships/image" Target="../media/image3.png"/><Relationship Id="rId10" Type="http://schemas.microsoft.com/office/2007/relationships/hdphoto" Target="../media/hdphoto3.wdp"/><Relationship Id="rId4" Type="http://schemas.openxmlformats.org/officeDocument/2006/relationships/image" Target="../media/image2.jpeg"/><Relationship Id="rId9" Type="http://schemas.openxmlformats.org/officeDocument/2006/relationships/image" Target="../media/image4.png"/><Relationship Id="rId14" Type="http://schemas.microsoft.com/office/2007/relationships/hdphoto" Target="../media/hdphoto5.wdp"/></Relationships>
</file>

<file path=ppt/slides/_rels/slide6.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7.png"/><Relationship Id="rId12" Type="http://schemas.microsoft.com/office/2007/relationships/hdphoto" Target="../media/hdphoto4.wdp"/><Relationship Id="rId17" Type="http://schemas.microsoft.com/office/2007/relationships/hdphoto" Target="../media/hdphoto5.wdp"/><Relationship Id="rId2" Type="http://schemas.openxmlformats.org/officeDocument/2006/relationships/image" Target="../media/image1.png"/><Relationship Id="rId16" Type="http://schemas.openxmlformats.org/officeDocument/2006/relationships/image" Target="../media/image6.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8.wdp"/><Relationship Id="rId10" Type="http://schemas.microsoft.com/office/2007/relationships/hdphoto" Target="../media/hdphoto3.wdp"/><Relationship Id="rId4" Type="http://schemas.openxmlformats.org/officeDocument/2006/relationships/image" Target="../media/image2.jpeg"/><Relationship Id="rId9" Type="http://schemas.openxmlformats.org/officeDocument/2006/relationships/image" Target="../media/image4.png"/><Relationship Id="rId14" Type="http://schemas.microsoft.com/office/2007/relationships/hdphoto" Target="../media/hdphoto7.wdp"/></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13" Type="http://schemas.microsoft.com/office/2007/relationships/hdphoto" Target="../media/hdphoto8.wdp"/><Relationship Id="rId3" Type="http://schemas.microsoft.com/office/2007/relationships/hdphoto" Target="../media/hdphoto1.wdp"/><Relationship Id="rId7" Type="http://schemas.openxmlformats.org/officeDocument/2006/relationships/image" Target="../media/image4.png"/><Relationship Id="rId12" Type="http://schemas.microsoft.com/office/2007/relationships/hdphoto" Target="../media/hdphoto7.wdp"/><Relationship Id="rId17" Type="http://schemas.microsoft.com/office/2007/relationships/hdphoto" Target="../media/hdphoto6.wdp"/><Relationship Id="rId2" Type="http://schemas.openxmlformats.org/officeDocument/2006/relationships/image" Target="../media/image1.png"/><Relationship Id="rId16"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8.png"/><Relationship Id="rId5" Type="http://schemas.openxmlformats.org/officeDocument/2006/relationships/image" Target="../media/image3.png"/><Relationship Id="rId15" Type="http://schemas.microsoft.com/office/2007/relationships/hdphoto" Target="../media/hdphoto5.wdp"/><Relationship Id="rId10" Type="http://schemas.microsoft.com/office/2007/relationships/hdphoto" Target="../media/hdphoto4.wdp"/><Relationship Id="rId4" Type="http://schemas.openxmlformats.org/officeDocument/2006/relationships/image" Target="../media/image2.jpeg"/><Relationship Id="rId9" Type="http://schemas.openxmlformats.org/officeDocument/2006/relationships/image" Target="../media/image5.png"/><Relationship Id="rId1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7.png"/><Relationship Id="rId12" Type="http://schemas.microsoft.com/office/2007/relationships/hdphoto" Target="../media/hdphoto4.wdp"/><Relationship Id="rId17" Type="http://schemas.microsoft.com/office/2007/relationships/hdphoto" Target="../media/hdphoto5.wdp"/><Relationship Id="rId2" Type="http://schemas.openxmlformats.org/officeDocument/2006/relationships/image" Target="../media/image1.png"/><Relationship Id="rId16" Type="http://schemas.openxmlformats.org/officeDocument/2006/relationships/image" Target="../media/image6.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8.wdp"/><Relationship Id="rId10" Type="http://schemas.microsoft.com/office/2007/relationships/hdphoto" Target="../media/hdphoto3.wdp"/><Relationship Id="rId4" Type="http://schemas.openxmlformats.org/officeDocument/2006/relationships/image" Target="../media/image2.jpeg"/><Relationship Id="rId9" Type="http://schemas.openxmlformats.org/officeDocument/2006/relationships/image" Target="../media/image4.png"/><Relationship Id="rId14" Type="http://schemas.microsoft.com/office/2007/relationships/hdphoto" Target="../media/hdphoto7.wdp"/></Relationships>
</file>

<file path=ppt/slides/_rels/slide9.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8.png"/><Relationship Id="rId18" Type="http://schemas.openxmlformats.org/officeDocument/2006/relationships/image" Target="../media/image9.jpeg"/><Relationship Id="rId3" Type="http://schemas.microsoft.com/office/2007/relationships/hdphoto" Target="../media/hdphoto1.wdp"/><Relationship Id="rId21" Type="http://schemas.openxmlformats.org/officeDocument/2006/relationships/image" Target="../media/image11.png"/><Relationship Id="rId7" Type="http://schemas.openxmlformats.org/officeDocument/2006/relationships/image" Target="../media/image7.png"/><Relationship Id="rId12" Type="http://schemas.microsoft.com/office/2007/relationships/hdphoto" Target="../media/hdphoto4.wdp"/><Relationship Id="rId17" Type="http://schemas.microsoft.com/office/2007/relationships/hdphoto" Target="../media/hdphoto5.wdp"/><Relationship Id="rId2" Type="http://schemas.openxmlformats.org/officeDocument/2006/relationships/image" Target="../media/image1.png"/><Relationship Id="rId16" Type="http://schemas.openxmlformats.org/officeDocument/2006/relationships/image" Target="../media/image6.png"/><Relationship Id="rId20" Type="http://schemas.microsoft.com/office/2007/relationships/hdphoto" Target="../media/hdphoto9.wdp"/><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5.png"/><Relationship Id="rId24" Type="http://schemas.microsoft.com/office/2007/relationships/hdphoto" Target="../media/hdphoto11.wdp"/><Relationship Id="rId5" Type="http://schemas.openxmlformats.org/officeDocument/2006/relationships/image" Target="../media/image3.png"/><Relationship Id="rId15" Type="http://schemas.microsoft.com/office/2007/relationships/hdphoto" Target="../media/hdphoto8.wdp"/><Relationship Id="rId23" Type="http://schemas.openxmlformats.org/officeDocument/2006/relationships/image" Target="../media/image12.png"/><Relationship Id="rId10" Type="http://schemas.microsoft.com/office/2007/relationships/hdphoto" Target="../media/hdphoto3.wdp"/><Relationship Id="rId19" Type="http://schemas.openxmlformats.org/officeDocument/2006/relationships/image" Target="../media/image10.png"/><Relationship Id="rId4" Type="http://schemas.openxmlformats.org/officeDocument/2006/relationships/image" Target="../media/image2.jpeg"/><Relationship Id="rId9" Type="http://schemas.openxmlformats.org/officeDocument/2006/relationships/image" Target="../media/image4.png"/><Relationship Id="rId14" Type="http://schemas.microsoft.com/office/2007/relationships/hdphoto" Target="../media/hdphoto7.wdp"/><Relationship Id="rId22" Type="http://schemas.microsoft.com/office/2007/relationships/hdphoto" Target="../media/hdphoto10.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51920" y="1347614"/>
            <a:ext cx="1401922" cy="2024935"/>
            <a:chOff x="3851920" y="1347614"/>
            <a:chExt cx="1401922" cy="2024935"/>
          </a:xfrm>
        </p:grpSpPr>
        <p:sp>
          <p:nvSpPr>
            <p:cNvPr id="5" name="圆角矩形 4"/>
            <p:cNvSpPr/>
            <p:nvPr/>
          </p:nvSpPr>
          <p:spPr>
            <a:xfrm>
              <a:off x="3865276" y="1347614"/>
              <a:ext cx="1368152" cy="1368152"/>
            </a:xfrm>
            <a:prstGeom prst="roundRect">
              <a:avLst>
                <a:gd name="adj" fmla="val 158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D:\Users\Walter\Downloads\1402776695_Bulb2.png"/>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939752" y="142209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51920" y="2787774"/>
              <a:ext cx="1401922" cy="584775"/>
            </a:xfrm>
            <a:prstGeom prst="rect">
              <a:avLst/>
            </a:prstGeom>
            <a:noFill/>
          </p:spPr>
          <p:txBody>
            <a:bodyPr wrap="none" rtlCol="0">
              <a:spAutoFit/>
            </a:bodyPr>
            <a:lstStyle/>
            <a:p>
              <a:r>
                <a:rPr lang="en-US" altLang="zh-CN" sz="3200" dirty="0" smtClean="0">
                  <a:latin typeface="微软雅黑" pitchFamily="34" charset="-122"/>
                  <a:ea typeface="微软雅黑" pitchFamily="34" charset="-122"/>
                </a:rPr>
                <a:t>Clever</a:t>
              </a:r>
              <a:endParaRPr lang="zh-CN" altLang="en-US" sz="3200" dirty="0">
                <a:latin typeface="微软雅黑" pitchFamily="34" charset="-122"/>
                <a:ea typeface="微软雅黑" pitchFamily="34" charset="-122"/>
              </a:endParaRPr>
            </a:p>
          </p:txBody>
        </p:sp>
      </p:grpSp>
    </p:spTree>
    <p:extLst>
      <p:ext uri="{BB962C8B-B14F-4D97-AF65-F5344CB8AC3E}">
        <p14:creationId xmlns:p14="http://schemas.microsoft.com/office/powerpoint/2010/main" val="2264716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8172400" y="4075691"/>
            <a:ext cx="720518" cy="951833"/>
            <a:chOff x="3865276" y="1347614"/>
            <a:chExt cx="1441036" cy="1911890"/>
          </a:xfrm>
        </p:grpSpPr>
        <p:sp>
          <p:nvSpPr>
            <p:cNvPr id="9" name="圆角矩形 8"/>
            <p:cNvSpPr/>
            <p:nvPr/>
          </p:nvSpPr>
          <p:spPr>
            <a:xfrm>
              <a:off x="3865276" y="1347614"/>
              <a:ext cx="1368152" cy="1368151"/>
            </a:xfrm>
            <a:prstGeom prst="roundRect">
              <a:avLst>
                <a:gd name="adj" fmla="val 192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D:\Users\Walter\Downloads\1402776695_Bulb2.png"/>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939752" y="142209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865276" y="2641291"/>
              <a:ext cx="1441036" cy="618213"/>
            </a:xfrm>
            <a:prstGeom prst="rect">
              <a:avLst/>
            </a:prstGeom>
            <a:noFill/>
          </p:spPr>
          <p:txBody>
            <a:bodyPr wrap="none" rtlCol="0">
              <a:spAutoFit/>
            </a:bodyPr>
            <a:lstStyle/>
            <a:p>
              <a:r>
                <a:rPr lang="en-US" altLang="zh-CN" sz="1400" dirty="0" smtClean="0">
                  <a:latin typeface="微软雅黑" pitchFamily="34" charset="-122"/>
                  <a:ea typeface="微软雅黑" pitchFamily="34" charset="-122"/>
                </a:rPr>
                <a:t>Clever</a:t>
              </a:r>
              <a:endParaRPr lang="zh-CN" altLang="en-US" sz="1400" dirty="0">
                <a:latin typeface="微软雅黑" pitchFamily="34" charset="-122"/>
                <a:ea typeface="微软雅黑" pitchFamily="34" charset="-122"/>
              </a:endParaRPr>
            </a:p>
          </p:txBody>
        </p:sp>
      </p:grpSp>
      <p:grpSp>
        <p:nvGrpSpPr>
          <p:cNvPr id="12" name="组合 11"/>
          <p:cNvGrpSpPr/>
          <p:nvPr/>
        </p:nvGrpSpPr>
        <p:grpSpPr>
          <a:xfrm>
            <a:off x="1247727" y="146853"/>
            <a:ext cx="2532185" cy="4729153"/>
            <a:chOff x="1247727" y="146853"/>
            <a:chExt cx="2532185" cy="4729153"/>
          </a:xfrm>
        </p:grpSpPr>
        <p:pic>
          <p:nvPicPr>
            <p:cNvPr id="2050"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33655" t="9386" r="40668" b="26688"/>
            <a:stretch/>
          </p:blipFill>
          <p:spPr bwMode="auto">
            <a:xfrm>
              <a:off x="1247727" y="146853"/>
              <a:ext cx="2532185" cy="472915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566223" y="866884"/>
              <a:ext cx="1814400" cy="322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113164" y="1837417"/>
            <a:ext cx="720518" cy="951833"/>
            <a:chOff x="3865276" y="1347614"/>
            <a:chExt cx="1441036" cy="1911890"/>
          </a:xfrm>
        </p:grpSpPr>
        <p:sp>
          <p:nvSpPr>
            <p:cNvPr id="15" name="圆角矩形 14"/>
            <p:cNvSpPr/>
            <p:nvPr/>
          </p:nvSpPr>
          <p:spPr>
            <a:xfrm>
              <a:off x="3865276" y="1347614"/>
              <a:ext cx="1368152" cy="1368151"/>
            </a:xfrm>
            <a:prstGeom prst="roundRect">
              <a:avLst>
                <a:gd name="adj" fmla="val 192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2" descr="D:\Users\Walter\Downloads\1402776695_Bulb2.png"/>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939752" y="142209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865276" y="2641291"/>
              <a:ext cx="1441036" cy="618213"/>
            </a:xfrm>
            <a:prstGeom prst="rect">
              <a:avLst/>
            </a:prstGeom>
            <a:noFill/>
          </p:spPr>
          <p:txBody>
            <a:bodyPr wrap="none" rtlCol="0">
              <a:spAutoFit/>
            </a:bodyPr>
            <a:lstStyle/>
            <a:p>
              <a:r>
                <a:rPr lang="en-US" altLang="zh-CN" sz="1400" dirty="0" smtClean="0">
                  <a:latin typeface="微软雅黑" pitchFamily="34" charset="-122"/>
                  <a:ea typeface="微软雅黑" pitchFamily="34" charset="-122"/>
                </a:rPr>
                <a:t>Clever</a:t>
              </a:r>
              <a:endParaRPr lang="zh-CN" altLang="en-US" sz="1400" dirty="0">
                <a:latin typeface="微软雅黑" pitchFamily="34" charset="-122"/>
                <a:ea typeface="微软雅黑" pitchFamily="34" charset="-122"/>
              </a:endParaRPr>
            </a:p>
          </p:txBody>
        </p:sp>
      </p:grpSp>
      <p:sp>
        <p:nvSpPr>
          <p:cNvPr id="21" name="TextBox 20"/>
          <p:cNvSpPr txBox="1"/>
          <p:nvPr/>
        </p:nvSpPr>
        <p:spPr>
          <a:xfrm>
            <a:off x="4644008" y="1203598"/>
            <a:ext cx="572593" cy="400110"/>
          </a:xfrm>
          <a:prstGeom prst="rect">
            <a:avLst/>
          </a:prstGeom>
          <a:noFill/>
        </p:spPr>
        <p:txBody>
          <a:bodyPr wrap="none" rtlCol="0">
            <a:spAutoFit/>
          </a:bodyPr>
          <a:lstStyle/>
          <a:p>
            <a:r>
              <a:rPr lang="en-US" altLang="zh-CN" sz="2000" dirty="0" smtClean="0">
                <a:solidFill>
                  <a:schemeClr val="tx1">
                    <a:lumMod val="65000"/>
                    <a:lumOff val="35000"/>
                  </a:schemeClr>
                </a:solidFill>
              </a:rPr>
              <a:t>The</a:t>
            </a:r>
          </a:p>
        </p:txBody>
      </p:sp>
      <p:sp>
        <p:nvSpPr>
          <p:cNvPr id="22" name="TextBox 21"/>
          <p:cNvSpPr txBox="1"/>
          <p:nvPr/>
        </p:nvSpPr>
        <p:spPr>
          <a:xfrm>
            <a:off x="4644008" y="1523672"/>
            <a:ext cx="4102405" cy="646331"/>
          </a:xfrm>
          <a:prstGeom prst="rect">
            <a:avLst/>
          </a:prstGeom>
          <a:noFill/>
        </p:spPr>
        <p:txBody>
          <a:bodyPr wrap="none" rtlCol="0">
            <a:spAutoFit/>
          </a:bodyPr>
          <a:lstStyle/>
          <a:p>
            <a:r>
              <a:rPr lang="en-US" altLang="zh-CN" sz="3600" dirty="0" smtClean="0">
                <a:solidFill>
                  <a:schemeClr val="tx1">
                    <a:lumMod val="75000"/>
                    <a:lumOff val="25000"/>
                  </a:schemeClr>
                </a:solidFill>
                <a:latin typeface="Kozuka Gothic Pr6N EL" pitchFamily="34" charset="-128"/>
                <a:ea typeface="Kozuka Gothic Pr6N EL" pitchFamily="34" charset="-128"/>
              </a:rPr>
              <a:t>ICON on the Phone</a:t>
            </a:r>
            <a:endParaRPr lang="en-US" altLang="zh-CN" sz="3600" dirty="0">
              <a:solidFill>
                <a:schemeClr val="tx1">
                  <a:lumMod val="75000"/>
                  <a:lumOff val="25000"/>
                </a:schemeClr>
              </a:solidFill>
              <a:latin typeface="Kozuka Gothic Pr6N EL" pitchFamily="34" charset="-128"/>
              <a:ea typeface="Kozuka Gothic Pr6N EL" pitchFamily="34" charset="-128"/>
            </a:endParaRPr>
          </a:p>
        </p:txBody>
      </p:sp>
      <p:sp>
        <p:nvSpPr>
          <p:cNvPr id="23" name="TextBox 22"/>
          <p:cNvSpPr txBox="1"/>
          <p:nvPr/>
        </p:nvSpPr>
        <p:spPr>
          <a:xfrm>
            <a:off x="4697340" y="2119957"/>
            <a:ext cx="3914726" cy="307777"/>
          </a:xfrm>
          <a:prstGeom prst="rect">
            <a:avLst/>
          </a:prstGeom>
          <a:noFill/>
        </p:spPr>
        <p:txBody>
          <a:bodyPr wrap="none" rtlCol="0">
            <a:spAutoFit/>
          </a:bodyPr>
          <a:lstStyle/>
          <a:p>
            <a:r>
              <a:rPr lang="en-US" altLang="zh-CN" sz="1400" dirty="0" smtClean="0">
                <a:solidFill>
                  <a:schemeClr val="tx1">
                    <a:lumMod val="75000"/>
                    <a:lumOff val="25000"/>
                  </a:schemeClr>
                </a:solidFill>
              </a:rPr>
              <a:t>ICON for </a:t>
            </a:r>
            <a:r>
              <a:rPr lang="en-US" altLang="zh-CN" sz="1400" dirty="0" smtClean="0">
                <a:solidFill>
                  <a:srgbClr val="C00000"/>
                </a:solidFill>
              </a:rPr>
              <a:t>Clever</a:t>
            </a:r>
            <a:r>
              <a:rPr lang="en-US" altLang="zh-CN" sz="1400" dirty="0" smtClean="0">
                <a:solidFill>
                  <a:schemeClr val="tx1">
                    <a:lumMod val="75000"/>
                    <a:lumOff val="25000"/>
                  </a:schemeClr>
                </a:solidFill>
              </a:rPr>
              <a:t> shows in the desktop of the phone.</a:t>
            </a:r>
            <a:endParaRPr lang="en-US" altLang="zh-CN" sz="1400" dirty="0">
              <a:solidFill>
                <a:schemeClr val="tx1">
                  <a:lumMod val="75000"/>
                  <a:lumOff val="25000"/>
                </a:schemeClr>
              </a:solidFill>
            </a:endParaRPr>
          </a:p>
        </p:txBody>
      </p:sp>
    </p:spTree>
    <p:extLst>
      <p:ext uri="{BB962C8B-B14F-4D97-AF65-F5344CB8AC3E}">
        <p14:creationId xmlns:p14="http://schemas.microsoft.com/office/powerpoint/2010/main" val="6947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10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8172400" y="4075691"/>
            <a:ext cx="720518" cy="951833"/>
            <a:chOff x="3865276" y="1347614"/>
            <a:chExt cx="1441036" cy="1911890"/>
          </a:xfrm>
        </p:grpSpPr>
        <p:sp>
          <p:nvSpPr>
            <p:cNvPr id="9" name="圆角矩形 8"/>
            <p:cNvSpPr/>
            <p:nvPr/>
          </p:nvSpPr>
          <p:spPr>
            <a:xfrm>
              <a:off x="3865276" y="1347614"/>
              <a:ext cx="1368152" cy="1368151"/>
            </a:xfrm>
            <a:prstGeom prst="roundRect">
              <a:avLst>
                <a:gd name="adj" fmla="val 192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D:\Users\Walter\Downloads\1402776695_Bulb2.png"/>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939752" y="142209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865276" y="2641291"/>
              <a:ext cx="1441036" cy="618213"/>
            </a:xfrm>
            <a:prstGeom prst="rect">
              <a:avLst/>
            </a:prstGeom>
            <a:noFill/>
          </p:spPr>
          <p:txBody>
            <a:bodyPr wrap="none" rtlCol="0">
              <a:spAutoFit/>
            </a:bodyPr>
            <a:lstStyle/>
            <a:p>
              <a:r>
                <a:rPr lang="en-US" altLang="zh-CN" sz="1400" dirty="0" smtClean="0">
                  <a:latin typeface="微软雅黑" pitchFamily="34" charset="-122"/>
                  <a:ea typeface="微软雅黑" pitchFamily="34" charset="-122"/>
                </a:rPr>
                <a:t>Clever</a:t>
              </a:r>
              <a:endParaRPr lang="zh-CN" altLang="en-US" sz="1400" dirty="0">
                <a:latin typeface="微软雅黑" pitchFamily="34" charset="-122"/>
                <a:ea typeface="微软雅黑" pitchFamily="34" charset="-122"/>
              </a:endParaRPr>
            </a:p>
          </p:txBody>
        </p:sp>
      </p:grpSp>
      <p:grpSp>
        <p:nvGrpSpPr>
          <p:cNvPr id="12" name="组合 11"/>
          <p:cNvGrpSpPr/>
          <p:nvPr/>
        </p:nvGrpSpPr>
        <p:grpSpPr>
          <a:xfrm>
            <a:off x="1247727" y="146853"/>
            <a:ext cx="2532185" cy="4729153"/>
            <a:chOff x="1247727" y="146853"/>
            <a:chExt cx="2532185" cy="4729153"/>
          </a:xfrm>
        </p:grpSpPr>
        <p:pic>
          <p:nvPicPr>
            <p:cNvPr id="2050"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33655" t="9386" r="40668" b="26688"/>
            <a:stretch/>
          </p:blipFill>
          <p:spPr bwMode="auto">
            <a:xfrm>
              <a:off x="1247727" y="146853"/>
              <a:ext cx="2532185" cy="472915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566223" y="866884"/>
              <a:ext cx="1814400" cy="322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Picture 2" descr="D:\Users\Walter\Downloads\1402776695_Bulb2.png"/>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23728" y="1995686"/>
            <a:ext cx="609600" cy="60697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094152" y="2616823"/>
            <a:ext cx="758541" cy="369332"/>
          </a:xfrm>
          <a:prstGeom prst="rect">
            <a:avLst/>
          </a:prstGeom>
          <a:noFill/>
        </p:spPr>
        <p:txBody>
          <a:bodyPr wrap="none" rtlCol="0">
            <a:spAutoFit/>
          </a:bodyPr>
          <a:lstStyle/>
          <a:p>
            <a:r>
              <a:rPr lang="en-US" altLang="zh-CN" b="1" dirty="0" smtClean="0">
                <a:solidFill>
                  <a:schemeClr val="bg1">
                    <a:lumMod val="95000"/>
                  </a:schemeClr>
                </a:solidFill>
                <a:latin typeface="Bradley Hand ITC" pitchFamily="66" charset="0"/>
                <a:ea typeface="微软雅黑" pitchFamily="34" charset="-122"/>
              </a:rPr>
              <a:t>Clever</a:t>
            </a:r>
            <a:endParaRPr lang="zh-CN" altLang="en-US" b="1" dirty="0">
              <a:solidFill>
                <a:schemeClr val="bg1">
                  <a:lumMod val="95000"/>
                </a:schemeClr>
              </a:solidFill>
              <a:latin typeface="Bradley Hand ITC" pitchFamily="66" charset="0"/>
              <a:ea typeface="微软雅黑" pitchFamily="34" charset="-122"/>
            </a:endParaRPr>
          </a:p>
        </p:txBody>
      </p:sp>
      <p:sp>
        <p:nvSpPr>
          <p:cNvPr id="17" name="TextBox 16"/>
          <p:cNvSpPr txBox="1"/>
          <p:nvPr/>
        </p:nvSpPr>
        <p:spPr>
          <a:xfrm>
            <a:off x="4644008" y="1203598"/>
            <a:ext cx="572593" cy="400110"/>
          </a:xfrm>
          <a:prstGeom prst="rect">
            <a:avLst/>
          </a:prstGeom>
          <a:noFill/>
        </p:spPr>
        <p:txBody>
          <a:bodyPr wrap="none" rtlCol="0">
            <a:spAutoFit/>
          </a:bodyPr>
          <a:lstStyle/>
          <a:p>
            <a:r>
              <a:rPr lang="en-US" altLang="zh-CN" sz="2000" dirty="0" smtClean="0">
                <a:solidFill>
                  <a:schemeClr val="tx1">
                    <a:lumMod val="65000"/>
                    <a:lumOff val="35000"/>
                  </a:schemeClr>
                </a:solidFill>
              </a:rPr>
              <a:t>The</a:t>
            </a:r>
          </a:p>
        </p:txBody>
      </p:sp>
      <p:sp>
        <p:nvSpPr>
          <p:cNvPr id="20" name="TextBox 19"/>
          <p:cNvSpPr txBox="1"/>
          <p:nvPr/>
        </p:nvSpPr>
        <p:spPr>
          <a:xfrm>
            <a:off x="4644008" y="1523672"/>
            <a:ext cx="3605474" cy="646331"/>
          </a:xfrm>
          <a:prstGeom prst="rect">
            <a:avLst/>
          </a:prstGeom>
          <a:noFill/>
        </p:spPr>
        <p:txBody>
          <a:bodyPr wrap="none" rtlCol="0">
            <a:spAutoFit/>
          </a:bodyPr>
          <a:lstStyle/>
          <a:p>
            <a:r>
              <a:rPr lang="en-US" altLang="zh-CN" sz="3600" dirty="0">
                <a:solidFill>
                  <a:schemeClr val="tx1">
                    <a:lumMod val="75000"/>
                    <a:lumOff val="25000"/>
                  </a:schemeClr>
                </a:solidFill>
                <a:latin typeface="Kozuka Gothic Pr6N EL" pitchFamily="34" charset="-128"/>
                <a:ea typeface="Kozuka Gothic Pr6N EL" pitchFamily="34" charset="-128"/>
              </a:rPr>
              <a:t>Welcome Screen</a:t>
            </a:r>
          </a:p>
        </p:txBody>
      </p:sp>
      <p:sp>
        <p:nvSpPr>
          <p:cNvPr id="21" name="TextBox 20"/>
          <p:cNvSpPr txBox="1"/>
          <p:nvPr/>
        </p:nvSpPr>
        <p:spPr>
          <a:xfrm>
            <a:off x="4697340" y="2119957"/>
            <a:ext cx="1621341" cy="307777"/>
          </a:xfrm>
          <a:prstGeom prst="rect">
            <a:avLst/>
          </a:prstGeom>
          <a:noFill/>
        </p:spPr>
        <p:txBody>
          <a:bodyPr wrap="none" rtlCol="0">
            <a:spAutoFit/>
          </a:bodyPr>
          <a:lstStyle/>
          <a:p>
            <a:r>
              <a:rPr lang="en-US" altLang="zh-CN" sz="1400" dirty="0">
                <a:solidFill>
                  <a:schemeClr val="tx1">
                    <a:lumMod val="75000"/>
                    <a:lumOff val="25000"/>
                  </a:schemeClr>
                </a:solidFill>
              </a:rPr>
              <a:t>Welcome to Clever!</a:t>
            </a:r>
          </a:p>
        </p:txBody>
      </p:sp>
    </p:spTree>
    <p:extLst>
      <p:ext uri="{BB962C8B-B14F-4D97-AF65-F5344CB8AC3E}">
        <p14:creationId xmlns:p14="http://schemas.microsoft.com/office/powerpoint/2010/main" val="294709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8172400" y="4075691"/>
            <a:ext cx="720518" cy="951833"/>
            <a:chOff x="3865276" y="1347614"/>
            <a:chExt cx="1441036" cy="1911890"/>
          </a:xfrm>
        </p:grpSpPr>
        <p:sp>
          <p:nvSpPr>
            <p:cNvPr id="9" name="圆角矩形 8"/>
            <p:cNvSpPr/>
            <p:nvPr/>
          </p:nvSpPr>
          <p:spPr>
            <a:xfrm>
              <a:off x="3865276" y="1347614"/>
              <a:ext cx="1368152" cy="1368151"/>
            </a:xfrm>
            <a:prstGeom prst="roundRect">
              <a:avLst>
                <a:gd name="adj" fmla="val 192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D:\Users\Walter\Downloads\1402776695_Bulb2.png"/>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939752" y="142209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865276" y="2641291"/>
              <a:ext cx="1441036" cy="618213"/>
            </a:xfrm>
            <a:prstGeom prst="rect">
              <a:avLst/>
            </a:prstGeom>
            <a:noFill/>
          </p:spPr>
          <p:txBody>
            <a:bodyPr wrap="none" rtlCol="0">
              <a:spAutoFit/>
            </a:bodyPr>
            <a:lstStyle/>
            <a:p>
              <a:r>
                <a:rPr lang="en-US" altLang="zh-CN" sz="1400" dirty="0" smtClean="0">
                  <a:latin typeface="微软雅黑" pitchFamily="34" charset="-122"/>
                  <a:ea typeface="微软雅黑" pitchFamily="34" charset="-122"/>
                </a:rPr>
                <a:t>Clever</a:t>
              </a:r>
              <a:endParaRPr lang="zh-CN" altLang="en-US" sz="1400" dirty="0">
                <a:latin typeface="微软雅黑" pitchFamily="34" charset="-122"/>
                <a:ea typeface="微软雅黑" pitchFamily="34" charset="-122"/>
              </a:endParaRPr>
            </a:p>
          </p:txBody>
        </p:sp>
      </p:grpSp>
      <p:grpSp>
        <p:nvGrpSpPr>
          <p:cNvPr id="12" name="组合 11"/>
          <p:cNvGrpSpPr/>
          <p:nvPr/>
        </p:nvGrpSpPr>
        <p:grpSpPr>
          <a:xfrm>
            <a:off x="1247727" y="146853"/>
            <a:ext cx="2532185" cy="4729153"/>
            <a:chOff x="1247727" y="146853"/>
            <a:chExt cx="2532185" cy="4729153"/>
          </a:xfrm>
        </p:grpSpPr>
        <p:pic>
          <p:nvPicPr>
            <p:cNvPr id="2050"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33655" t="9386" r="40668" b="26688"/>
            <a:stretch/>
          </p:blipFill>
          <p:spPr bwMode="auto">
            <a:xfrm>
              <a:off x="1247727" y="146853"/>
              <a:ext cx="2532185" cy="472915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566223" y="866884"/>
              <a:ext cx="1814400" cy="322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Picture 2" descr="D:\Users\Walter\Downloads\1402776695_Bulb2.png"/>
          <p:cNvPicPr>
            <a:picLocks noChangeAspect="1" noChangeArrowheads="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76673" y="866887"/>
            <a:ext cx="224333" cy="22433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159074" y="866884"/>
            <a:ext cx="683200" cy="276999"/>
          </a:xfrm>
          <a:prstGeom prst="rect">
            <a:avLst/>
          </a:prstGeom>
          <a:noFill/>
        </p:spPr>
        <p:txBody>
          <a:bodyPr wrap="none" rtlCol="0">
            <a:spAutoFit/>
          </a:bodyPr>
          <a:lstStyle/>
          <a:p>
            <a:r>
              <a:rPr lang="en-US" altLang="zh-CN" sz="1200" b="1" dirty="0" smtClean="0">
                <a:solidFill>
                  <a:schemeClr val="bg1">
                    <a:lumMod val="95000"/>
                  </a:schemeClr>
                </a:solidFill>
                <a:latin typeface="Bradley Hand ITC" pitchFamily="66" charset="0"/>
                <a:ea typeface="微软雅黑" pitchFamily="34" charset="-122"/>
              </a:rPr>
              <a:t>History</a:t>
            </a:r>
            <a:endParaRPr lang="zh-CN" altLang="en-US" sz="1200" b="1" dirty="0">
              <a:solidFill>
                <a:schemeClr val="bg1">
                  <a:lumMod val="95000"/>
                </a:schemeClr>
              </a:solidFill>
              <a:latin typeface="Bradley Hand ITC" pitchFamily="66" charset="0"/>
              <a:ea typeface="微软雅黑" pitchFamily="34" charset="-122"/>
            </a:endParaRPr>
          </a:p>
        </p:txBody>
      </p:sp>
      <p:sp>
        <p:nvSpPr>
          <p:cNvPr id="2" name="矩形 1"/>
          <p:cNvSpPr/>
          <p:nvPr/>
        </p:nvSpPr>
        <p:spPr>
          <a:xfrm>
            <a:off x="1566223" y="1143884"/>
            <a:ext cx="1814399" cy="2931807"/>
          </a:xfrm>
          <a:prstGeom prst="rect">
            <a:avLst/>
          </a:prstGeom>
          <a:solidFill>
            <a:srgbClr val="5D74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1619697" y="1245136"/>
            <a:ext cx="1687893" cy="2253138"/>
          </a:xfrm>
          <a:prstGeom prst="rect">
            <a:avLst/>
          </a:prstGeom>
          <a:solidFill>
            <a:srgbClr val="5D74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3" name="TextBox 2"/>
          <p:cNvSpPr txBox="1"/>
          <p:nvPr/>
        </p:nvSpPr>
        <p:spPr>
          <a:xfrm>
            <a:off x="1658771" y="1252770"/>
            <a:ext cx="976549" cy="230832"/>
          </a:xfrm>
          <a:prstGeom prst="rect">
            <a:avLst/>
          </a:prstGeom>
          <a:noFill/>
        </p:spPr>
        <p:txBody>
          <a:bodyPr wrap="none" rtlCol="0">
            <a:spAutoFit/>
          </a:bodyPr>
          <a:lstStyle/>
          <a:p>
            <a:r>
              <a:rPr lang="en-US" altLang="zh-CN" sz="900" b="1" dirty="0" smtClean="0">
                <a:solidFill>
                  <a:schemeClr val="bg1">
                    <a:lumMod val="95000"/>
                  </a:schemeClr>
                </a:solidFill>
              </a:rPr>
              <a:t>History of Today</a:t>
            </a:r>
            <a:endParaRPr lang="en-US" altLang="zh-CN" sz="900" b="1" dirty="0">
              <a:solidFill>
                <a:schemeClr val="bg1">
                  <a:lumMod val="95000"/>
                </a:schemeClr>
              </a:solidFill>
            </a:endParaRPr>
          </a:p>
        </p:txBody>
      </p:sp>
      <p:sp>
        <p:nvSpPr>
          <p:cNvPr id="14" name="矩形 13"/>
          <p:cNvSpPr/>
          <p:nvPr/>
        </p:nvSpPr>
        <p:spPr>
          <a:xfrm>
            <a:off x="1619697" y="1563638"/>
            <a:ext cx="1687893" cy="2062103"/>
          </a:xfrm>
          <a:prstGeom prst="rect">
            <a:avLst/>
          </a:prstGeom>
        </p:spPr>
        <p:txBody>
          <a:bodyPr wrap="square">
            <a:spAutoFit/>
          </a:bodyPr>
          <a:lstStyle/>
          <a:p>
            <a:r>
              <a:rPr lang="en-US" altLang="zh-CN" sz="800" dirty="0">
                <a:solidFill>
                  <a:schemeClr val="bg1">
                    <a:lumMod val="95000"/>
                  </a:schemeClr>
                </a:solidFill>
              </a:rPr>
              <a:t>Thousands of people adopt children every year. Many people decide to go to foreign countries in search of a child they would like to adopt, perhaps assuming that it will be a quick and easy process compared to adopting in their homeland. </a:t>
            </a:r>
            <a:endParaRPr lang="en-US" altLang="zh-CN" sz="800" dirty="0" smtClean="0">
              <a:solidFill>
                <a:schemeClr val="bg1">
                  <a:lumMod val="95000"/>
                </a:schemeClr>
              </a:solidFill>
            </a:endParaRPr>
          </a:p>
          <a:p>
            <a:r>
              <a:rPr lang="en-US" altLang="zh-CN" sz="800" dirty="0" smtClean="0">
                <a:solidFill>
                  <a:schemeClr val="bg1">
                    <a:lumMod val="95000"/>
                  </a:schemeClr>
                </a:solidFill>
              </a:rPr>
              <a:t/>
            </a:r>
            <a:br>
              <a:rPr lang="en-US" altLang="zh-CN" sz="800" dirty="0" smtClean="0">
                <a:solidFill>
                  <a:schemeClr val="bg1">
                    <a:lumMod val="95000"/>
                  </a:schemeClr>
                </a:solidFill>
              </a:rPr>
            </a:br>
            <a:r>
              <a:rPr lang="en-US" altLang="zh-CN" sz="800" dirty="0" smtClean="0">
                <a:solidFill>
                  <a:schemeClr val="bg1">
                    <a:lumMod val="95000"/>
                  </a:schemeClr>
                </a:solidFill>
              </a:rPr>
              <a:t>Many </a:t>
            </a:r>
            <a:r>
              <a:rPr lang="en-US" altLang="zh-CN" sz="800" dirty="0">
                <a:solidFill>
                  <a:schemeClr val="bg1">
                    <a:lumMod val="95000"/>
                  </a:schemeClr>
                </a:solidFill>
              </a:rPr>
              <a:t>parents are quite happy after having adopted a child overseas, but aside from the apparent ease there are other factors to consider. Since the health of adoptable children is directly tied to their birth parents, will there be any way to check this out? </a:t>
            </a:r>
            <a:endParaRPr lang="zh-CN" altLang="en-US" sz="800" dirty="0">
              <a:solidFill>
                <a:schemeClr val="bg1">
                  <a:lumMod val="95000"/>
                </a:schemeClr>
              </a:solidFill>
            </a:endParaRPr>
          </a:p>
        </p:txBody>
      </p:sp>
      <p:pic>
        <p:nvPicPr>
          <p:cNvPr id="1026" name="Picture 2" descr="D:\Users\Walter\Downloads\1402780987_heart.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58772" y="3867237"/>
            <a:ext cx="146304" cy="14630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66669" y="3824973"/>
            <a:ext cx="319318"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12</a:t>
            </a:r>
            <a:endParaRPr lang="zh-CN" altLang="en-US" sz="900" dirty="0">
              <a:solidFill>
                <a:schemeClr val="bg1">
                  <a:lumMod val="95000"/>
                </a:schemeClr>
              </a:solidFill>
              <a:latin typeface="微软雅黑" pitchFamily="34" charset="-122"/>
              <a:ea typeface="微软雅黑" pitchFamily="34" charset="-122"/>
            </a:endParaRPr>
          </a:p>
        </p:txBody>
      </p:sp>
      <p:pic>
        <p:nvPicPr>
          <p:cNvPr id="1027" name="Picture 3" descr="D:\Users\Walter\Downloads\1402781181_bubble.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081045" y="3857483"/>
            <a:ext cx="156058" cy="15605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195736" y="3824973"/>
            <a:ext cx="251992"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9</a:t>
            </a:r>
            <a:endParaRPr lang="zh-CN" altLang="en-US" sz="900" dirty="0">
              <a:solidFill>
                <a:schemeClr val="bg1">
                  <a:lumMod val="95000"/>
                </a:schemeClr>
              </a:solidFill>
              <a:latin typeface="微软雅黑" pitchFamily="34" charset="-122"/>
              <a:ea typeface="微软雅黑" pitchFamily="34" charset="-122"/>
            </a:endParaRPr>
          </a:p>
        </p:txBody>
      </p:sp>
      <p:pic>
        <p:nvPicPr>
          <p:cNvPr id="1028" name="Picture 4" descr="D:\Users\Walter\Downloads\1402781327_icon-share.png"/>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141779" y="3842853"/>
            <a:ext cx="195072" cy="195072"/>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1564241" y="1143883"/>
            <a:ext cx="82099" cy="400110"/>
          </a:xfrm>
          <a:prstGeom prst="rect">
            <a:avLst/>
          </a:prstGeom>
          <a:solidFill>
            <a:srgbClr val="5D74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66223" y="1543993"/>
            <a:ext cx="82099" cy="40011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566223" y="1944103"/>
            <a:ext cx="82099" cy="40011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564240" y="2344213"/>
            <a:ext cx="82099" cy="40011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Picture 2" descr="D:\Users\Walter\Downloads\1402829455_menu-alt.png"/>
          <p:cNvPicPr>
            <a:picLocks noChangeAspect="1" noChangeArrowheads="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151757" y="927354"/>
            <a:ext cx="156058" cy="15605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直接连接符 22"/>
          <p:cNvCxnSpPr/>
          <p:nvPr/>
        </p:nvCxnSpPr>
        <p:spPr>
          <a:xfrm>
            <a:off x="1766669" y="1483602"/>
            <a:ext cx="1463117"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644008" y="1203598"/>
            <a:ext cx="572593" cy="400110"/>
          </a:xfrm>
          <a:prstGeom prst="rect">
            <a:avLst/>
          </a:prstGeom>
          <a:noFill/>
        </p:spPr>
        <p:txBody>
          <a:bodyPr wrap="none" rtlCol="0">
            <a:spAutoFit/>
          </a:bodyPr>
          <a:lstStyle/>
          <a:p>
            <a:r>
              <a:rPr lang="en-US" altLang="zh-CN" sz="2000" dirty="0" smtClean="0">
                <a:solidFill>
                  <a:schemeClr val="tx1">
                    <a:lumMod val="65000"/>
                    <a:lumOff val="35000"/>
                  </a:schemeClr>
                </a:solidFill>
              </a:rPr>
              <a:t>The</a:t>
            </a:r>
          </a:p>
        </p:txBody>
      </p:sp>
      <p:sp>
        <p:nvSpPr>
          <p:cNvPr id="33" name="TextBox 32"/>
          <p:cNvSpPr txBox="1"/>
          <p:nvPr/>
        </p:nvSpPr>
        <p:spPr>
          <a:xfrm>
            <a:off x="4644008" y="1523672"/>
            <a:ext cx="3977371" cy="646331"/>
          </a:xfrm>
          <a:prstGeom prst="rect">
            <a:avLst/>
          </a:prstGeom>
          <a:noFill/>
        </p:spPr>
        <p:txBody>
          <a:bodyPr wrap="none" rtlCol="0">
            <a:spAutoFit/>
          </a:bodyPr>
          <a:lstStyle/>
          <a:p>
            <a:r>
              <a:rPr lang="en-US" altLang="zh-CN" sz="3600" dirty="0">
                <a:solidFill>
                  <a:schemeClr val="tx1">
                    <a:lumMod val="75000"/>
                    <a:lumOff val="25000"/>
                  </a:schemeClr>
                </a:solidFill>
                <a:latin typeface="Kozuka Gothic Pr6N EL" pitchFamily="34" charset="-128"/>
                <a:ea typeface="Kozuka Gothic Pr6N EL" pitchFamily="34" charset="-128"/>
              </a:rPr>
              <a:t>Knowledge Screen</a:t>
            </a:r>
          </a:p>
        </p:txBody>
      </p:sp>
      <p:sp>
        <p:nvSpPr>
          <p:cNvPr id="34" name="TextBox 33"/>
          <p:cNvSpPr txBox="1"/>
          <p:nvPr/>
        </p:nvSpPr>
        <p:spPr>
          <a:xfrm>
            <a:off x="4697341" y="2109216"/>
            <a:ext cx="3924038" cy="534542"/>
          </a:xfrm>
          <a:prstGeom prst="rect">
            <a:avLst/>
          </a:prstGeom>
          <a:noFill/>
        </p:spPr>
        <p:txBody>
          <a:bodyPr wrap="square" rtlCol="0">
            <a:spAutoFit/>
          </a:bodyPr>
          <a:lstStyle/>
          <a:p>
            <a:r>
              <a:rPr lang="en-US" altLang="zh-CN" sz="1400" dirty="0">
                <a:solidFill>
                  <a:schemeClr val="tx1">
                    <a:lumMod val="75000"/>
                    <a:lumOff val="25000"/>
                  </a:schemeClr>
                </a:solidFill>
              </a:rPr>
              <a:t>One Knowledge a page, we can like it and add comments on it.</a:t>
            </a:r>
          </a:p>
        </p:txBody>
      </p:sp>
    </p:spTree>
    <p:extLst>
      <p:ext uri="{BB962C8B-B14F-4D97-AF65-F5344CB8AC3E}">
        <p14:creationId xmlns:p14="http://schemas.microsoft.com/office/powerpoint/2010/main" val="226934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5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8172400" y="4075691"/>
            <a:ext cx="720518" cy="951833"/>
            <a:chOff x="3865276" y="1347614"/>
            <a:chExt cx="1441036" cy="1911890"/>
          </a:xfrm>
        </p:grpSpPr>
        <p:sp>
          <p:nvSpPr>
            <p:cNvPr id="9" name="圆角矩形 8"/>
            <p:cNvSpPr/>
            <p:nvPr/>
          </p:nvSpPr>
          <p:spPr>
            <a:xfrm>
              <a:off x="3865276" y="1347614"/>
              <a:ext cx="1368152" cy="1368151"/>
            </a:xfrm>
            <a:prstGeom prst="roundRect">
              <a:avLst>
                <a:gd name="adj" fmla="val 192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D:\Users\Walter\Downloads\1402776695_Bulb2.png"/>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939752" y="142209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865276" y="2641291"/>
              <a:ext cx="1441036" cy="618213"/>
            </a:xfrm>
            <a:prstGeom prst="rect">
              <a:avLst/>
            </a:prstGeom>
            <a:noFill/>
          </p:spPr>
          <p:txBody>
            <a:bodyPr wrap="none" rtlCol="0">
              <a:spAutoFit/>
            </a:bodyPr>
            <a:lstStyle/>
            <a:p>
              <a:r>
                <a:rPr lang="en-US" altLang="zh-CN" sz="1400" dirty="0" smtClean="0">
                  <a:latin typeface="微软雅黑" pitchFamily="34" charset="-122"/>
                  <a:ea typeface="微软雅黑" pitchFamily="34" charset="-122"/>
                </a:rPr>
                <a:t>Clever</a:t>
              </a:r>
              <a:endParaRPr lang="zh-CN" altLang="en-US" sz="1400" dirty="0">
                <a:latin typeface="微软雅黑" pitchFamily="34" charset="-122"/>
                <a:ea typeface="微软雅黑" pitchFamily="34" charset="-122"/>
              </a:endParaRPr>
            </a:p>
          </p:txBody>
        </p:sp>
      </p:grpSp>
      <p:grpSp>
        <p:nvGrpSpPr>
          <p:cNvPr id="12" name="组合 11"/>
          <p:cNvGrpSpPr/>
          <p:nvPr/>
        </p:nvGrpSpPr>
        <p:grpSpPr>
          <a:xfrm>
            <a:off x="1247727" y="146853"/>
            <a:ext cx="2532185" cy="4729153"/>
            <a:chOff x="1247727" y="146853"/>
            <a:chExt cx="2532185" cy="4729153"/>
          </a:xfrm>
        </p:grpSpPr>
        <p:pic>
          <p:nvPicPr>
            <p:cNvPr id="2050"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33655" t="9386" r="40668" b="26688"/>
            <a:stretch/>
          </p:blipFill>
          <p:spPr bwMode="auto">
            <a:xfrm>
              <a:off x="1247727" y="146853"/>
              <a:ext cx="2532185" cy="472915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566223" y="866884"/>
              <a:ext cx="1814400" cy="322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Picture 2" descr="D:\Users\Walter\Downloads\1402776695_Bulb2.png"/>
          <p:cNvPicPr>
            <a:picLocks noChangeAspect="1" noChangeArrowheads="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76673" y="866887"/>
            <a:ext cx="224333" cy="224333"/>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1564241" y="1143883"/>
            <a:ext cx="82099" cy="400110"/>
          </a:xfrm>
          <a:prstGeom prst="rect">
            <a:avLst/>
          </a:prstGeom>
          <a:solidFill>
            <a:srgbClr val="5D74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2" descr="D:\Users\Walter\Downloads\1402829455_menu-alt.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151757" y="927354"/>
            <a:ext cx="156058" cy="156058"/>
          </a:xfrm>
          <a:prstGeom prst="rect">
            <a:avLst/>
          </a:prstGeom>
          <a:noFill/>
          <a:extLst>
            <a:ext uri="{909E8E84-426E-40DD-AFC4-6F175D3DCCD1}">
              <a14:hiddenFill xmlns:a14="http://schemas.microsoft.com/office/drawing/2010/main">
                <a:solidFill>
                  <a:srgbClr val="FFFFFF"/>
                </a:solidFill>
              </a14:hiddenFill>
            </a:ext>
          </a:extLst>
        </p:spPr>
      </p:pic>
      <p:grpSp>
        <p:nvGrpSpPr>
          <p:cNvPr id="2048" name="组合 2047"/>
          <p:cNvGrpSpPr/>
          <p:nvPr/>
        </p:nvGrpSpPr>
        <p:grpSpPr>
          <a:xfrm>
            <a:off x="1566223" y="866884"/>
            <a:ext cx="3725857" cy="3208807"/>
            <a:chOff x="1566223" y="866884"/>
            <a:chExt cx="3725857" cy="3208807"/>
          </a:xfrm>
        </p:grpSpPr>
        <p:sp>
          <p:nvSpPr>
            <p:cNvPr id="2" name="矩形 1"/>
            <p:cNvSpPr/>
            <p:nvPr/>
          </p:nvSpPr>
          <p:spPr>
            <a:xfrm>
              <a:off x="1566223" y="1143884"/>
              <a:ext cx="3725857" cy="2931807"/>
            </a:xfrm>
            <a:prstGeom prst="rect">
              <a:avLst/>
            </a:prstGeom>
            <a:solidFill>
              <a:srgbClr val="5D74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 name="组合 20"/>
            <p:cNvGrpSpPr/>
            <p:nvPr/>
          </p:nvGrpSpPr>
          <p:grpSpPr>
            <a:xfrm>
              <a:off x="1619697" y="866884"/>
              <a:ext cx="3608534" cy="3188921"/>
              <a:chOff x="1619697" y="866884"/>
              <a:chExt cx="3608534" cy="3188921"/>
            </a:xfrm>
          </p:grpSpPr>
          <p:sp>
            <p:nvSpPr>
              <p:cNvPr id="19" name="TextBox 18"/>
              <p:cNvSpPr txBox="1"/>
              <p:nvPr/>
            </p:nvSpPr>
            <p:spPr>
              <a:xfrm>
                <a:off x="2159074" y="866884"/>
                <a:ext cx="683200" cy="276999"/>
              </a:xfrm>
              <a:prstGeom prst="rect">
                <a:avLst/>
              </a:prstGeom>
              <a:noFill/>
            </p:spPr>
            <p:txBody>
              <a:bodyPr wrap="none" rtlCol="0">
                <a:spAutoFit/>
              </a:bodyPr>
              <a:lstStyle/>
              <a:p>
                <a:r>
                  <a:rPr lang="en-US" altLang="zh-CN" sz="1200" b="1" dirty="0" smtClean="0">
                    <a:solidFill>
                      <a:schemeClr val="bg1">
                        <a:lumMod val="95000"/>
                      </a:schemeClr>
                    </a:solidFill>
                    <a:latin typeface="Bradley Hand ITC" pitchFamily="66" charset="0"/>
                    <a:ea typeface="微软雅黑" pitchFamily="34" charset="-122"/>
                  </a:rPr>
                  <a:t>History</a:t>
                </a:r>
                <a:endParaRPr lang="zh-CN" altLang="en-US" sz="1200" b="1" dirty="0">
                  <a:solidFill>
                    <a:schemeClr val="bg1">
                      <a:lumMod val="95000"/>
                    </a:schemeClr>
                  </a:solidFill>
                  <a:latin typeface="Bradley Hand ITC" pitchFamily="66" charset="0"/>
                  <a:ea typeface="微软雅黑" pitchFamily="34" charset="-122"/>
                </a:endParaRPr>
              </a:p>
            </p:txBody>
          </p:sp>
          <p:grpSp>
            <p:nvGrpSpPr>
              <p:cNvPr id="20" name="组合 19"/>
              <p:cNvGrpSpPr/>
              <p:nvPr/>
            </p:nvGrpSpPr>
            <p:grpSpPr>
              <a:xfrm>
                <a:off x="1619697" y="1245136"/>
                <a:ext cx="3608534" cy="2810669"/>
                <a:chOff x="1619697" y="1245136"/>
                <a:chExt cx="3608534" cy="2810669"/>
              </a:xfrm>
            </p:grpSpPr>
            <p:sp>
              <p:nvSpPr>
                <p:cNvPr id="16" name="矩形 15"/>
                <p:cNvSpPr/>
                <p:nvPr/>
              </p:nvSpPr>
              <p:spPr>
                <a:xfrm>
                  <a:off x="1619697" y="1245136"/>
                  <a:ext cx="1687893" cy="2253138"/>
                </a:xfrm>
                <a:prstGeom prst="rect">
                  <a:avLst/>
                </a:prstGeom>
                <a:solidFill>
                  <a:srgbClr val="5D74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3" name="TextBox 2"/>
                <p:cNvSpPr txBox="1"/>
                <p:nvPr/>
              </p:nvSpPr>
              <p:spPr>
                <a:xfrm>
                  <a:off x="1658771" y="1252770"/>
                  <a:ext cx="976549" cy="230832"/>
                </a:xfrm>
                <a:prstGeom prst="rect">
                  <a:avLst/>
                </a:prstGeom>
                <a:noFill/>
              </p:spPr>
              <p:txBody>
                <a:bodyPr wrap="none" rtlCol="0">
                  <a:spAutoFit/>
                </a:bodyPr>
                <a:lstStyle/>
                <a:p>
                  <a:r>
                    <a:rPr lang="en-US" altLang="zh-CN" sz="900" b="1" dirty="0" smtClean="0">
                      <a:solidFill>
                        <a:schemeClr val="bg1">
                          <a:lumMod val="95000"/>
                        </a:schemeClr>
                      </a:solidFill>
                    </a:rPr>
                    <a:t>History of Today</a:t>
                  </a:r>
                  <a:endParaRPr lang="en-US" altLang="zh-CN" sz="900" b="1" dirty="0">
                    <a:solidFill>
                      <a:schemeClr val="bg1">
                        <a:lumMod val="95000"/>
                      </a:schemeClr>
                    </a:solidFill>
                  </a:endParaRPr>
                </a:p>
              </p:txBody>
            </p:sp>
            <p:sp>
              <p:nvSpPr>
                <p:cNvPr id="14" name="矩形 13"/>
                <p:cNvSpPr/>
                <p:nvPr/>
              </p:nvSpPr>
              <p:spPr>
                <a:xfrm>
                  <a:off x="1619697" y="1563638"/>
                  <a:ext cx="1687893" cy="2062103"/>
                </a:xfrm>
                <a:prstGeom prst="rect">
                  <a:avLst/>
                </a:prstGeom>
              </p:spPr>
              <p:txBody>
                <a:bodyPr wrap="square">
                  <a:spAutoFit/>
                </a:bodyPr>
                <a:lstStyle/>
                <a:p>
                  <a:r>
                    <a:rPr lang="en-US" altLang="zh-CN" sz="800" dirty="0">
                      <a:solidFill>
                        <a:schemeClr val="bg1">
                          <a:lumMod val="95000"/>
                        </a:schemeClr>
                      </a:solidFill>
                    </a:rPr>
                    <a:t>Thousands of people adopt children every year. Many people decide to go to foreign countries in search of a child they would like to adopt, perhaps assuming that it will be a quick and easy process compared to adopting in their homeland. </a:t>
                  </a:r>
                  <a:endParaRPr lang="en-US" altLang="zh-CN" sz="800" dirty="0" smtClean="0">
                    <a:solidFill>
                      <a:schemeClr val="bg1">
                        <a:lumMod val="95000"/>
                      </a:schemeClr>
                    </a:solidFill>
                  </a:endParaRPr>
                </a:p>
                <a:p>
                  <a:r>
                    <a:rPr lang="en-US" altLang="zh-CN" sz="800" dirty="0" smtClean="0">
                      <a:solidFill>
                        <a:schemeClr val="bg1">
                          <a:lumMod val="95000"/>
                        </a:schemeClr>
                      </a:solidFill>
                    </a:rPr>
                    <a:t/>
                  </a:r>
                  <a:br>
                    <a:rPr lang="en-US" altLang="zh-CN" sz="800" dirty="0" smtClean="0">
                      <a:solidFill>
                        <a:schemeClr val="bg1">
                          <a:lumMod val="95000"/>
                        </a:schemeClr>
                      </a:solidFill>
                    </a:rPr>
                  </a:br>
                  <a:r>
                    <a:rPr lang="en-US" altLang="zh-CN" sz="800" dirty="0" smtClean="0">
                      <a:solidFill>
                        <a:schemeClr val="bg1">
                          <a:lumMod val="95000"/>
                        </a:schemeClr>
                      </a:solidFill>
                    </a:rPr>
                    <a:t>Many </a:t>
                  </a:r>
                  <a:r>
                    <a:rPr lang="en-US" altLang="zh-CN" sz="800" dirty="0">
                      <a:solidFill>
                        <a:schemeClr val="bg1">
                          <a:lumMod val="95000"/>
                        </a:schemeClr>
                      </a:solidFill>
                    </a:rPr>
                    <a:t>parents are quite happy after having adopted a child overseas, but aside from the apparent ease there are other factors to consider. Since the health of adoptable children is directly tied to their birth parents, will there be any way to check this out? </a:t>
                  </a:r>
                  <a:endParaRPr lang="zh-CN" altLang="en-US" sz="800" dirty="0">
                    <a:solidFill>
                      <a:schemeClr val="bg1">
                        <a:lumMod val="95000"/>
                      </a:schemeClr>
                    </a:solidFill>
                  </a:endParaRPr>
                </a:p>
              </p:txBody>
            </p:sp>
            <p:pic>
              <p:nvPicPr>
                <p:cNvPr id="1026" name="Picture 2" descr="D:\Users\Walter\Downloads\1402780987_heart.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58772" y="3867237"/>
                  <a:ext cx="146304" cy="14630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66669" y="3824973"/>
                  <a:ext cx="319318"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12</a:t>
                  </a:r>
                  <a:endParaRPr lang="zh-CN" altLang="en-US" sz="900" dirty="0">
                    <a:solidFill>
                      <a:schemeClr val="bg1">
                        <a:lumMod val="95000"/>
                      </a:schemeClr>
                    </a:solidFill>
                    <a:latin typeface="微软雅黑" pitchFamily="34" charset="-122"/>
                    <a:ea typeface="微软雅黑" pitchFamily="34" charset="-122"/>
                  </a:endParaRPr>
                </a:p>
              </p:txBody>
            </p:sp>
            <p:pic>
              <p:nvPicPr>
                <p:cNvPr id="1027" name="Picture 3" descr="D:\Users\Walter\Downloads\1402781181_bubble.png"/>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081045" y="3857483"/>
                  <a:ext cx="156058" cy="15605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195736" y="3824973"/>
                  <a:ext cx="251992"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9</a:t>
                  </a:r>
                  <a:endParaRPr lang="zh-CN" altLang="en-US" sz="900" dirty="0">
                    <a:solidFill>
                      <a:schemeClr val="bg1">
                        <a:lumMod val="95000"/>
                      </a:schemeClr>
                    </a:solidFill>
                    <a:latin typeface="微软雅黑" pitchFamily="34" charset="-122"/>
                    <a:ea typeface="微软雅黑" pitchFamily="34" charset="-122"/>
                  </a:endParaRPr>
                </a:p>
              </p:txBody>
            </p:sp>
            <p:pic>
              <p:nvPicPr>
                <p:cNvPr id="1028" name="Picture 4" descr="D:\Users\Walter\Downloads\1402781327_icon-share.png"/>
                <p:cNvPicPr>
                  <a:picLocks noChangeAspect="1" noChangeArrowheads="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141779" y="3842853"/>
                  <a:ext cx="195072" cy="195072"/>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直接连接符 22"/>
                <p:cNvCxnSpPr/>
                <p:nvPr/>
              </p:nvCxnSpPr>
              <p:spPr>
                <a:xfrm>
                  <a:off x="1766669" y="1483602"/>
                  <a:ext cx="1463117"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30393" y="1252770"/>
                  <a:ext cx="870751" cy="230832"/>
                </a:xfrm>
                <a:prstGeom prst="rect">
                  <a:avLst/>
                </a:prstGeom>
                <a:noFill/>
              </p:spPr>
              <p:txBody>
                <a:bodyPr wrap="none" rtlCol="0">
                  <a:spAutoFit/>
                </a:bodyPr>
                <a:lstStyle/>
                <a:p>
                  <a:r>
                    <a:rPr lang="en-US" altLang="zh-CN" sz="900" b="1" dirty="0">
                      <a:solidFill>
                        <a:schemeClr val="bg1">
                          <a:lumMod val="95000"/>
                        </a:schemeClr>
                      </a:solidFill>
                    </a:rPr>
                    <a:t>Healthy </a:t>
                  </a:r>
                  <a:r>
                    <a:rPr lang="en-US" altLang="zh-CN" sz="900" b="1" dirty="0" smtClean="0">
                      <a:solidFill>
                        <a:schemeClr val="bg1">
                          <a:lumMod val="95000"/>
                        </a:schemeClr>
                      </a:solidFill>
                    </a:rPr>
                    <a:t>Foods</a:t>
                  </a:r>
                  <a:endParaRPr lang="en-US" altLang="zh-CN" sz="900" b="1" dirty="0">
                    <a:solidFill>
                      <a:schemeClr val="bg1">
                        <a:lumMod val="95000"/>
                      </a:schemeClr>
                    </a:solidFill>
                  </a:endParaRPr>
                </a:p>
              </p:txBody>
            </p:sp>
            <p:sp>
              <p:nvSpPr>
                <p:cNvPr id="30" name="矩形 29"/>
                <p:cNvSpPr/>
                <p:nvPr/>
              </p:nvSpPr>
              <p:spPr>
                <a:xfrm>
                  <a:off x="3491880" y="1563638"/>
                  <a:ext cx="1687893" cy="2062103"/>
                </a:xfrm>
                <a:prstGeom prst="rect">
                  <a:avLst/>
                </a:prstGeom>
              </p:spPr>
              <p:txBody>
                <a:bodyPr wrap="square">
                  <a:spAutoFit/>
                </a:bodyPr>
                <a:lstStyle/>
                <a:p>
                  <a:r>
                    <a:rPr lang="en-US" altLang="zh-CN" sz="800" dirty="0">
                      <a:solidFill>
                        <a:schemeClr val="bg1">
                          <a:lumMod val="95000"/>
                        </a:schemeClr>
                      </a:solidFill>
                    </a:rPr>
                    <a:t>Thousands of people adopt children every year. Many people decide to go to foreign countries in search of a child they would like to adopt, perhaps assuming that it will be a quick and easy process compared to adopting in their homeland. </a:t>
                  </a:r>
                  <a:endParaRPr lang="en-US" altLang="zh-CN" sz="800" dirty="0" smtClean="0">
                    <a:solidFill>
                      <a:schemeClr val="bg1">
                        <a:lumMod val="95000"/>
                      </a:schemeClr>
                    </a:solidFill>
                  </a:endParaRPr>
                </a:p>
                <a:p>
                  <a:r>
                    <a:rPr lang="en-US" altLang="zh-CN" sz="800" dirty="0" smtClean="0">
                      <a:solidFill>
                        <a:schemeClr val="bg1">
                          <a:lumMod val="95000"/>
                        </a:schemeClr>
                      </a:solidFill>
                    </a:rPr>
                    <a:t/>
                  </a:r>
                  <a:br>
                    <a:rPr lang="en-US" altLang="zh-CN" sz="800" dirty="0" smtClean="0">
                      <a:solidFill>
                        <a:schemeClr val="bg1">
                          <a:lumMod val="95000"/>
                        </a:schemeClr>
                      </a:solidFill>
                    </a:rPr>
                  </a:br>
                  <a:r>
                    <a:rPr lang="en-US" altLang="zh-CN" sz="800" dirty="0" smtClean="0">
                      <a:solidFill>
                        <a:schemeClr val="bg1">
                          <a:lumMod val="95000"/>
                        </a:schemeClr>
                      </a:solidFill>
                    </a:rPr>
                    <a:t>Many </a:t>
                  </a:r>
                  <a:r>
                    <a:rPr lang="en-US" altLang="zh-CN" sz="800" dirty="0">
                      <a:solidFill>
                        <a:schemeClr val="bg1">
                          <a:lumMod val="95000"/>
                        </a:schemeClr>
                      </a:solidFill>
                    </a:rPr>
                    <a:t>parents are quite happy after having adopted a child overseas, but aside from the apparent ease there are other factors to consider. Since the health of adoptable children is directly tied to their birth parents, will there be any way to check this out? </a:t>
                  </a:r>
                  <a:endParaRPr lang="zh-CN" altLang="en-US" sz="800" dirty="0">
                    <a:solidFill>
                      <a:schemeClr val="bg1">
                        <a:lumMod val="95000"/>
                      </a:schemeClr>
                    </a:solidFill>
                  </a:endParaRPr>
                </a:p>
              </p:txBody>
            </p:sp>
            <p:pic>
              <p:nvPicPr>
                <p:cNvPr id="31" name="Picture 2" descr="D:\Users\Walter\Downloads\1402780987_heart.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550152" y="3867237"/>
                  <a:ext cx="146304" cy="14630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3658049" y="3824973"/>
                  <a:ext cx="319318"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12</a:t>
                  </a:r>
                  <a:endParaRPr lang="zh-CN" altLang="en-US" sz="900" dirty="0">
                    <a:solidFill>
                      <a:schemeClr val="bg1">
                        <a:lumMod val="95000"/>
                      </a:schemeClr>
                    </a:solidFill>
                    <a:latin typeface="微软雅黑" pitchFamily="34" charset="-122"/>
                    <a:ea typeface="微软雅黑" pitchFamily="34" charset="-122"/>
                  </a:endParaRPr>
                </a:p>
              </p:txBody>
            </p:sp>
            <p:pic>
              <p:nvPicPr>
                <p:cNvPr id="33" name="Picture 3" descr="D:\Users\Walter\Downloads\1402781181_bubble.png"/>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972425" y="3857483"/>
                  <a:ext cx="156058" cy="15605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087116" y="3824973"/>
                  <a:ext cx="251992"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9</a:t>
                  </a:r>
                  <a:endParaRPr lang="zh-CN" altLang="en-US" sz="900" dirty="0">
                    <a:solidFill>
                      <a:schemeClr val="bg1">
                        <a:lumMod val="95000"/>
                      </a:schemeClr>
                    </a:solidFill>
                    <a:latin typeface="微软雅黑" pitchFamily="34" charset="-122"/>
                    <a:ea typeface="微软雅黑" pitchFamily="34" charset="-122"/>
                  </a:endParaRPr>
                </a:p>
              </p:txBody>
            </p:sp>
            <p:pic>
              <p:nvPicPr>
                <p:cNvPr id="35" name="Picture 4" descr="D:\Users\Walter\Downloads\1402781327_icon-share.png"/>
                <p:cNvPicPr>
                  <a:picLocks noChangeAspect="1" noChangeArrowheads="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033159" y="3842853"/>
                  <a:ext cx="195072" cy="195072"/>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直接连接符 36"/>
                <p:cNvCxnSpPr/>
                <p:nvPr/>
              </p:nvCxnSpPr>
              <p:spPr>
                <a:xfrm>
                  <a:off x="3684947" y="1491630"/>
                  <a:ext cx="1463117"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4034546" y="866884"/>
                <a:ext cx="609462" cy="276999"/>
              </a:xfrm>
              <a:prstGeom prst="rect">
                <a:avLst/>
              </a:prstGeom>
              <a:noFill/>
            </p:spPr>
            <p:txBody>
              <a:bodyPr wrap="none" rtlCol="0">
                <a:spAutoFit/>
              </a:bodyPr>
              <a:lstStyle/>
              <a:p>
                <a:r>
                  <a:rPr lang="en-US" altLang="zh-CN" sz="1200" b="1" dirty="0" smtClean="0">
                    <a:solidFill>
                      <a:schemeClr val="bg1">
                        <a:lumMod val="95000"/>
                      </a:schemeClr>
                    </a:solidFill>
                    <a:latin typeface="Bradley Hand ITC" pitchFamily="66" charset="0"/>
                    <a:ea typeface="微软雅黑" pitchFamily="34" charset="-122"/>
                  </a:rPr>
                  <a:t>Health</a:t>
                </a:r>
                <a:endParaRPr lang="zh-CN" altLang="en-US" sz="1200" b="1" dirty="0">
                  <a:solidFill>
                    <a:schemeClr val="bg1">
                      <a:lumMod val="95000"/>
                    </a:schemeClr>
                  </a:solidFill>
                  <a:latin typeface="Bradley Hand ITC" pitchFamily="66" charset="0"/>
                  <a:ea typeface="微软雅黑" pitchFamily="34" charset="-122"/>
                </a:endParaRPr>
              </a:p>
            </p:txBody>
          </p:sp>
        </p:grpSp>
      </p:grpSp>
      <p:grpSp>
        <p:nvGrpSpPr>
          <p:cNvPr id="28" name="组合 27"/>
          <p:cNvGrpSpPr/>
          <p:nvPr/>
        </p:nvGrpSpPr>
        <p:grpSpPr>
          <a:xfrm>
            <a:off x="1564240" y="1543993"/>
            <a:ext cx="84082" cy="1200330"/>
            <a:chOff x="1564240" y="1543993"/>
            <a:chExt cx="84082" cy="1200330"/>
          </a:xfrm>
        </p:grpSpPr>
        <p:sp>
          <p:nvSpPr>
            <p:cNvPr id="25" name="矩形 24"/>
            <p:cNvSpPr/>
            <p:nvPr/>
          </p:nvSpPr>
          <p:spPr>
            <a:xfrm>
              <a:off x="1566223" y="1543993"/>
              <a:ext cx="82099" cy="40011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566223" y="1944103"/>
              <a:ext cx="82099" cy="40011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564240" y="2344213"/>
              <a:ext cx="82099" cy="40011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9" name="组合 48"/>
          <p:cNvGrpSpPr/>
          <p:nvPr/>
        </p:nvGrpSpPr>
        <p:grpSpPr>
          <a:xfrm>
            <a:off x="0" y="146853"/>
            <a:ext cx="6143213" cy="4760873"/>
            <a:chOff x="0" y="146853"/>
            <a:chExt cx="6143213" cy="4760873"/>
          </a:xfrm>
        </p:grpSpPr>
        <p:pic>
          <p:nvPicPr>
            <p:cNvPr id="50"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55272" t="9386" r="40668" b="26688"/>
            <a:stretch/>
          </p:blipFill>
          <p:spPr bwMode="auto">
            <a:xfrm>
              <a:off x="3376173" y="146853"/>
              <a:ext cx="400339" cy="472915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33655" t="9386" r="63304" b="26688"/>
            <a:stretch/>
          </p:blipFill>
          <p:spPr bwMode="auto">
            <a:xfrm>
              <a:off x="1247727" y="146853"/>
              <a:ext cx="299937" cy="4729153"/>
            </a:xfrm>
            <a:prstGeom prst="rect">
              <a:avLst/>
            </a:prstGeom>
            <a:noFill/>
            <a:extLst>
              <a:ext uri="{909E8E84-426E-40DD-AFC4-6F175D3DCCD1}">
                <a14:hiddenFill xmlns:a14="http://schemas.microsoft.com/office/drawing/2010/main">
                  <a:solidFill>
                    <a:srgbClr val="FFFFFF"/>
                  </a:solidFill>
                </a14:hiddenFill>
              </a:ext>
            </a:extLst>
          </p:spPr>
        </p:pic>
        <p:sp>
          <p:nvSpPr>
            <p:cNvPr id="52" name="矩形 51"/>
            <p:cNvSpPr/>
            <p:nvPr/>
          </p:nvSpPr>
          <p:spPr>
            <a:xfrm>
              <a:off x="0" y="146853"/>
              <a:ext cx="1247727" cy="472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776512" y="178573"/>
              <a:ext cx="2366701" cy="472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TextBox 53"/>
          <p:cNvSpPr txBox="1"/>
          <p:nvPr/>
        </p:nvSpPr>
        <p:spPr>
          <a:xfrm>
            <a:off x="4644008" y="1203598"/>
            <a:ext cx="572593" cy="400110"/>
          </a:xfrm>
          <a:prstGeom prst="rect">
            <a:avLst/>
          </a:prstGeom>
          <a:noFill/>
        </p:spPr>
        <p:txBody>
          <a:bodyPr wrap="none" rtlCol="0">
            <a:spAutoFit/>
          </a:bodyPr>
          <a:lstStyle/>
          <a:p>
            <a:r>
              <a:rPr lang="en-US" altLang="zh-CN" sz="2000" dirty="0" smtClean="0">
                <a:solidFill>
                  <a:schemeClr val="tx1">
                    <a:lumMod val="65000"/>
                    <a:lumOff val="35000"/>
                  </a:schemeClr>
                </a:solidFill>
              </a:rPr>
              <a:t>The</a:t>
            </a:r>
          </a:p>
        </p:txBody>
      </p:sp>
      <p:sp>
        <p:nvSpPr>
          <p:cNvPr id="55" name="TextBox 54"/>
          <p:cNvSpPr txBox="1"/>
          <p:nvPr/>
        </p:nvSpPr>
        <p:spPr>
          <a:xfrm>
            <a:off x="4644008" y="1523672"/>
            <a:ext cx="3977371" cy="646331"/>
          </a:xfrm>
          <a:prstGeom prst="rect">
            <a:avLst/>
          </a:prstGeom>
          <a:noFill/>
        </p:spPr>
        <p:txBody>
          <a:bodyPr wrap="none" rtlCol="0">
            <a:spAutoFit/>
          </a:bodyPr>
          <a:lstStyle/>
          <a:p>
            <a:r>
              <a:rPr lang="en-US" altLang="zh-CN" sz="3600" dirty="0">
                <a:solidFill>
                  <a:schemeClr val="tx1">
                    <a:lumMod val="75000"/>
                    <a:lumOff val="25000"/>
                  </a:schemeClr>
                </a:solidFill>
                <a:latin typeface="Kozuka Gothic Pr6N EL" pitchFamily="34" charset="-128"/>
                <a:ea typeface="Kozuka Gothic Pr6N EL" pitchFamily="34" charset="-128"/>
              </a:rPr>
              <a:t>Knowledge Screen</a:t>
            </a:r>
          </a:p>
        </p:txBody>
      </p:sp>
      <p:sp>
        <p:nvSpPr>
          <p:cNvPr id="56" name="TextBox 55"/>
          <p:cNvSpPr txBox="1"/>
          <p:nvPr/>
        </p:nvSpPr>
        <p:spPr>
          <a:xfrm>
            <a:off x="4697341" y="2109216"/>
            <a:ext cx="3924038" cy="307777"/>
          </a:xfrm>
          <a:prstGeom prst="rect">
            <a:avLst/>
          </a:prstGeom>
          <a:noFill/>
        </p:spPr>
        <p:txBody>
          <a:bodyPr wrap="square" rtlCol="0">
            <a:spAutoFit/>
          </a:bodyPr>
          <a:lstStyle/>
          <a:p>
            <a:r>
              <a:rPr lang="en-US" altLang="zh-CN" sz="1400" dirty="0" smtClean="0">
                <a:solidFill>
                  <a:schemeClr val="tx1">
                    <a:lumMod val="75000"/>
                    <a:lumOff val="25000"/>
                  </a:schemeClr>
                </a:solidFill>
              </a:rPr>
              <a:t>Swift to the </a:t>
            </a:r>
            <a:r>
              <a:rPr lang="en-US" altLang="zh-CN" sz="1400" b="1" dirty="0" smtClean="0">
                <a:solidFill>
                  <a:srgbClr val="00B0F0"/>
                </a:solidFill>
              </a:rPr>
              <a:t>left</a:t>
            </a:r>
            <a:r>
              <a:rPr lang="en-US" altLang="zh-CN" sz="1400" dirty="0" smtClean="0">
                <a:solidFill>
                  <a:schemeClr val="tx1">
                    <a:lumMod val="75000"/>
                    <a:lumOff val="25000"/>
                  </a:schemeClr>
                </a:solidFill>
              </a:rPr>
              <a:t> to get the new knowledge. </a:t>
            </a:r>
            <a:endParaRPr lang="en-US" altLang="zh-CN" sz="1400" dirty="0">
              <a:solidFill>
                <a:schemeClr val="tx1">
                  <a:lumMod val="75000"/>
                  <a:lumOff val="25000"/>
                </a:schemeClr>
              </a:solidFill>
            </a:endParaRPr>
          </a:p>
        </p:txBody>
      </p:sp>
    </p:spTree>
    <p:extLst>
      <p:ext uri="{BB962C8B-B14F-4D97-AF65-F5344CB8AC3E}">
        <p14:creationId xmlns:p14="http://schemas.microsoft.com/office/powerpoint/2010/main" val="2670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5.55112E-17 -6.47748E-7 L -0.20573 -6.47748E-7 " pathEditMode="relative" rAng="0" ptsTypes="AA">
                                      <p:cBhvr>
                                        <p:cTn id="11" dur="750" fill="hold"/>
                                        <p:tgtEl>
                                          <p:spTgt spid="2048"/>
                                        </p:tgtEl>
                                        <p:attrNameLst>
                                          <p:attrName>ppt_x</p:attrName>
                                          <p:attrName>ppt_y</p:attrName>
                                        </p:attrNameLst>
                                      </p:cBhvr>
                                      <p:rCtr x="-1029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8172400" y="4075691"/>
            <a:ext cx="720518" cy="951833"/>
            <a:chOff x="3865276" y="1347614"/>
            <a:chExt cx="1441036" cy="1911890"/>
          </a:xfrm>
        </p:grpSpPr>
        <p:sp>
          <p:nvSpPr>
            <p:cNvPr id="9" name="圆角矩形 8"/>
            <p:cNvSpPr/>
            <p:nvPr/>
          </p:nvSpPr>
          <p:spPr>
            <a:xfrm>
              <a:off x="3865276" y="1347614"/>
              <a:ext cx="1368152" cy="1368151"/>
            </a:xfrm>
            <a:prstGeom prst="roundRect">
              <a:avLst>
                <a:gd name="adj" fmla="val 192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D:\Users\Walter\Downloads\1402776695_Bulb2.png"/>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939752" y="142209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865276" y="2641291"/>
              <a:ext cx="1441036" cy="618213"/>
            </a:xfrm>
            <a:prstGeom prst="rect">
              <a:avLst/>
            </a:prstGeom>
            <a:noFill/>
          </p:spPr>
          <p:txBody>
            <a:bodyPr wrap="none" rtlCol="0">
              <a:spAutoFit/>
            </a:bodyPr>
            <a:lstStyle/>
            <a:p>
              <a:r>
                <a:rPr lang="en-US" altLang="zh-CN" sz="1400" dirty="0" smtClean="0">
                  <a:latin typeface="微软雅黑" pitchFamily="34" charset="-122"/>
                  <a:ea typeface="微软雅黑" pitchFamily="34" charset="-122"/>
                </a:rPr>
                <a:t>Clever</a:t>
              </a:r>
              <a:endParaRPr lang="zh-CN" altLang="en-US" sz="1400" dirty="0">
                <a:latin typeface="微软雅黑" pitchFamily="34" charset="-122"/>
                <a:ea typeface="微软雅黑" pitchFamily="34" charset="-122"/>
              </a:endParaRPr>
            </a:p>
          </p:txBody>
        </p:sp>
      </p:grpSp>
      <p:grpSp>
        <p:nvGrpSpPr>
          <p:cNvPr id="12" name="组合 11"/>
          <p:cNvGrpSpPr/>
          <p:nvPr/>
        </p:nvGrpSpPr>
        <p:grpSpPr>
          <a:xfrm>
            <a:off x="1247727" y="146853"/>
            <a:ext cx="2532185" cy="4729153"/>
            <a:chOff x="1247727" y="146853"/>
            <a:chExt cx="2532185" cy="4729153"/>
          </a:xfrm>
        </p:grpSpPr>
        <p:pic>
          <p:nvPicPr>
            <p:cNvPr id="2050"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33655" t="9386" r="40668" b="26688"/>
            <a:stretch/>
          </p:blipFill>
          <p:spPr bwMode="auto">
            <a:xfrm>
              <a:off x="1247727" y="146853"/>
              <a:ext cx="2532185" cy="472915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566223" y="866884"/>
              <a:ext cx="1814400" cy="322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Picture 2" descr="D:\Users\Walter\Downloads\1402776695_Bulb2.png"/>
          <p:cNvPicPr>
            <a:picLocks noChangeAspect="1" noChangeArrowheads="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76673" y="866887"/>
            <a:ext cx="224333" cy="22433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159074" y="866884"/>
            <a:ext cx="609462" cy="276999"/>
          </a:xfrm>
          <a:prstGeom prst="rect">
            <a:avLst/>
          </a:prstGeom>
          <a:noFill/>
        </p:spPr>
        <p:txBody>
          <a:bodyPr wrap="none" rtlCol="0">
            <a:spAutoFit/>
          </a:bodyPr>
          <a:lstStyle/>
          <a:p>
            <a:r>
              <a:rPr lang="en-US" altLang="zh-CN" sz="1200" b="1" dirty="0" smtClean="0">
                <a:solidFill>
                  <a:schemeClr val="bg1">
                    <a:lumMod val="95000"/>
                  </a:schemeClr>
                </a:solidFill>
                <a:latin typeface="Bradley Hand ITC" pitchFamily="66" charset="0"/>
                <a:ea typeface="微软雅黑" pitchFamily="34" charset="-122"/>
              </a:rPr>
              <a:t>Health</a:t>
            </a:r>
            <a:endParaRPr lang="zh-CN" altLang="en-US" sz="1200" b="1" dirty="0">
              <a:solidFill>
                <a:schemeClr val="bg1">
                  <a:lumMod val="95000"/>
                </a:schemeClr>
              </a:solidFill>
              <a:latin typeface="Bradley Hand ITC" pitchFamily="66" charset="0"/>
              <a:ea typeface="微软雅黑" pitchFamily="34" charset="-122"/>
            </a:endParaRPr>
          </a:p>
        </p:txBody>
      </p:sp>
      <p:pic>
        <p:nvPicPr>
          <p:cNvPr id="17" name="Picture 2" descr="D:\Users\Walter\Downloads\1402829455_menu-alt.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151757" y="927354"/>
            <a:ext cx="156058" cy="156058"/>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组合 29"/>
          <p:cNvGrpSpPr/>
          <p:nvPr/>
        </p:nvGrpSpPr>
        <p:grpSpPr>
          <a:xfrm>
            <a:off x="611560" y="1143883"/>
            <a:ext cx="4642074" cy="2931808"/>
            <a:chOff x="3872364" y="1143883"/>
            <a:chExt cx="4642074" cy="2931808"/>
          </a:xfrm>
        </p:grpSpPr>
        <p:sp>
          <p:nvSpPr>
            <p:cNvPr id="31" name="矩形 30"/>
            <p:cNvSpPr/>
            <p:nvPr/>
          </p:nvSpPr>
          <p:spPr>
            <a:xfrm>
              <a:off x="3872364" y="1143884"/>
              <a:ext cx="4642074" cy="2931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p:cNvSpPr/>
            <p:nvPr/>
          </p:nvSpPr>
          <p:spPr>
            <a:xfrm>
              <a:off x="4036260" y="1245136"/>
              <a:ext cx="1687893" cy="22531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33" name="TextBox 32"/>
            <p:cNvSpPr txBox="1"/>
            <p:nvPr/>
          </p:nvSpPr>
          <p:spPr>
            <a:xfrm>
              <a:off x="4916908" y="1260798"/>
              <a:ext cx="870751" cy="230832"/>
            </a:xfrm>
            <a:prstGeom prst="rect">
              <a:avLst/>
            </a:prstGeom>
            <a:noFill/>
          </p:spPr>
          <p:txBody>
            <a:bodyPr wrap="none" rtlCol="0">
              <a:spAutoFit/>
            </a:bodyPr>
            <a:lstStyle/>
            <a:p>
              <a:r>
                <a:rPr lang="en-US" altLang="zh-CN" sz="900" b="1" dirty="0">
                  <a:solidFill>
                    <a:schemeClr val="bg1">
                      <a:lumMod val="95000"/>
                    </a:schemeClr>
                  </a:solidFill>
                </a:rPr>
                <a:t>Healthy </a:t>
              </a:r>
              <a:r>
                <a:rPr lang="en-US" altLang="zh-CN" sz="900" b="1" dirty="0" smtClean="0">
                  <a:solidFill>
                    <a:schemeClr val="bg1">
                      <a:lumMod val="95000"/>
                    </a:schemeClr>
                  </a:solidFill>
                </a:rPr>
                <a:t>Foods</a:t>
              </a:r>
              <a:endParaRPr lang="en-US" altLang="zh-CN" sz="900" b="1" dirty="0">
                <a:solidFill>
                  <a:schemeClr val="bg1">
                    <a:lumMod val="95000"/>
                  </a:schemeClr>
                </a:solidFill>
              </a:endParaRPr>
            </a:p>
          </p:txBody>
        </p:sp>
        <p:sp>
          <p:nvSpPr>
            <p:cNvPr id="34" name="矩形 33"/>
            <p:cNvSpPr/>
            <p:nvPr/>
          </p:nvSpPr>
          <p:spPr>
            <a:xfrm>
              <a:off x="4900331" y="1563638"/>
              <a:ext cx="1687893" cy="2062103"/>
            </a:xfrm>
            <a:prstGeom prst="rect">
              <a:avLst/>
            </a:prstGeom>
          </p:spPr>
          <p:txBody>
            <a:bodyPr wrap="square">
              <a:spAutoFit/>
            </a:bodyPr>
            <a:lstStyle/>
            <a:p>
              <a:r>
                <a:rPr lang="en-US" altLang="zh-CN" sz="800" dirty="0">
                  <a:solidFill>
                    <a:schemeClr val="bg1">
                      <a:lumMod val="95000"/>
                    </a:schemeClr>
                  </a:solidFill>
                </a:rPr>
                <a:t>Thousands of people adopt children every year. Many people decide to go to foreign countries in search of a child they would like to adopt, perhaps assuming that it will be a quick and easy process compared to adopting in their homeland. </a:t>
              </a:r>
              <a:endParaRPr lang="en-US" altLang="zh-CN" sz="800" dirty="0" smtClean="0">
                <a:solidFill>
                  <a:schemeClr val="bg1">
                    <a:lumMod val="95000"/>
                  </a:schemeClr>
                </a:solidFill>
              </a:endParaRPr>
            </a:p>
            <a:p>
              <a:r>
                <a:rPr lang="en-US" altLang="zh-CN" sz="800" dirty="0" smtClean="0">
                  <a:solidFill>
                    <a:schemeClr val="bg1">
                      <a:lumMod val="95000"/>
                    </a:schemeClr>
                  </a:solidFill>
                </a:rPr>
                <a:t/>
              </a:r>
              <a:br>
                <a:rPr lang="en-US" altLang="zh-CN" sz="800" dirty="0" smtClean="0">
                  <a:solidFill>
                    <a:schemeClr val="bg1">
                      <a:lumMod val="95000"/>
                    </a:schemeClr>
                  </a:solidFill>
                </a:rPr>
              </a:br>
              <a:r>
                <a:rPr lang="en-US" altLang="zh-CN" sz="800" dirty="0" smtClean="0">
                  <a:solidFill>
                    <a:schemeClr val="bg1">
                      <a:lumMod val="95000"/>
                    </a:schemeClr>
                  </a:solidFill>
                </a:rPr>
                <a:t>Many </a:t>
              </a:r>
              <a:r>
                <a:rPr lang="en-US" altLang="zh-CN" sz="800" dirty="0">
                  <a:solidFill>
                    <a:schemeClr val="bg1">
                      <a:lumMod val="95000"/>
                    </a:schemeClr>
                  </a:solidFill>
                </a:rPr>
                <a:t>parents are quite happy after having adopted a child overseas, but aside from the apparent ease there are other factors to consider. Since the health of adoptable children is directly tied to their birth parents, will there be any way to check this out? </a:t>
              </a:r>
              <a:endParaRPr lang="zh-CN" altLang="en-US" sz="800" dirty="0">
                <a:solidFill>
                  <a:schemeClr val="bg1">
                    <a:lumMod val="95000"/>
                  </a:schemeClr>
                </a:solidFill>
              </a:endParaRPr>
            </a:p>
          </p:txBody>
        </p:sp>
        <p:pic>
          <p:nvPicPr>
            <p:cNvPr id="35" name="Picture 2" descr="D:\Users\Walter\Downloads\1402780987_heart.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027624" y="3867237"/>
              <a:ext cx="146304" cy="146304"/>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5135521" y="3824973"/>
              <a:ext cx="319318"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12</a:t>
              </a:r>
              <a:endParaRPr lang="zh-CN" altLang="en-US" sz="900" dirty="0">
                <a:solidFill>
                  <a:schemeClr val="bg1">
                    <a:lumMod val="95000"/>
                  </a:schemeClr>
                </a:solidFill>
                <a:latin typeface="微软雅黑" pitchFamily="34" charset="-122"/>
                <a:ea typeface="微软雅黑" pitchFamily="34" charset="-122"/>
              </a:endParaRPr>
            </a:p>
          </p:txBody>
        </p:sp>
        <p:pic>
          <p:nvPicPr>
            <p:cNvPr id="37" name="Picture 3" descr="D:\Users\Walter\Downloads\1402781181_bubble.png"/>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449897" y="3857483"/>
              <a:ext cx="156058" cy="156058"/>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5564588" y="3824973"/>
              <a:ext cx="251992"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9</a:t>
              </a:r>
              <a:endParaRPr lang="zh-CN" altLang="en-US" sz="900" dirty="0">
                <a:solidFill>
                  <a:schemeClr val="bg1">
                    <a:lumMod val="95000"/>
                  </a:schemeClr>
                </a:solidFill>
                <a:latin typeface="微软雅黑" pitchFamily="34" charset="-122"/>
                <a:ea typeface="微软雅黑" pitchFamily="34" charset="-122"/>
              </a:endParaRPr>
            </a:p>
          </p:txBody>
        </p:sp>
        <p:sp>
          <p:nvSpPr>
            <p:cNvPr id="39" name="矩形 38"/>
            <p:cNvSpPr/>
            <p:nvPr/>
          </p:nvSpPr>
          <p:spPr>
            <a:xfrm>
              <a:off x="3872364" y="1143883"/>
              <a:ext cx="1027967" cy="40011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872364" y="1543993"/>
              <a:ext cx="1027967" cy="40011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872364" y="1944103"/>
              <a:ext cx="1027967" cy="40011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矩形 41"/>
            <p:cNvSpPr/>
            <p:nvPr/>
          </p:nvSpPr>
          <p:spPr>
            <a:xfrm>
              <a:off x="3872364" y="2344213"/>
              <a:ext cx="1027968" cy="40011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TextBox 42"/>
            <p:cNvSpPr txBox="1"/>
            <p:nvPr/>
          </p:nvSpPr>
          <p:spPr>
            <a:xfrm>
              <a:off x="4189002" y="1635646"/>
              <a:ext cx="518091" cy="230832"/>
            </a:xfrm>
            <a:prstGeom prst="rect">
              <a:avLst/>
            </a:prstGeom>
            <a:noFill/>
          </p:spPr>
          <p:txBody>
            <a:bodyPr wrap="none" rtlCol="0">
              <a:spAutoFit/>
            </a:bodyPr>
            <a:lstStyle/>
            <a:p>
              <a:r>
                <a:rPr lang="en-US" altLang="zh-CN" sz="900" dirty="0" smtClean="0">
                  <a:solidFill>
                    <a:schemeClr val="bg1">
                      <a:lumMod val="95000"/>
                    </a:schemeClr>
                  </a:solidFill>
                  <a:latin typeface="Kozuka Gothic Pr6N EL" pitchFamily="34" charset="-128"/>
                  <a:ea typeface="Kozuka Gothic Pr6N EL" pitchFamily="34" charset="-128"/>
                </a:rPr>
                <a:t>Health</a:t>
              </a:r>
            </a:p>
          </p:txBody>
        </p:sp>
        <p:sp>
          <p:nvSpPr>
            <p:cNvPr id="44" name="TextBox 43"/>
            <p:cNvSpPr txBox="1"/>
            <p:nvPr/>
          </p:nvSpPr>
          <p:spPr>
            <a:xfrm>
              <a:off x="4189002" y="2052886"/>
              <a:ext cx="534121" cy="230832"/>
            </a:xfrm>
            <a:prstGeom prst="rect">
              <a:avLst/>
            </a:prstGeom>
            <a:noFill/>
          </p:spPr>
          <p:txBody>
            <a:bodyPr wrap="none" rtlCol="0">
              <a:spAutoFit/>
            </a:bodyPr>
            <a:lstStyle/>
            <a:p>
              <a:r>
                <a:rPr lang="en-US" altLang="zh-CN" sz="900" dirty="0" smtClean="0">
                  <a:solidFill>
                    <a:schemeClr val="bg1">
                      <a:lumMod val="95000"/>
                    </a:schemeClr>
                  </a:solidFill>
                  <a:latin typeface="Kozuka Gothic Pr6N EL" pitchFamily="34" charset="-128"/>
                  <a:ea typeface="Kozuka Gothic Pr6N EL" pitchFamily="34" charset="-128"/>
                </a:rPr>
                <a:t>History</a:t>
              </a:r>
            </a:p>
          </p:txBody>
        </p:sp>
        <p:sp>
          <p:nvSpPr>
            <p:cNvPr id="45" name="TextBox 44"/>
            <p:cNvSpPr txBox="1"/>
            <p:nvPr/>
          </p:nvSpPr>
          <p:spPr>
            <a:xfrm>
              <a:off x="4217569" y="2427734"/>
              <a:ext cx="333746" cy="230832"/>
            </a:xfrm>
            <a:prstGeom prst="rect">
              <a:avLst/>
            </a:prstGeom>
            <a:noFill/>
          </p:spPr>
          <p:txBody>
            <a:bodyPr wrap="none" rtlCol="0">
              <a:spAutoFit/>
            </a:bodyPr>
            <a:lstStyle/>
            <a:p>
              <a:r>
                <a:rPr lang="en-US" altLang="zh-CN" sz="900" dirty="0" smtClean="0">
                  <a:solidFill>
                    <a:schemeClr val="bg1">
                      <a:lumMod val="95000"/>
                    </a:schemeClr>
                  </a:solidFill>
                  <a:latin typeface="Kozuka Gothic Pr6N EL" pitchFamily="34" charset="-128"/>
                  <a:ea typeface="Kozuka Gothic Pr6N EL" pitchFamily="34" charset="-128"/>
                </a:rPr>
                <a:t>Art</a:t>
              </a:r>
            </a:p>
          </p:txBody>
        </p:sp>
        <p:pic>
          <p:nvPicPr>
            <p:cNvPr id="46" name="Picture 2" descr="D:\Users\Walter\Downloads\1402782845_circle-check.png"/>
            <p:cNvPicPr>
              <a:picLocks noChangeAspect="1" noChangeArrowheads="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15527" y="2047873"/>
              <a:ext cx="202042" cy="20204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D:\Users\Walter\Downloads\1402782845_circle-check.png"/>
            <p:cNvPicPr>
              <a:picLocks noChangeAspect="1" noChangeArrowheads="1"/>
            </p:cNvPicPr>
            <p:nvPr/>
          </p:nvPicPr>
          <p:blipFill>
            <a:blip r:embed="rId13"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04381" y="1643027"/>
              <a:ext cx="202042" cy="20204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D:\Users\Walter\Downloads\1402782845_circle-check.png"/>
            <p:cNvPicPr>
              <a:picLocks noChangeAspect="1" noChangeArrowheads="1"/>
            </p:cNvPicPr>
            <p:nvPr/>
          </p:nvPicPr>
          <p:blipFill>
            <a:blip r:embed="rId13"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15527" y="2443246"/>
              <a:ext cx="202042" cy="202042"/>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4189254" y="2818672"/>
              <a:ext cx="705642" cy="230832"/>
            </a:xfrm>
            <a:prstGeom prst="rect">
              <a:avLst/>
            </a:prstGeom>
            <a:noFill/>
          </p:spPr>
          <p:txBody>
            <a:bodyPr wrap="none" rtlCol="0">
              <a:spAutoFit/>
            </a:bodyPr>
            <a:lstStyle/>
            <a:p>
              <a:r>
                <a:rPr lang="en-US" altLang="zh-CN" sz="900" dirty="0" smtClean="0">
                  <a:solidFill>
                    <a:schemeClr val="accent5"/>
                  </a:solidFill>
                  <a:latin typeface="Kozuka Gothic Pr6N EL" pitchFamily="34" charset="-128"/>
                  <a:ea typeface="Kozuka Gothic Pr6N EL" pitchFamily="34" charset="-128"/>
                </a:rPr>
                <a:t>Computer</a:t>
              </a:r>
            </a:p>
          </p:txBody>
        </p:sp>
        <p:sp>
          <p:nvSpPr>
            <p:cNvPr id="50" name="同心圆 49"/>
            <p:cNvSpPr>
              <a:spLocks noChangeAspect="1"/>
            </p:cNvSpPr>
            <p:nvPr/>
          </p:nvSpPr>
          <p:spPr>
            <a:xfrm>
              <a:off x="4011474" y="2840160"/>
              <a:ext cx="187855" cy="187855"/>
            </a:xfrm>
            <a:prstGeom prst="donut">
              <a:avLst>
                <a:gd name="adj" fmla="val 111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同心圆 50"/>
            <p:cNvSpPr>
              <a:spLocks noChangeAspect="1"/>
            </p:cNvSpPr>
            <p:nvPr/>
          </p:nvSpPr>
          <p:spPr>
            <a:xfrm>
              <a:off x="4011474" y="1252770"/>
              <a:ext cx="187855" cy="187855"/>
            </a:xfrm>
            <a:prstGeom prst="donut">
              <a:avLst>
                <a:gd name="adj" fmla="val 111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TextBox 51"/>
            <p:cNvSpPr txBox="1"/>
            <p:nvPr/>
          </p:nvSpPr>
          <p:spPr>
            <a:xfrm>
              <a:off x="4180251" y="1228522"/>
              <a:ext cx="641522" cy="230832"/>
            </a:xfrm>
            <a:prstGeom prst="rect">
              <a:avLst/>
            </a:prstGeom>
            <a:noFill/>
          </p:spPr>
          <p:txBody>
            <a:bodyPr wrap="none" rtlCol="0">
              <a:spAutoFit/>
            </a:bodyPr>
            <a:lstStyle/>
            <a:p>
              <a:r>
                <a:rPr lang="en-US" altLang="zh-CN" sz="900" dirty="0" smtClean="0">
                  <a:solidFill>
                    <a:schemeClr val="bg1"/>
                  </a:solidFill>
                  <a:latin typeface="Kozuka Gothic Pr6N EL" pitchFamily="34" charset="-128"/>
                  <a:ea typeface="Kozuka Gothic Pr6N EL" pitchFamily="34" charset="-128"/>
                </a:rPr>
                <a:t>Select All</a:t>
              </a:r>
            </a:p>
          </p:txBody>
        </p:sp>
        <p:sp>
          <p:nvSpPr>
            <p:cNvPr id="53" name="TextBox 52"/>
            <p:cNvSpPr txBox="1"/>
            <p:nvPr/>
          </p:nvSpPr>
          <p:spPr>
            <a:xfrm>
              <a:off x="4194689" y="3133006"/>
              <a:ext cx="476412" cy="230832"/>
            </a:xfrm>
            <a:prstGeom prst="rect">
              <a:avLst/>
            </a:prstGeom>
            <a:noFill/>
          </p:spPr>
          <p:txBody>
            <a:bodyPr wrap="none" rtlCol="0">
              <a:spAutoFit/>
            </a:bodyPr>
            <a:lstStyle/>
            <a:p>
              <a:r>
                <a:rPr lang="en-US" altLang="zh-CN" sz="900" dirty="0" smtClean="0">
                  <a:solidFill>
                    <a:schemeClr val="accent6"/>
                  </a:solidFill>
                  <a:latin typeface="Kozuka Gothic Pr6N EL" pitchFamily="34" charset="-128"/>
                  <a:ea typeface="Kozuka Gothic Pr6N EL" pitchFamily="34" charset="-128"/>
                </a:rPr>
                <a:t>Other</a:t>
              </a:r>
            </a:p>
          </p:txBody>
        </p:sp>
        <p:sp>
          <p:nvSpPr>
            <p:cNvPr id="54" name="同心圆 53"/>
            <p:cNvSpPr>
              <a:spLocks noChangeAspect="1"/>
            </p:cNvSpPr>
            <p:nvPr/>
          </p:nvSpPr>
          <p:spPr>
            <a:xfrm>
              <a:off x="4016909" y="3154494"/>
              <a:ext cx="187855" cy="187855"/>
            </a:xfrm>
            <a:prstGeom prst="donut">
              <a:avLst>
                <a:gd name="adj" fmla="val 111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矩形 54"/>
            <p:cNvSpPr/>
            <p:nvPr/>
          </p:nvSpPr>
          <p:spPr>
            <a:xfrm>
              <a:off x="6699507" y="1245136"/>
              <a:ext cx="1687893" cy="22531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56" name="TextBox 55"/>
            <p:cNvSpPr txBox="1"/>
            <p:nvPr/>
          </p:nvSpPr>
          <p:spPr>
            <a:xfrm>
              <a:off x="6738581" y="1252770"/>
              <a:ext cx="976549" cy="230832"/>
            </a:xfrm>
            <a:prstGeom prst="rect">
              <a:avLst/>
            </a:prstGeom>
            <a:noFill/>
          </p:spPr>
          <p:txBody>
            <a:bodyPr wrap="none" rtlCol="0">
              <a:spAutoFit/>
            </a:bodyPr>
            <a:lstStyle/>
            <a:p>
              <a:r>
                <a:rPr lang="en-US" altLang="zh-CN" sz="900" b="1" dirty="0" smtClean="0">
                  <a:solidFill>
                    <a:schemeClr val="bg1">
                      <a:lumMod val="95000"/>
                    </a:schemeClr>
                  </a:solidFill>
                </a:rPr>
                <a:t>History of Today</a:t>
              </a:r>
              <a:endParaRPr lang="en-US" altLang="zh-CN" sz="900" b="1" dirty="0">
                <a:solidFill>
                  <a:schemeClr val="bg1">
                    <a:lumMod val="95000"/>
                  </a:schemeClr>
                </a:solidFill>
              </a:endParaRPr>
            </a:p>
          </p:txBody>
        </p:sp>
        <p:sp>
          <p:nvSpPr>
            <p:cNvPr id="57" name="矩形 56"/>
            <p:cNvSpPr/>
            <p:nvPr/>
          </p:nvSpPr>
          <p:spPr>
            <a:xfrm>
              <a:off x="6699507" y="1563638"/>
              <a:ext cx="1687893" cy="2062103"/>
            </a:xfrm>
            <a:prstGeom prst="rect">
              <a:avLst/>
            </a:prstGeom>
            <a:solidFill>
              <a:schemeClr val="tx2"/>
            </a:solidFill>
          </p:spPr>
          <p:txBody>
            <a:bodyPr wrap="square">
              <a:spAutoFit/>
            </a:bodyPr>
            <a:lstStyle/>
            <a:p>
              <a:r>
                <a:rPr lang="en-US" altLang="zh-CN" sz="800" dirty="0">
                  <a:solidFill>
                    <a:schemeClr val="bg1">
                      <a:lumMod val="95000"/>
                    </a:schemeClr>
                  </a:solidFill>
                </a:rPr>
                <a:t>Thousands of people adopt children every year. Many people decide to go to foreign countries in search of a child they would like to adopt, perhaps assuming that it will be a quick and easy process compared to adopting in their homeland. </a:t>
              </a:r>
              <a:endParaRPr lang="en-US" altLang="zh-CN" sz="800" dirty="0" smtClean="0">
                <a:solidFill>
                  <a:schemeClr val="bg1">
                    <a:lumMod val="95000"/>
                  </a:schemeClr>
                </a:solidFill>
              </a:endParaRPr>
            </a:p>
            <a:p>
              <a:r>
                <a:rPr lang="en-US" altLang="zh-CN" sz="800" dirty="0" smtClean="0">
                  <a:solidFill>
                    <a:schemeClr val="bg1">
                      <a:lumMod val="95000"/>
                    </a:schemeClr>
                  </a:solidFill>
                </a:rPr>
                <a:t/>
              </a:r>
              <a:br>
                <a:rPr lang="en-US" altLang="zh-CN" sz="800" dirty="0" smtClean="0">
                  <a:solidFill>
                    <a:schemeClr val="bg1">
                      <a:lumMod val="95000"/>
                    </a:schemeClr>
                  </a:solidFill>
                </a:rPr>
              </a:br>
              <a:r>
                <a:rPr lang="en-US" altLang="zh-CN" sz="800" dirty="0" smtClean="0">
                  <a:solidFill>
                    <a:schemeClr val="bg1">
                      <a:lumMod val="95000"/>
                    </a:schemeClr>
                  </a:solidFill>
                </a:rPr>
                <a:t>Many </a:t>
              </a:r>
              <a:r>
                <a:rPr lang="en-US" altLang="zh-CN" sz="800" dirty="0">
                  <a:solidFill>
                    <a:schemeClr val="bg1">
                      <a:lumMod val="95000"/>
                    </a:schemeClr>
                  </a:solidFill>
                </a:rPr>
                <a:t>parents are quite happy after having adopted a child overseas, but aside from the apparent ease there are other factors to consider. Since the health of adoptable children is directly tied to their birth parents, will there be any way to check this out? </a:t>
              </a:r>
              <a:endParaRPr lang="zh-CN" altLang="en-US" sz="800" dirty="0">
                <a:solidFill>
                  <a:schemeClr val="bg1">
                    <a:lumMod val="95000"/>
                  </a:schemeClr>
                </a:solidFill>
              </a:endParaRPr>
            </a:p>
          </p:txBody>
        </p:sp>
        <p:pic>
          <p:nvPicPr>
            <p:cNvPr id="58" name="Picture 2" descr="D:\Users\Walter\Downloads\1402780987_heart.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738582" y="3867237"/>
              <a:ext cx="146304" cy="146304"/>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6846479" y="3824973"/>
              <a:ext cx="319318"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12</a:t>
              </a:r>
              <a:endParaRPr lang="zh-CN" altLang="en-US" sz="900" dirty="0">
                <a:solidFill>
                  <a:schemeClr val="bg1">
                    <a:lumMod val="95000"/>
                  </a:schemeClr>
                </a:solidFill>
                <a:latin typeface="微软雅黑" pitchFamily="34" charset="-122"/>
                <a:ea typeface="微软雅黑" pitchFamily="34" charset="-122"/>
              </a:endParaRPr>
            </a:p>
          </p:txBody>
        </p:sp>
        <p:pic>
          <p:nvPicPr>
            <p:cNvPr id="60" name="Picture 3" descr="D:\Users\Walter\Downloads\1402781181_bubble.png"/>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60855" y="3857483"/>
              <a:ext cx="156058" cy="156058"/>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7275546" y="3824973"/>
              <a:ext cx="251992"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9</a:t>
              </a:r>
              <a:endParaRPr lang="zh-CN" altLang="en-US" sz="900" dirty="0">
                <a:solidFill>
                  <a:schemeClr val="bg1">
                    <a:lumMod val="95000"/>
                  </a:schemeClr>
                </a:solidFill>
                <a:latin typeface="微软雅黑" pitchFamily="34" charset="-122"/>
                <a:ea typeface="微软雅黑" pitchFamily="34" charset="-122"/>
              </a:endParaRPr>
            </a:p>
          </p:txBody>
        </p:sp>
        <p:pic>
          <p:nvPicPr>
            <p:cNvPr id="62" name="Picture 4" descr="D:\Users\Walter\Downloads\1402781327_icon-shar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21589" y="3842853"/>
              <a:ext cx="195072" cy="195072"/>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直接连接符 62"/>
            <p:cNvCxnSpPr/>
            <p:nvPr/>
          </p:nvCxnSpPr>
          <p:spPr>
            <a:xfrm>
              <a:off x="6846479" y="1483602"/>
              <a:ext cx="1463117"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024492" y="1483602"/>
              <a:ext cx="1463117" cy="0"/>
            </a:xfrm>
            <a:prstGeom prst="line">
              <a:avLst/>
            </a:prstGeom>
          </p:spPr>
          <p:style>
            <a:lnRef idx="1">
              <a:schemeClr val="accent1"/>
            </a:lnRef>
            <a:fillRef idx="0">
              <a:schemeClr val="accent1"/>
            </a:fillRef>
            <a:effectRef idx="0">
              <a:schemeClr val="accent1"/>
            </a:effectRef>
            <a:fontRef idx="minor">
              <a:schemeClr val="tx1"/>
            </a:fontRef>
          </p:style>
        </p:cxnSp>
        <p:pic>
          <p:nvPicPr>
            <p:cNvPr id="65" name="Picture 4" descr="D:\Users\Walter\Downloads\1402781327_icon-shar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392644" y="3837976"/>
              <a:ext cx="195072" cy="1950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组合 70"/>
          <p:cNvGrpSpPr/>
          <p:nvPr/>
        </p:nvGrpSpPr>
        <p:grpSpPr>
          <a:xfrm>
            <a:off x="107504" y="146853"/>
            <a:ext cx="6035709" cy="4760873"/>
            <a:chOff x="107504" y="146853"/>
            <a:chExt cx="6035709" cy="4760873"/>
          </a:xfrm>
        </p:grpSpPr>
        <p:pic>
          <p:nvPicPr>
            <p:cNvPr id="72"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55272" t="9386" r="40668" b="26688"/>
            <a:stretch/>
          </p:blipFill>
          <p:spPr bwMode="auto">
            <a:xfrm>
              <a:off x="3376173" y="146853"/>
              <a:ext cx="400339" cy="4729153"/>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33655" t="9386" r="63304" b="26688"/>
            <a:stretch/>
          </p:blipFill>
          <p:spPr bwMode="auto">
            <a:xfrm>
              <a:off x="1247727" y="146853"/>
              <a:ext cx="299937" cy="4729153"/>
            </a:xfrm>
            <a:prstGeom prst="rect">
              <a:avLst/>
            </a:prstGeom>
            <a:noFill/>
            <a:extLst>
              <a:ext uri="{909E8E84-426E-40DD-AFC4-6F175D3DCCD1}">
                <a14:hiddenFill xmlns:a14="http://schemas.microsoft.com/office/drawing/2010/main">
                  <a:solidFill>
                    <a:srgbClr val="FFFFFF"/>
                  </a:solidFill>
                </a14:hiddenFill>
              </a:ext>
            </a:extLst>
          </p:spPr>
        </p:pic>
        <p:sp>
          <p:nvSpPr>
            <p:cNvPr id="74" name="矩形 73"/>
            <p:cNvSpPr/>
            <p:nvPr/>
          </p:nvSpPr>
          <p:spPr>
            <a:xfrm>
              <a:off x="107504" y="146853"/>
              <a:ext cx="1140223" cy="472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3776512" y="178573"/>
              <a:ext cx="2366701" cy="472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椭圆 75"/>
          <p:cNvSpPr/>
          <p:nvPr/>
        </p:nvSpPr>
        <p:spPr>
          <a:xfrm>
            <a:off x="1376440" y="1606438"/>
            <a:ext cx="348135" cy="348135"/>
          </a:xfrm>
          <a:prstGeom prst="ellipse">
            <a:avLst/>
          </a:prstGeom>
          <a:solidFill>
            <a:schemeClr val="bg1">
              <a:lumMod val="95000"/>
              <a:alpha val="50000"/>
            </a:schemeClr>
          </a:solidFill>
          <a:ln w="3175">
            <a:solidFill>
              <a:schemeClr val="bg1">
                <a:lumMod val="50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p:cNvSpPr txBox="1"/>
          <p:nvPr/>
        </p:nvSpPr>
        <p:spPr>
          <a:xfrm>
            <a:off x="4644008" y="1203598"/>
            <a:ext cx="572593" cy="400110"/>
          </a:xfrm>
          <a:prstGeom prst="rect">
            <a:avLst/>
          </a:prstGeom>
          <a:noFill/>
        </p:spPr>
        <p:txBody>
          <a:bodyPr wrap="none" rtlCol="0">
            <a:spAutoFit/>
          </a:bodyPr>
          <a:lstStyle/>
          <a:p>
            <a:r>
              <a:rPr lang="en-US" altLang="zh-CN" sz="2000" dirty="0" smtClean="0">
                <a:solidFill>
                  <a:schemeClr val="tx1">
                    <a:lumMod val="65000"/>
                    <a:lumOff val="35000"/>
                  </a:schemeClr>
                </a:solidFill>
              </a:rPr>
              <a:t>The</a:t>
            </a:r>
          </a:p>
        </p:txBody>
      </p:sp>
      <p:sp>
        <p:nvSpPr>
          <p:cNvPr id="78" name="TextBox 77"/>
          <p:cNvSpPr txBox="1"/>
          <p:nvPr/>
        </p:nvSpPr>
        <p:spPr>
          <a:xfrm>
            <a:off x="4644008" y="1523672"/>
            <a:ext cx="3509294" cy="646331"/>
          </a:xfrm>
          <a:prstGeom prst="rect">
            <a:avLst/>
          </a:prstGeom>
          <a:noFill/>
        </p:spPr>
        <p:txBody>
          <a:bodyPr wrap="none" rtlCol="0">
            <a:spAutoFit/>
          </a:bodyPr>
          <a:lstStyle/>
          <a:p>
            <a:r>
              <a:rPr lang="en-US" altLang="zh-CN" sz="3600" dirty="0" smtClean="0">
                <a:solidFill>
                  <a:schemeClr val="tx1">
                    <a:lumMod val="75000"/>
                    <a:lumOff val="25000"/>
                  </a:schemeClr>
                </a:solidFill>
                <a:latin typeface="Kozuka Gothic Pr6N EL" pitchFamily="34" charset="-128"/>
                <a:ea typeface="Kozuka Gothic Pr6N EL" pitchFamily="34" charset="-128"/>
              </a:rPr>
              <a:t>Category </a:t>
            </a:r>
            <a:r>
              <a:rPr lang="en-US" altLang="zh-CN" sz="3600" dirty="0">
                <a:solidFill>
                  <a:schemeClr val="tx1">
                    <a:lumMod val="75000"/>
                    <a:lumOff val="25000"/>
                  </a:schemeClr>
                </a:solidFill>
                <a:latin typeface="Kozuka Gothic Pr6N EL" pitchFamily="34" charset="-128"/>
                <a:ea typeface="Kozuka Gothic Pr6N EL" pitchFamily="34" charset="-128"/>
              </a:rPr>
              <a:t>Screen</a:t>
            </a:r>
          </a:p>
        </p:txBody>
      </p:sp>
      <p:sp>
        <p:nvSpPr>
          <p:cNvPr id="79" name="TextBox 78"/>
          <p:cNvSpPr txBox="1"/>
          <p:nvPr/>
        </p:nvSpPr>
        <p:spPr>
          <a:xfrm>
            <a:off x="4697341" y="2109216"/>
            <a:ext cx="3924038" cy="307777"/>
          </a:xfrm>
          <a:prstGeom prst="rect">
            <a:avLst/>
          </a:prstGeom>
          <a:noFill/>
        </p:spPr>
        <p:txBody>
          <a:bodyPr wrap="square" rtlCol="0">
            <a:spAutoFit/>
          </a:bodyPr>
          <a:lstStyle/>
          <a:p>
            <a:r>
              <a:rPr lang="en-US" altLang="zh-CN" sz="1400" dirty="0" smtClean="0">
                <a:solidFill>
                  <a:schemeClr val="tx1">
                    <a:lumMod val="75000"/>
                    <a:lumOff val="25000"/>
                  </a:schemeClr>
                </a:solidFill>
              </a:rPr>
              <a:t>Touch the </a:t>
            </a:r>
            <a:r>
              <a:rPr lang="en-US" altLang="zh-CN" sz="1400" b="1" dirty="0" smtClean="0">
                <a:solidFill>
                  <a:srgbClr val="00B0F0"/>
                </a:solidFill>
              </a:rPr>
              <a:t>left colorful side</a:t>
            </a:r>
            <a:r>
              <a:rPr lang="en-US" altLang="zh-CN" sz="1400" dirty="0" smtClean="0">
                <a:solidFill>
                  <a:schemeClr val="tx1">
                    <a:lumMod val="75000"/>
                    <a:lumOff val="25000"/>
                  </a:schemeClr>
                </a:solidFill>
              </a:rPr>
              <a:t> to go to category screen. </a:t>
            </a:r>
            <a:endParaRPr lang="en-US" altLang="zh-CN" sz="1400" dirty="0">
              <a:solidFill>
                <a:schemeClr val="tx1">
                  <a:lumMod val="75000"/>
                  <a:lumOff val="25000"/>
                </a:schemeClr>
              </a:solidFill>
            </a:endParaRPr>
          </a:p>
        </p:txBody>
      </p:sp>
    </p:spTree>
    <p:extLst>
      <p:ext uri="{BB962C8B-B14F-4D97-AF65-F5344CB8AC3E}">
        <p14:creationId xmlns:p14="http://schemas.microsoft.com/office/powerpoint/2010/main" val="242133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76"/>
                                        </p:tgtEl>
                                      </p:cBhvr>
                                    </p:animEffect>
                                    <p:animScale>
                                      <p:cBhvr>
                                        <p:cTn id="12" dur="250" autoRev="1" fill="hold"/>
                                        <p:tgtEl>
                                          <p:spTgt spid="76"/>
                                        </p:tgtEl>
                                      </p:cBhvr>
                                      <p:by x="105000" y="105000"/>
                                    </p:animScale>
                                  </p:childTnLst>
                                </p:cTn>
                              </p:par>
                            </p:childTnLst>
                          </p:cTn>
                        </p:par>
                        <p:par>
                          <p:cTn id="13" fill="hold">
                            <p:stCondLst>
                              <p:cond delay="500"/>
                            </p:stCondLst>
                            <p:childTnLst>
                              <p:par>
                                <p:cTn id="14" presetID="1" presetClass="exit" presetSubtype="0" fill="hold" grpId="1" nodeType="afterEffect">
                                  <p:stCondLst>
                                    <p:cond delay="0"/>
                                  </p:stCondLst>
                                  <p:childTnLst>
                                    <p:set>
                                      <p:cBhvr>
                                        <p:cTn id="15" dur="1" fill="hold">
                                          <p:stCondLst>
                                            <p:cond delay="0"/>
                                          </p:stCondLst>
                                        </p:cTn>
                                        <p:tgtEl>
                                          <p:spTgt spid="76"/>
                                        </p:tgtEl>
                                        <p:attrNameLst>
                                          <p:attrName>style.visibility</p:attrName>
                                        </p:attrNameLst>
                                      </p:cBhvr>
                                      <p:to>
                                        <p:strVal val="hidden"/>
                                      </p:to>
                                    </p:set>
                                  </p:childTnLst>
                                </p:cTn>
                              </p:par>
                            </p:childTnLst>
                          </p:cTn>
                        </p:par>
                        <p:par>
                          <p:cTn id="16" fill="hold">
                            <p:stCondLst>
                              <p:cond delay="500"/>
                            </p:stCondLst>
                            <p:childTnLst>
                              <p:par>
                                <p:cTn id="17" presetID="63" presetClass="path" presetSubtype="0" accel="50000" decel="50000" fill="hold" nodeType="afterEffect">
                                  <p:stCondLst>
                                    <p:cond delay="0"/>
                                  </p:stCondLst>
                                  <p:childTnLst>
                                    <p:animMotion origin="layout" path="M -2.5E-6 -8.15318E-7 L 0.09462 -8.15318E-7 " pathEditMode="relative" rAng="0" ptsTypes="AA">
                                      <p:cBhvr>
                                        <p:cTn id="18" dur="250" fill="hold"/>
                                        <p:tgtEl>
                                          <p:spTgt spid="30"/>
                                        </p:tgtEl>
                                        <p:attrNameLst>
                                          <p:attrName>ppt_x</p:attrName>
                                          <p:attrName>ppt_y</p:attrName>
                                        </p:attrNameLst>
                                      </p:cBhvr>
                                      <p:rCtr x="472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6" grpId="1" animBg="1"/>
      <p:bldP spid="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8172400" y="4075691"/>
            <a:ext cx="720518" cy="951833"/>
            <a:chOff x="3865276" y="1347614"/>
            <a:chExt cx="1441036" cy="1911890"/>
          </a:xfrm>
        </p:grpSpPr>
        <p:sp>
          <p:nvSpPr>
            <p:cNvPr id="9" name="圆角矩形 8"/>
            <p:cNvSpPr/>
            <p:nvPr/>
          </p:nvSpPr>
          <p:spPr>
            <a:xfrm>
              <a:off x="3865276" y="1347614"/>
              <a:ext cx="1368152" cy="1368151"/>
            </a:xfrm>
            <a:prstGeom prst="roundRect">
              <a:avLst>
                <a:gd name="adj" fmla="val 192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D:\Users\Walter\Downloads\1402776695_Bulb2.png"/>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939752" y="142209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865276" y="2641291"/>
              <a:ext cx="1441036" cy="618213"/>
            </a:xfrm>
            <a:prstGeom prst="rect">
              <a:avLst/>
            </a:prstGeom>
            <a:noFill/>
          </p:spPr>
          <p:txBody>
            <a:bodyPr wrap="none" rtlCol="0">
              <a:spAutoFit/>
            </a:bodyPr>
            <a:lstStyle/>
            <a:p>
              <a:r>
                <a:rPr lang="en-US" altLang="zh-CN" sz="1400" dirty="0" smtClean="0">
                  <a:latin typeface="微软雅黑" pitchFamily="34" charset="-122"/>
                  <a:ea typeface="微软雅黑" pitchFamily="34" charset="-122"/>
                </a:rPr>
                <a:t>Clever</a:t>
              </a:r>
              <a:endParaRPr lang="zh-CN" altLang="en-US" sz="1400" dirty="0">
                <a:latin typeface="微软雅黑" pitchFamily="34" charset="-122"/>
                <a:ea typeface="微软雅黑" pitchFamily="34" charset="-122"/>
              </a:endParaRPr>
            </a:p>
          </p:txBody>
        </p:sp>
      </p:grpSp>
      <p:grpSp>
        <p:nvGrpSpPr>
          <p:cNvPr id="12" name="组合 11"/>
          <p:cNvGrpSpPr/>
          <p:nvPr/>
        </p:nvGrpSpPr>
        <p:grpSpPr>
          <a:xfrm>
            <a:off x="1247727" y="146853"/>
            <a:ext cx="2532185" cy="4729153"/>
            <a:chOff x="1247727" y="146853"/>
            <a:chExt cx="2532185" cy="4729153"/>
          </a:xfrm>
        </p:grpSpPr>
        <p:pic>
          <p:nvPicPr>
            <p:cNvPr id="2050"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33655" t="9386" r="40668" b="26688"/>
            <a:stretch/>
          </p:blipFill>
          <p:spPr bwMode="auto">
            <a:xfrm>
              <a:off x="1247727" y="146853"/>
              <a:ext cx="2532185" cy="472915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566223" y="866884"/>
              <a:ext cx="1814400" cy="322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Picture 2" descr="D:\Users\Walter\Downloads\1402776695_Bulb2.png"/>
          <p:cNvPicPr>
            <a:picLocks noChangeAspect="1" noChangeArrowheads="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76673" y="866887"/>
            <a:ext cx="224333" cy="22433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159074" y="866884"/>
            <a:ext cx="771365" cy="276999"/>
          </a:xfrm>
          <a:prstGeom prst="rect">
            <a:avLst/>
          </a:prstGeom>
          <a:noFill/>
        </p:spPr>
        <p:txBody>
          <a:bodyPr wrap="none" rtlCol="0">
            <a:spAutoFit/>
          </a:bodyPr>
          <a:lstStyle/>
          <a:p>
            <a:r>
              <a:rPr lang="en-US" altLang="zh-CN" sz="1200" b="1" dirty="0" smtClean="0">
                <a:solidFill>
                  <a:schemeClr val="bg1">
                    <a:lumMod val="95000"/>
                  </a:schemeClr>
                </a:solidFill>
                <a:latin typeface="Bradley Hand ITC" pitchFamily="66" charset="0"/>
                <a:ea typeface="微软雅黑" pitchFamily="34" charset="-122"/>
              </a:rPr>
              <a:t>Category</a:t>
            </a:r>
            <a:endParaRPr lang="zh-CN" altLang="en-US" sz="1200" b="1" dirty="0">
              <a:solidFill>
                <a:schemeClr val="bg1">
                  <a:lumMod val="95000"/>
                </a:schemeClr>
              </a:solidFill>
              <a:latin typeface="Bradley Hand ITC" pitchFamily="66" charset="0"/>
              <a:ea typeface="微软雅黑" pitchFamily="34" charset="-122"/>
            </a:endParaRPr>
          </a:p>
        </p:txBody>
      </p:sp>
      <p:grpSp>
        <p:nvGrpSpPr>
          <p:cNvPr id="23" name="组合 22"/>
          <p:cNvGrpSpPr/>
          <p:nvPr/>
        </p:nvGrpSpPr>
        <p:grpSpPr>
          <a:xfrm>
            <a:off x="1547664" y="1143883"/>
            <a:ext cx="4533634" cy="2931808"/>
            <a:chOff x="3980804" y="1143883"/>
            <a:chExt cx="4533634" cy="2931808"/>
          </a:xfrm>
        </p:grpSpPr>
        <p:sp>
          <p:nvSpPr>
            <p:cNvPr id="2" name="矩形 1"/>
            <p:cNvSpPr/>
            <p:nvPr/>
          </p:nvSpPr>
          <p:spPr>
            <a:xfrm>
              <a:off x="3982786" y="1143884"/>
              <a:ext cx="4531652" cy="2931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4036260" y="1245136"/>
              <a:ext cx="1687893" cy="22531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3" name="TextBox 2"/>
            <p:cNvSpPr txBox="1"/>
            <p:nvPr/>
          </p:nvSpPr>
          <p:spPr>
            <a:xfrm>
              <a:off x="4965684" y="1260798"/>
              <a:ext cx="870751" cy="230832"/>
            </a:xfrm>
            <a:prstGeom prst="rect">
              <a:avLst/>
            </a:prstGeom>
            <a:noFill/>
          </p:spPr>
          <p:txBody>
            <a:bodyPr wrap="none" rtlCol="0">
              <a:spAutoFit/>
            </a:bodyPr>
            <a:lstStyle/>
            <a:p>
              <a:r>
                <a:rPr lang="en-US" altLang="zh-CN" sz="900" b="1" dirty="0">
                  <a:solidFill>
                    <a:schemeClr val="bg1">
                      <a:lumMod val="95000"/>
                    </a:schemeClr>
                  </a:solidFill>
                </a:rPr>
                <a:t>Healthy </a:t>
              </a:r>
              <a:r>
                <a:rPr lang="en-US" altLang="zh-CN" sz="900" b="1" dirty="0" smtClean="0">
                  <a:solidFill>
                    <a:schemeClr val="bg1">
                      <a:lumMod val="95000"/>
                    </a:schemeClr>
                  </a:solidFill>
                </a:rPr>
                <a:t>Foods</a:t>
              </a:r>
              <a:endParaRPr lang="en-US" altLang="zh-CN" sz="900" b="1" dirty="0">
                <a:solidFill>
                  <a:schemeClr val="bg1">
                    <a:lumMod val="95000"/>
                  </a:schemeClr>
                </a:solidFill>
              </a:endParaRPr>
            </a:p>
          </p:txBody>
        </p:sp>
        <p:sp>
          <p:nvSpPr>
            <p:cNvPr id="14" name="矩形 13"/>
            <p:cNvSpPr/>
            <p:nvPr/>
          </p:nvSpPr>
          <p:spPr>
            <a:xfrm>
              <a:off x="4900331" y="1563638"/>
              <a:ext cx="1687893" cy="2062103"/>
            </a:xfrm>
            <a:prstGeom prst="rect">
              <a:avLst/>
            </a:prstGeom>
          </p:spPr>
          <p:txBody>
            <a:bodyPr wrap="square">
              <a:spAutoFit/>
            </a:bodyPr>
            <a:lstStyle/>
            <a:p>
              <a:r>
                <a:rPr lang="en-US" altLang="zh-CN" sz="800" dirty="0">
                  <a:solidFill>
                    <a:schemeClr val="bg1">
                      <a:lumMod val="95000"/>
                    </a:schemeClr>
                  </a:solidFill>
                </a:rPr>
                <a:t>Thousands of people adopt children every year. Many people decide to go to foreign countries in search of a child they would like to adopt, perhaps assuming that it will be a quick and easy process compared to adopting in their homeland. </a:t>
              </a:r>
              <a:endParaRPr lang="en-US" altLang="zh-CN" sz="800" dirty="0" smtClean="0">
                <a:solidFill>
                  <a:schemeClr val="bg1">
                    <a:lumMod val="95000"/>
                  </a:schemeClr>
                </a:solidFill>
              </a:endParaRPr>
            </a:p>
            <a:p>
              <a:r>
                <a:rPr lang="en-US" altLang="zh-CN" sz="800" dirty="0" smtClean="0">
                  <a:solidFill>
                    <a:schemeClr val="bg1">
                      <a:lumMod val="95000"/>
                    </a:schemeClr>
                  </a:solidFill>
                </a:rPr>
                <a:t/>
              </a:r>
              <a:br>
                <a:rPr lang="en-US" altLang="zh-CN" sz="800" dirty="0" smtClean="0">
                  <a:solidFill>
                    <a:schemeClr val="bg1">
                      <a:lumMod val="95000"/>
                    </a:schemeClr>
                  </a:solidFill>
                </a:rPr>
              </a:br>
              <a:r>
                <a:rPr lang="en-US" altLang="zh-CN" sz="800" dirty="0" smtClean="0">
                  <a:solidFill>
                    <a:schemeClr val="bg1">
                      <a:lumMod val="95000"/>
                    </a:schemeClr>
                  </a:solidFill>
                </a:rPr>
                <a:t>Many </a:t>
              </a:r>
              <a:r>
                <a:rPr lang="en-US" altLang="zh-CN" sz="800" dirty="0">
                  <a:solidFill>
                    <a:schemeClr val="bg1">
                      <a:lumMod val="95000"/>
                    </a:schemeClr>
                  </a:solidFill>
                </a:rPr>
                <a:t>parents are quite happy after having adopted a child overseas, but aside from the apparent ease there are other factors to consider. Since the health of adoptable children is directly tied to their birth parents, will there be any way to check this out? </a:t>
              </a:r>
              <a:endParaRPr lang="zh-CN" altLang="en-US" sz="800" dirty="0">
                <a:solidFill>
                  <a:schemeClr val="bg1">
                    <a:lumMod val="95000"/>
                  </a:schemeClr>
                </a:solidFill>
              </a:endParaRPr>
            </a:p>
          </p:txBody>
        </p:sp>
        <p:pic>
          <p:nvPicPr>
            <p:cNvPr id="1026" name="Picture 2" descr="D:\Users\Walter\Downloads\1402780987_heart.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047479" y="3867237"/>
              <a:ext cx="146304" cy="14630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155376" y="3824973"/>
              <a:ext cx="319318"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12</a:t>
              </a:r>
              <a:endParaRPr lang="zh-CN" altLang="en-US" sz="900" dirty="0">
                <a:solidFill>
                  <a:schemeClr val="bg1">
                    <a:lumMod val="95000"/>
                  </a:schemeClr>
                </a:solidFill>
                <a:latin typeface="微软雅黑" pitchFamily="34" charset="-122"/>
                <a:ea typeface="微软雅黑" pitchFamily="34" charset="-122"/>
              </a:endParaRPr>
            </a:p>
          </p:txBody>
        </p:sp>
        <p:pic>
          <p:nvPicPr>
            <p:cNvPr id="1027" name="Picture 3" descr="D:\Users\Walter\Downloads\1402781181_bubble.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469752" y="3857483"/>
              <a:ext cx="156058" cy="15605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584443" y="3824973"/>
              <a:ext cx="251992"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9</a:t>
              </a:r>
              <a:endParaRPr lang="zh-CN" altLang="en-US" sz="900" dirty="0">
                <a:solidFill>
                  <a:schemeClr val="bg1">
                    <a:lumMod val="95000"/>
                  </a:schemeClr>
                </a:solidFill>
                <a:latin typeface="微软雅黑" pitchFamily="34" charset="-122"/>
                <a:ea typeface="微软雅黑" pitchFamily="34" charset="-122"/>
              </a:endParaRPr>
            </a:p>
          </p:txBody>
        </p:sp>
        <p:sp>
          <p:nvSpPr>
            <p:cNvPr id="15" name="矩形 14"/>
            <p:cNvSpPr/>
            <p:nvPr/>
          </p:nvSpPr>
          <p:spPr>
            <a:xfrm>
              <a:off x="3980804" y="1143883"/>
              <a:ext cx="919527" cy="40011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982786" y="1543993"/>
              <a:ext cx="917545" cy="40011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982786" y="1944103"/>
              <a:ext cx="917545" cy="40011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3980804" y="2344213"/>
              <a:ext cx="919528" cy="40011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Box 27"/>
            <p:cNvSpPr txBox="1"/>
            <p:nvPr/>
          </p:nvSpPr>
          <p:spPr>
            <a:xfrm>
              <a:off x="4189002" y="1635646"/>
              <a:ext cx="518091" cy="230832"/>
            </a:xfrm>
            <a:prstGeom prst="rect">
              <a:avLst/>
            </a:prstGeom>
            <a:noFill/>
          </p:spPr>
          <p:txBody>
            <a:bodyPr wrap="none" rtlCol="0">
              <a:spAutoFit/>
            </a:bodyPr>
            <a:lstStyle/>
            <a:p>
              <a:r>
                <a:rPr lang="en-US" altLang="zh-CN" sz="900" dirty="0" smtClean="0">
                  <a:solidFill>
                    <a:schemeClr val="bg1">
                      <a:lumMod val="95000"/>
                    </a:schemeClr>
                  </a:solidFill>
                  <a:latin typeface="Kozuka Gothic Pr6N EL" pitchFamily="34" charset="-128"/>
                  <a:ea typeface="Kozuka Gothic Pr6N EL" pitchFamily="34" charset="-128"/>
                </a:rPr>
                <a:t>Health</a:t>
              </a:r>
            </a:p>
          </p:txBody>
        </p:sp>
        <p:sp>
          <p:nvSpPr>
            <p:cNvPr id="29" name="TextBox 28"/>
            <p:cNvSpPr txBox="1"/>
            <p:nvPr/>
          </p:nvSpPr>
          <p:spPr>
            <a:xfrm>
              <a:off x="4189002" y="2052886"/>
              <a:ext cx="534121" cy="230832"/>
            </a:xfrm>
            <a:prstGeom prst="rect">
              <a:avLst/>
            </a:prstGeom>
            <a:noFill/>
          </p:spPr>
          <p:txBody>
            <a:bodyPr wrap="none" rtlCol="0">
              <a:spAutoFit/>
            </a:bodyPr>
            <a:lstStyle/>
            <a:p>
              <a:r>
                <a:rPr lang="en-US" altLang="zh-CN" sz="900" dirty="0" smtClean="0">
                  <a:solidFill>
                    <a:schemeClr val="bg1">
                      <a:lumMod val="95000"/>
                    </a:schemeClr>
                  </a:solidFill>
                  <a:latin typeface="Kozuka Gothic Pr6N EL" pitchFamily="34" charset="-128"/>
                  <a:ea typeface="Kozuka Gothic Pr6N EL" pitchFamily="34" charset="-128"/>
                </a:rPr>
                <a:t>History</a:t>
              </a:r>
            </a:p>
          </p:txBody>
        </p:sp>
        <p:sp>
          <p:nvSpPr>
            <p:cNvPr id="30" name="TextBox 29"/>
            <p:cNvSpPr txBox="1"/>
            <p:nvPr/>
          </p:nvSpPr>
          <p:spPr>
            <a:xfrm>
              <a:off x="4217569" y="2427734"/>
              <a:ext cx="333746" cy="230832"/>
            </a:xfrm>
            <a:prstGeom prst="rect">
              <a:avLst/>
            </a:prstGeom>
            <a:noFill/>
          </p:spPr>
          <p:txBody>
            <a:bodyPr wrap="none" rtlCol="0">
              <a:spAutoFit/>
            </a:bodyPr>
            <a:lstStyle/>
            <a:p>
              <a:r>
                <a:rPr lang="en-US" altLang="zh-CN" sz="900" dirty="0" smtClean="0">
                  <a:solidFill>
                    <a:schemeClr val="bg1">
                      <a:lumMod val="95000"/>
                    </a:schemeClr>
                  </a:solidFill>
                  <a:latin typeface="Kozuka Gothic Pr6N EL" pitchFamily="34" charset="-128"/>
                  <a:ea typeface="Kozuka Gothic Pr6N EL" pitchFamily="34" charset="-128"/>
                </a:rPr>
                <a:t>Art</a:t>
              </a:r>
            </a:p>
          </p:txBody>
        </p:sp>
        <p:pic>
          <p:nvPicPr>
            <p:cNvPr id="17" name="Picture 2" descr="D:\Users\Walter\Downloads\1402782845_circle-check.png"/>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15527" y="2047873"/>
              <a:ext cx="202042" cy="2020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D:\Users\Walter\Downloads\1402782845_circle-check.png"/>
            <p:cNvPicPr>
              <a:picLocks noChangeAspect="1" noChangeArrowheads="1"/>
            </p:cNvPicPr>
            <p:nvPr/>
          </p:nvPicPr>
          <p:blipFill>
            <a:blip r:embed="rId11"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04381" y="1643027"/>
              <a:ext cx="202042" cy="20204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D:\Users\Walter\Downloads\1402782845_circle-check.png"/>
            <p:cNvPicPr>
              <a:picLocks noChangeAspect="1" noChangeArrowheads="1"/>
            </p:cNvPicPr>
            <p:nvPr/>
          </p:nvPicPr>
          <p:blipFill>
            <a:blip r:embed="rId11"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15527" y="2443246"/>
              <a:ext cx="202042" cy="20204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189254" y="2818672"/>
              <a:ext cx="705642" cy="230832"/>
            </a:xfrm>
            <a:prstGeom prst="rect">
              <a:avLst/>
            </a:prstGeom>
            <a:noFill/>
          </p:spPr>
          <p:txBody>
            <a:bodyPr wrap="none" rtlCol="0">
              <a:spAutoFit/>
            </a:bodyPr>
            <a:lstStyle/>
            <a:p>
              <a:r>
                <a:rPr lang="en-US" altLang="zh-CN" sz="900" dirty="0" smtClean="0">
                  <a:solidFill>
                    <a:schemeClr val="accent5"/>
                  </a:solidFill>
                  <a:latin typeface="Kozuka Gothic Pr6N EL" pitchFamily="34" charset="-128"/>
                  <a:ea typeface="Kozuka Gothic Pr6N EL" pitchFamily="34" charset="-128"/>
                </a:rPr>
                <a:t>Computer</a:t>
              </a:r>
            </a:p>
          </p:txBody>
        </p:sp>
        <p:sp>
          <p:nvSpPr>
            <p:cNvPr id="21" name="同心圆 20"/>
            <p:cNvSpPr>
              <a:spLocks noChangeAspect="1"/>
            </p:cNvSpPr>
            <p:nvPr/>
          </p:nvSpPr>
          <p:spPr>
            <a:xfrm>
              <a:off x="4011474" y="2840160"/>
              <a:ext cx="187855" cy="187855"/>
            </a:xfrm>
            <a:prstGeom prst="donut">
              <a:avLst>
                <a:gd name="adj" fmla="val 111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同心圆 40"/>
            <p:cNvSpPr>
              <a:spLocks noChangeAspect="1"/>
            </p:cNvSpPr>
            <p:nvPr/>
          </p:nvSpPr>
          <p:spPr>
            <a:xfrm>
              <a:off x="4011474" y="1252770"/>
              <a:ext cx="187855" cy="187855"/>
            </a:xfrm>
            <a:prstGeom prst="donut">
              <a:avLst>
                <a:gd name="adj" fmla="val 111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TextBox 41"/>
            <p:cNvSpPr txBox="1"/>
            <p:nvPr/>
          </p:nvSpPr>
          <p:spPr>
            <a:xfrm>
              <a:off x="4180251" y="1228522"/>
              <a:ext cx="641522" cy="230832"/>
            </a:xfrm>
            <a:prstGeom prst="rect">
              <a:avLst/>
            </a:prstGeom>
            <a:noFill/>
          </p:spPr>
          <p:txBody>
            <a:bodyPr wrap="none" rtlCol="0">
              <a:spAutoFit/>
            </a:bodyPr>
            <a:lstStyle/>
            <a:p>
              <a:r>
                <a:rPr lang="en-US" altLang="zh-CN" sz="900" dirty="0" smtClean="0">
                  <a:solidFill>
                    <a:schemeClr val="bg1"/>
                  </a:solidFill>
                  <a:latin typeface="Kozuka Gothic Pr6N EL" pitchFamily="34" charset="-128"/>
                  <a:ea typeface="Kozuka Gothic Pr6N EL" pitchFamily="34" charset="-128"/>
                </a:rPr>
                <a:t>Select All</a:t>
              </a:r>
            </a:p>
          </p:txBody>
        </p:sp>
        <p:sp>
          <p:nvSpPr>
            <p:cNvPr id="43" name="TextBox 42"/>
            <p:cNvSpPr txBox="1"/>
            <p:nvPr/>
          </p:nvSpPr>
          <p:spPr>
            <a:xfrm>
              <a:off x="4194689" y="3133006"/>
              <a:ext cx="476412" cy="230832"/>
            </a:xfrm>
            <a:prstGeom prst="rect">
              <a:avLst/>
            </a:prstGeom>
            <a:noFill/>
          </p:spPr>
          <p:txBody>
            <a:bodyPr wrap="none" rtlCol="0">
              <a:spAutoFit/>
            </a:bodyPr>
            <a:lstStyle/>
            <a:p>
              <a:r>
                <a:rPr lang="en-US" altLang="zh-CN" sz="900" dirty="0" smtClean="0">
                  <a:solidFill>
                    <a:schemeClr val="accent6"/>
                  </a:solidFill>
                  <a:latin typeface="Kozuka Gothic Pr6N EL" pitchFamily="34" charset="-128"/>
                  <a:ea typeface="Kozuka Gothic Pr6N EL" pitchFamily="34" charset="-128"/>
                </a:rPr>
                <a:t>Other</a:t>
              </a:r>
            </a:p>
          </p:txBody>
        </p:sp>
        <p:sp>
          <p:nvSpPr>
            <p:cNvPr id="44" name="同心圆 43"/>
            <p:cNvSpPr>
              <a:spLocks noChangeAspect="1"/>
            </p:cNvSpPr>
            <p:nvPr/>
          </p:nvSpPr>
          <p:spPr>
            <a:xfrm>
              <a:off x="4016909" y="3154494"/>
              <a:ext cx="187855" cy="187855"/>
            </a:xfrm>
            <a:prstGeom prst="donut">
              <a:avLst>
                <a:gd name="adj" fmla="val 111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矩形 45"/>
            <p:cNvSpPr/>
            <p:nvPr/>
          </p:nvSpPr>
          <p:spPr>
            <a:xfrm>
              <a:off x="6699507" y="1245136"/>
              <a:ext cx="1687893" cy="22531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47" name="TextBox 46"/>
            <p:cNvSpPr txBox="1"/>
            <p:nvPr/>
          </p:nvSpPr>
          <p:spPr>
            <a:xfrm>
              <a:off x="6738581" y="1252770"/>
              <a:ext cx="976549" cy="230832"/>
            </a:xfrm>
            <a:prstGeom prst="rect">
              <a:avLst/>
            </a:prstGeom>
            <a:noFill/>
          </p:spPr>
          <p:txBody>
            <a:bodyPr wrap="none" rtlCol="0">
              <a:spAutoFit/>
            </a:bodyPr>
            <a:lstStyle/>
            <a:p>
              <a:r>
                <a:rPr lang="en-US" altLang="zh-CN" sz="900" b="1" dirty="0" smtClean="0">
                  <a:solidFill>
                    <a:schemeClr val="bg1">
                      <a:lumMod val="95000"/>
                    </a:schemeClr>
                  </a:solidFill>
                </a:rPr>
                <a:t>History of Today</a:t>
              </a:r>
              <a:endParaRPr lang="en-US" altLang="zh-CN" sz="900" b="1" dirty="0">
                <a:solidFill>
                  <a:schemeClr val="bg1">
                    <a:lumMod val="95000"/>
                  </a:schemeClr>
                </a:solidFill>
              </a:endParaRPr>
            </a:p>
          </p:txBody>
        </p:sp>
        <p:sp>
          <p:nvSpPr>
            <p:cNvPr id="48" name="矩形 47"/>
            <p:cNvSpPr/>
            <p:nvPr/>
          </p:nvSpPr>
          <p:spPr>
            <a:xfrm>
              <a:off x="6699507" y="1563638"/>
              <a:ext cx="1687893" cy="2062103"/>
            </a:xfrm>
            <a:prstGeom prst="rect">
              <a:avLst/>
            </a:prstGeom>
            <a:solidFill>
              <a:schemeClr val="tx2"/>
            </a:solidFill>
          </p:spPr>
          <p:txBody>
            <a:bodyPr wrap="square">
              <a:spAutoFit/>
            </a:bodyPr>
            <a:lstStyle/>
            <a:p>
              <a:r>
                <a:rPr lang="en-US" altLang="zh-CN" sz="800" dirty="0">
                  <a:solidFill>
                    <a:schemeClr val="bg1">
                      <a:lumMod val="95000"/>
                    </a:schemeClr>
                  </a:solidFill>
                </a:rPr>
                <a:t>Thousands of people adopt children every year. Many people decide to go to foreign countries in search of a child they would like to adopt, perhaps assuming that it will be a quick and easy process compared to adopting in their homeland. </a:t>
              </a:r>
              <a:endParaRPr lang="en-US" altLang="zh-CN" sz="800" dirty="0" smtClean="0">
                <a:solidFill>
                  <a:schemeClr val="bg1">
                    <a:lumMod val="95000"/>
                  </a:schemeClr>
                </a:solidFill>
              </a:endParaRPr>
            </a:p>
            <a:p>
              <a:r>
                <a:rPr lang="en-US" altLang="zh-CN" sz="800" dirty="0" smtClean="0">
                  <a:solidFill>
                    <a:schemeClr val="bg1">
                      <a:lumMod val="95000"/>
                    </a:schemeClr>
                  </a:solidFill>
                </a:rPr>
                <a:t/>
              </a:r>
              <a:br>
                <a:rPr lang="en-US" altLang="zh-CN" sz="800" dirty="0" smtClean="0">
                  <a:solidFill>
                    <a:schemeClr val="bg1">
                      <a:lumMod val="95000"/>
                    </a:schemeClr>
                  </a:solidFill>
                </a:rPr>
              </a:br>
              <a:r>
                <a:rPr lang="en-US" altLang="zh-CN" sz="800" dirty="0" smtClean="0">
                  <a:solidFill>
                    <a:schemeClr val="bg1">
                      <a:lumMod val="95000"/>
                    </a:schemeClr>
                  </a:solidFill>
                </a:rPr>
                <a:t>Many </a:t>
              </a:r>
              <a:r>
                <a:rPr lang="en-US" altLang="zh-CN" sz="800" dirty="0">
                  <a:solidFill>
                    <a:schemeClr val="bg1">
                      <a:lumMod val="95000"/>
                    </a:schemeClr>
                  </a:solidFill>
                </a:rPr>
                <a:t>parents are quite happy after having adopted a child overseas, but aside from the apparent ease there are other factors to consider. Since the health of adoptable children is directly tied to their birth parents, will there be any way to check this out? </a:t>
              </a:r>
              <a:endParaRPr lang="zh-CN" altLang="en-US" sz="800" dirty="0">
                <a:solidFill>
                  <a:schemeClr val="bg1">
                    <a:lumMod val="95000"/>
                  </a:schemeClr>
                </a:solidFill>
              </a:endParaRPr>
            </a:p>
          </p:txBody>
        </p:sp>
        <p:pic>
          <p:nvPicPr>
            <p:cNvPr id="49" name="Picture 2" descr="D:\Users\Walter\Downloads\1402780987_heart.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738582" y="3867237"/>
              <a:ext cx="146304" cy="14630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846479" y="3824973"/>
              <a:ext cx="319318"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12</a:t>
              </a:r>
              <a:endParaRPr lang="zh-CN" altLang="en-US" sz="900" dirty="0">
                <a:solidFill>
                  <a:schemeClr val="bg1">
                    <a:lumMod val="95000"/>
                  </a:schemeClr>
                </a:solidFill>
                <a:latin typeface="微软雅黑" pitchFamily="34" charset="-122"/>
                <a:ea typeface="微软雅黑" pitchFamily="34" charset="-122"/>
              </a:endParaRPr>
            </a:p>
          </p:txBody>
        </p:sp>
        <p:pic>
          <p:nvPicPr>
            <p:cNvPr id="51" name="Picture 3" descr="D:\Users\Walter\Downloads\1402781181_bubble.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60855" y="3857483"/>
              <a:ext cx="156058" cy="156058"/>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7275546" y="3824973"/>
              <a:ext cx="251992"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9</a:t>
              </a:r>
              <a:endParaRPr lang="zh-CN" altLang="en-US" sz="900" dirty="0">
                <a:solidFill>
                  <a:schemeClr val="bg1">
                    <a:lumMod val="95000"/>
                  </a:schemeClr>
                </a:solidFill>
                <a:latin typeface="微软雅黑" pitchFamily="34" charset="-122"/>
                <a:ea typeface="微软雅黑" pitchFamily="34" charset="-122"/>
              </a:endParaRPr>
            </a:p>
          </p:txBody>
        </p:sp>
        <p:pic>
          <p:nvPicPr>
            <p:cNvPr id="53" name="Picture 4" descr="D:\Users\Walter\Downloads\1402781327_icon-share.png"/>
            <p:cNvPicPr>
              <a:picLocks noChangeAspect="1" noChangeArrowheads="1"/>
            </p:cNvPicPr>
            <p:nvPr/>
          </p:nvPicPr>
          <p:blipFill>
            <a:blip r:embed="rId14"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21589" y="3842853"/>
              <a:ext cx="195072" cy="195072"/>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接连接符 57"/>
            <p:cNvCxnSpPr/>
            <p:nvPr/>
          </p:nvCxnSpPr>
          <p:spPr>
            <a:xfrm>
              <a:off x="6846479" y="1483602"/>
              <a:ext cx="1463117"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981091" y="1483602"/>
              <a:ext cx="1463117" cy="0"/>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Picture 4" descr="D:\Users\Walter\Downloads\1402781327_icon-share.png"/>
            <p:cNvPicPr>
              <a:picLocks noChangeAspect="1" noChangeArrowheads="1"/>
            </p:cNvPicPr>
            <p:nvPr/>
          </p:nvPicPr>
          <p:blipFill>
            <a:blip r:embed="rId14"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249136" y="3842853"/>
              <a:ext cx="195072" cy="195072"/>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2" descr="D:\Users\Walter\Downloads\1402829455_menu-alt.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151757" y="927354"/>
            <a:ext cx="156058" cy="156058"/>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组合 30"/>
          <p:cNvGrpSpPr/>
          <p:nvPr/>
        </p:nvGrpSpPr>
        <p:grpSpPr>
          <a:xfrm>
            <a:off x="107504" y="146853"/>
            <a:ext cx="6035709" cy="4760873"/>
            <a:chOff x="107504" y="146853"/>
            <a:chExt cx="6035709" cy="4760873"/>
          </a:xfrm>
        </p:grpSpPr>
        <p:pic>
          <p:nvPicPr>
            <p:cNvPr id="36"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55272" t="9386" r="40668" b="26688"/>
            <a:stretch/>
          </p:blipFill>
          <p:spPr bwMode="auto">
            <a:xfrm>
              <a:off x="3376173" y="146853"/>
              <a:ext cx="400339" cy="472915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33655" t="9386" r="63304" b="26688"/>
            <a:stretch/>
          </p:blipFill>
          <p:spPr bwMode="auto">
            <a:xfrm>
              <a:off x="1247727" y="146853"/>
              <a:ext cx="299937" cy="4729153"/>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p:cNvSpPr/>
            <p:nvPr/>
          </p:nvSpPr>
          <p:spPr>
            <a:xfrm>
              <a:off x="107504" y="146853"/>
              <a:ext cx="1140223" cy="472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3776512" y="178573"/>
              <a:ext cx="2366701" cy="472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9" name="Picture 2" descr="D:\Users\Walter\Downloads\1402782845_circle-check.png"/>
          <p:cNvPicPr>
            <a:picLocks noChangeAspect="1" noChangeArrowheads="1"/>
          </p:cNvPicPr>
          <p:nvPr/>
        </p:nvPicPr>
        <p:blipFill>
          <a:blip r:embed="rId11"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571241" y="1247676"/>
            <a:ext cx="202042" cy="20204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D:\Users\Walter\Downloads\1402782845_circle-check.png"/>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571240" y="2833066"/>
            <a:ext cx="202042" cy="20204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D:\Users\Walter\Downloads\1402782845_circle-check.png"/>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571240" y="3147401"/>
            <a:ext cx="202042" cy="202042"/>
          </a:xfrm>
          <a:prstGeom prst="rect">
            <a:avLst/>
          </a:prstGeom>
          <a:noFill/>
          <a:extLst>
            <a:ext uri="{909E8E84-426E-40DD-AFC4-6F175D3DCCD1}">
              <a14:hiddenFill xmlns:a14="http://schemas.microsoft.com/office/drawing/2010/main">
                <a:solidFill>
                  <a:srgbClr val="FFFFFF"/>
                </a:solidFill>
              </a14:hiddenFill>
            </a:ext>
          </a:extLst>
        </p:spPr>
      </p:pic>
      <p:sp>
        <p:nvSpPr>
          <p:cNvPr id="76" name="椭圆 75"/>
          <p:cNvSpPr/>
          <p:nvPr/>
        </p:nvSpPr>
        <p:spPr>
          <a:xfrm>
            <a:off x="1498194" y="1164088"/>
            <a:ext cx="348135" cy="348135"/>
          </a:xfrm>
          <a:prstGeom prst="ellipse">
            <a:avLst/>
          </a:prstGeom>
          <a:solidFill>
            <a:schemeClr val="bg1">
              <a:lumMod val="95000"/>
              <a:alpha val="50000"/>
            </a:schemeClr>
          </a:solidFill>
          <a:ln w="3175">
            <a:solidFill>
              <a:schemeClr val="bg1">
                <a:lumMod val="50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p:cNvSpPr txBox="1"/>
          <p:nvPr/>
        </p:nvSpPr>
        <p:spPr>
          <a:xfrm>
            <a:off x="4644008" y="1203598"/>
            <a:ext cx="572593" cy="400110"/>
          </a:xfrm>
          <a:prstGeom prst="rect">
            <a:avLst/>
          </a:prstGeom>
          <a:noFill/>
        </p:spPr>
        <p:txBody>
          <a:bodyPr wrap="none" rtlCol="0">
            <a:spAutoFit/>
          </a:bodyPr>
          <a:lstStyle/>
          <a:p>
            <a:r>
              <a:rPr lang="en-US" altLang="zh-CN" sz="2000" dirty="0" smtClean="0">
                <a:solidFill>
                  <a:schemeClr val="tx1">
                    <a:lumMod val="65000"/>
                    <a:lumOff val="35000"/>
                  </a:schemeClr>
                </a:solidFill>
              </a:rPr>
              <a:t>The</a:t>
            </a:r>
          </a:p>
        </p:txBody>
      </p:sp>
      <p:sp>
        <p:nvSpPr>
          <p:cNvPr id="78" name="TextBox 77"/>
          <p:cNvSpPr txBox="1"/>
          <p:nvPr/>
        </p:nvSpPr>
        <p:spPr>
          <a:xfrm>
            <a:off x="4644008" y="1523672"/>
            <a:ext cx="3509294" cy="646331"/>
          </a:xfrm>
          <a:prstGeom prst="rect">
            <a:avLst/>
          </a:prstGeom>
          <a:noFill/>
        </p:spPr>
        <p:txBody>
          <a:bodyPr wrap="none" rtlCol="0">
            <a:spAutoFit/>
          </a:bodyPr>
          <a:lstStyle/>
          <a:p>
            <a:r>
              <a:rPr lang="en-US" altLang="zh-CN" sz="3600" dirty="0" smtClean="0">
                <a:solidFill>
                  <a:schemeClr val="tx1">
                    <a:lumMod val="75000"/>
                    <a:lumOff val="25000"/>
                  </a:schemeClr>
                </a:solidFill>
                <a:latin typeface="Kozuka Gothic Pr6N EL" pitchFamily="34" charset="-128"/>
                <a:ea typeface="Kozuka Gothic Pr6N EL" pitchFamily="34" charset="-128"/>
              </a:rPr>
              <a:t>Category </a:t>
            </a:r>
            <a:r>
              <a:rPr lang="en-US" altLang="zh-CN" sz="3600" dirty="0">
                <a:solidFill>
                  <a:schemeClr val="tx1">
                    <a:lumMod val="75000"/>
                    <a:lumOff val="25000"/>
                  </a:schemeClr>
                </a:solidFill>
                <a:latin typeface="Kozuka Gothic Pr6N EL" pitchFamily="34" charset="-128"/>
                <a:ea typeface="Kozuka Gothic Pr6N EL" pitchFamily="34" charset="-128"/>
              </a:rPr>
              <a:t>Screen</a:t>
            </a:r>
          </a:p>
        </p:txBody>
      </p:sp>
      <p:sp>
        <p:nvSpPr>
          <p:cNvPr id="79" name="TextBox 78"/>
          <p:cNvSpPr txBox="1"/>
          <p:nvPr/>
        </p:nvSpPr>
        <p:spPr>
          <a:xfrm>
            <a:off x="4697341" y="2109216"/>
            <a:ext cx="3924038" cy="523220"/>
          </a:xfrm>
          <a:prstGeom prst="rect">
            <a:avLst/>
          </a:prstGeom>
          <a:noFill/>
        </p:spPr>
        <p:txBody>
          <a:bodyPr wrap="square" rtlCol="0">
            <a:spAutoFit/>
          </a:bodyPr>
          <a:lstStyle/>
          <a:p>
            <a:r>
              <a:rPr lang="en-US" altLang="zh-CN" sz="1400" dirty="0" smtClean="0">
                <a:solidFill>
                  <a:schemeClr val="tx1">
                    <a:lumMod val="75000"/>
                    <a:lumOff val="25000"/>
                  </a:schemeClr>
                </a:solidFill>
              </a:rPr>
              <a:t>Touch the </a:t>
            </a:r>
            <a:r>
              <a:rPr lang="en-US" altLang="zh-CN" sz="1400" b="1" dirty="0" smtClean="0">
                <a:solidFill>
                  <a:srgbClr val="00B0F0"/>
                </a:solidFill>
              </a:rPr>
              <a:t>categories</a:t>
            </a:r>
            <a:r>
              <a:rPr lang="en-US" altLang="zh-CN" sz="1400" dirty="0" smtClean="0">
                <a:solidFill>
                  <a:schemeClr val="tx1">
                    <a:lumMod val="75000"/>
                    <a:lumOff val="25000"/>
                  </a:schemeClr>
                </a:solidFill>
              </a:rPr>
              <a:t> to select the categories that you are interested. </a:t>
            </a:r>
            <a:endParaRPr lang="en-US" altLang="zh-CN" sz="1400" dirty="0">
              <a:solidFill>
                <a:schemeClr val="tx1">
                  <a:lumMod val="75000"/>
                  <a:lumOff val="25000"/>
                </a:schemeClr>
              </a:solidFill>
            </a:endParaRPr>
          </a:p>
        </p:txBody>
      </p:sp>
    </p:spTree>
    <p:extLst>
      <p:ext uri="{BB962C8B-B14F-4D97-AF65-F5344CB8AC3E}">
        <p14:creationId xmlns:p14="http://schemas.microsoft.com/office/powerpoint/2010/main" val="9084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childTnLst>
                                </p:cTn>
                              </p:par>
                            </p:childTnLst>
                          </p:cTn>
                        </p:par>
                        <p:par>
                          <p:cTn id="12" fill="hold">
                            <p:stCondLst>
                              <p:cond delay="0"/>
                            </p:stCondLst>
                            <p:childTnLst>
                              <p:par>
                                <p:cTn id="13" presetID="26" presetClass="emph" presetSubtype="0" fill="hold" grpId="1" nodeType="afterEffect">
                                  <p:stCondLst>
                                    <p:cond delay="0"/>
                                  </p:stCondLst>
                                  <p:childTnLst>
                                    <p:animEffect transition="out" filter="fade">
                                      <p:cBhvr>
                                        <p:cTn id="14" dur="500" tmFilter="0, 0; .2, .5; .8, .5; 1, 0"/>
                                        <p:tgtEl>
                                          <p:spTgt spid="76"/>
                                        </p:tgtEl>
                                      </p:cBhvr>
                                    </p:animEffect>
                                    <p:animScale>
                                      <p:cBhvr>
                                        <p:cTn id="15" dur="250" autoRev="1" fill="hold"/>
                                        <p:tgtEl>
                                          <p:spTgt spid="76"/>
                                        </p:tgtEl>
                                      </p:cBhvr>
                                      <p:by x="105000" y="105000"/>
                                    </p:animScale>
                                  </p:childTnLst>
                                </p:cTn>
                              </p:par>
                            </p:childTnLst>
                          </p:cTn>
                        </p:par>
                        <p:par>
                          <p:cTn id="16" fill="hold">
                            <p:stCondLst>
                              <p:cond delay="500"/>
                            </p:stCondLst>
                            <p:childTnLst>
                              <p:par>
                                <p:cTn id="17" presetID="1" presetClass="exit" presetSubtype="0" fill="hold" grpId="2" nodeType="afterEffect">
                                  <p:stCondLst>
                                    <p:cond delay="0"/>
                                  </p:stCondLst>
                                  <p:childTnLst>
                                    <p:set>
                                      <p:cBhvr>
                                        <p:cTn id="18" dur="1" fill="hold">
                                          <p:stCondLst>
                                            <p:cond delay="0"/>
                                          </p:stCondLst>
                                        </p:cTn>
                                        <p:tgtEl>
                                          <p:spTgt spid="7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6" grpId="1" animBg="1"/>
      <p:bldP spid="76" grpId="2" animBg="1"/>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8172400" y="4075691"/>
            <a:ext cx="720518" cy="951833"/>
            <a:chOff x="3865276" y="1347614"/>
            <a:chExt cx="1441036" cy="1911890"/>
          </a:xfrm>
        </p:grpSpPr>
        <p:sp>
          <p:nvSpPr>
            <p:cNvPr id="9" name="圆角矩形 8"/>
            <p:cNvSpPr/>
            <p:nvPr/>
          </p:nvSpPr>
          <p:spPr>
            <a:xfrm>
              <a:off x="3865276" y="1347614"/>
              <a:ext cx="1368152" cy="1368151"/>
            </a:xfrm>
            <a:prstGeom prst="roundRect">
              <a:avLst>
                <a:gd name="adj" fmla="val 192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D:\Users\Walter\Downloads\1402776695_Bulb2.png"/>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939752" y="142209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865276" y="2641291"/>
              <a:ext cx="1441036" cy="618213"/>
            </a:xfrm>
            <a:prstGeom prst="rect">
              <a:avLst/>
            </a:prstGeom>
            <a:noFill/>
          </p:spPr>
          <p:txBody>
            <a:bodyPr wrap="none" rtlCol="0">
              <a:spAutoFit/>
            </a:bodyPr>
            <a:lstStyle/>
            <a:p>
              <a:r>
                <a:rPr lang="en-US" altLang="zh-CN" sz="1400" dirty="0" smtClean="0">
                  <a:latin typeface="微软雅黑" pitchFamily="34" charset="-122"/>
                  <a:ea typeface="微软雅黑" pitchFamily="34" charset="-122"/>
                </a:rPr>
                <a:t>Clever</a:t>
              </a:r>
              <a:endParaRPr lang="zh-CN" altLang="en-US" sz="1400" dirty="0">
                <a:latin typeface="微软雅黑" pitchFamily="34" charset="-122"/>
                <a:ea typeface="微软雅黑" pitchFamily="34" charset="-122"/>
              </a:endParaRPr>
            </a:p>
          </p:txBody>
        </p:sp>
      </p:grpSp>
      <p:grpSp>
        <p:nvGrpSpPr>
          <p:cNvPr id="12" name="组合 11"/>
          <p:cNvGrpSpPr/>
          <p:nvPr/>
        </p:nvGrpSpPr>
        <p:grpSpPr>
          <a:xfrm>
            <a:off x="1247727" y="146853"/>
            <a:ext cx="2532185" cy="4729153"/>
            <a:chOff x="1247727" y="146853"/>
            <a:chExt cx="2532185" cy="4729153"/>
          </a:xfrm>
        </p:grpSpPr>
        <p:pic>
          <p:nvPicPr>
            <p:cNvPr id="2050"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33655" t="9386" r="40668" b="26688"/>
            <a:stretch/>
          </p:blipFill>
          <p:spPr bwMode="auto">
            <a:xfrm>
              <a:off x="1247727" y="146853"/>
              <a:ext cx="2532185" cy="472915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566223" y="866884"/>
              <a:ext cx="1814400" cy="322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Picture 2" descr="D:\Users\Walter\Downloads\1402776695_Bulb2.png"/>
          <p:cNvPicPr>
            <a:picLocks noChangeAspect="1" noChangeArrowheads="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76673" y="866887"/>
            <a:ext cx="224333" cy="22433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159074" y="866884"/>
            <a:ext cx="771365" cy="276999"/>
          </a:xfrm>
          <a:prstGeom prst="rect">
            <a:avLst/>
          </a:prstGeom>
          <a:noFill/>
        </p:spPr>
        <p:txBody>
          <a:bodyPr wrap="none" rtlCol="0">
            <a:spAutoFit/>
          </a:bodyPr>
          <a:lstStyle/>
          <a:p>
            <a:r>
              <a:rPr lang="en-US" altLang="zh-CN" sz="1200" b="1" dirty="0" smtClean="0">
                <a:solidFill>
                  <a:schemeClr val="bg1">
                    <a:lumMod val="95000"/>
                  </a:schemeClr>
                </a:solidFill>
                <a:latin typeface="Bradley Hand ITC" pitchFamily="66" charset="0"/>
                <a:ea typeface="微软雅黑" pitchFamily="34" charset="-122"/>
              </a:rPr>
              <a:t>Category</a:t>
            </a:r>
            <a:endParaRPr lang="zh-CN" altLang="en-US" sz="1200" b="1" dirty="0">
              <a:solidFill>
                <a:schemeClr val="bg1">
                  <a:lumMod val="95000"/>
                </a:schemeClr>
              </a:solidFill>
              <a:latin typeface="Bradley Hand ITC" pitchFamily="66" charset="0"/>
              <a:ea typeface="微软雅黑" pitchFamily="34" charset="-122"/>
            </a:endParaRPr>
          </a:p>
        </p:txBody>
      </p:sp>
      <p:pic>
        <p:nvPicPr>
          <p:cNvPr id="39" name="Picture 2" descr="D:\Users\Walter\Downloads\1402829455_menu-alt.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151757" y="927354"/>
            <a:ext cx="156058" cy="15605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1547664" y="1143883"/>
            <a:ext cx="4533634" cy="2931808"/>
            <a:chOff x="1547664" y="1143883"/>
            <a:chExt cx="4533634" cy="2931808"/>
          </a:xfrm>
        </p:grpSpPr>
        <p:grpSp>
          <p:nvGrpSpPr>
            <p:cNvPr id="23" name="组合 22"/>
            <p:cNvGrpSpPr/>
            <p:nvPr/>
          </p:nvGrpSpPr>
          <p:grpSpPr>
            <a:xfrm>
              <a:off x="1547664" y="1143883"/>
              <a:ext cx="4533634" cy="2931808"/>
              <a:chOff x="3980804" y="1143883"/>
              <a:chExt cx="4533634" cy="2931808"/>
            </a:xfrm>
          </p:grpSpPr>
          <p:sp>
            <p:nvSpPr>
              <p:cNvPr id="2" name="矩形 1"/>
              <p:cNvSpPr/>
              <p:nvPr/>
            </p:nvSpPr>
            <p:spPr>
              <a:xfrm>
                <a:off x="3982786" y="1143884"/>
                <a:ext cx="4531652" cy="2931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4036260" y="1245136"/>
                <a:ext cx="1687893" cy="22531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3" name="TextBox 2"/>
              <p:cNvSpPr txBox="1"/>
              <p:nvPr/>
            </p:nvSpPr>
            <p:spPr>
              <a:xfrm>
                <a:off x="4965684" y="1260798"/>
                <a:ext cx="870751" cy="230832"/>
              </a:xfrm>
              <a:prstGeom prst="rect">
                <a:avLst/>
              </a:prstGeom>
              <a:noFill/>
            </p:spPr>
            <p:txBody>
              <a:bodyPr wrap="none" rtlCol="0">
                <a:spAutoFit/>
              </a:bodyPr>
              <a:lstStyle/>
              <a:p>
                <a:r>
                  <a:rPr lang="en-US" altLang="zh-CN" sz="900" b="1" dirty="0">
                    <a:solidFill>
                      <a:schemeClr val="bg1">
                        <a:lumMod val="95000"/>
                      </a:schemeClr>
                    </a:solidFill>
                  </a:rPr>
                  <a:t>Healthy </a:t>
                </a:r>
                <a:r>
                  <a:rPr lang="en-US" altLang="zh-CN" sz="900" b="1" dirty="0" smtClean="0">
                    <a:solidFill>
                      <a:schemeClr val="bg1">
                        <a:lumMod val="95000"/>
                      </a:schemeClr>
                    </a:solidFill>
                  </a:rPr>
                  <a:t>Foods</a:t>
                </a:r>
                <a:endParaRPr lang="en-US" altLang="zh-CN" sz="900" b="1" dirty="0">
                  <a:solidFill>
                    <a:schemeClr val="bg1">
                      <a:lumMod val="95000"/>
                    </a:schemeClr>
                  </a:solidFill>
                </a:endParaRPr>
              </a:p>
            </p:txBody>
          </p:sp>
          <p:sp>
            <p:nvSpPr>
              <p:cNvPr id="14" name="矩形 13"/>
              <p:cNvSpPr/>
              <p:nvPr/>
            </p:nvSpPr>
            <p:spPr>
              <a:xfrm>
                <a:off x="4900331" y="1563638"/>
                <a:ext cx="1687893" cy="2062103"/>
              </a:xfrm>
              <a:prstGeom prst="rect">
                <a:avLst/>
              </a:prstGeom>
            </p:spPr>
            <p:txBody>
              <a:bodyPr wrap="square">
                <a:spAutoFit/>
              </a:bodyPr>
              <a:lstStyle/>
              <a:p>
                <a:r>
                  <a:rPr lang="en-US" altLang="zh-CN" sz="800" dirty="0">
                    <a:solidFill>
                      <a:schemeClr val="bg1">
                        <a:lumMod val="95000"/>
                      </a:schemeClr>
                    </a:solidFill>
                  </a:rPr>
                  <a:t>Thousands of people adopt children every year. Many people decide to go to foreign countries in search of a child they would like to adopt, perhaps assuming that it will be a quick and easy process compared to adopting in their homeland. </a:t>
                </a:r>
                <a:endParaRPr lang="en-US" altLang="zh-CN" sz="800" dirty="0" smtClean="0">
                  <a:solidFill>
                    <a:schemeClr val="bg1">
                      <a:lumMod val="95000"/>
                    </a:schemeClr>
                  </a:solidFill>
                </a:endParaRPr>
              </a:p>
              <a:p>
                <a:r>
                  <a:rPr lang="en-US" altLang="zh-CN" sz="800" dirty="0" smtClean="0">
                    <a:solidFill>
                      <a:schemeClr val="bg1">
                        <a:lumMod val="95000"/>
                      </a:schemeClr>
                    </a:solidFill>
                  </a:rPr>
                  <a:t/>
                </a:r>
                <a:br>
                  <a:rPr lang="en-US" altLang="zh-CN" sz="800" dirty="0" smtClean="0">
                    <a:solidFill>
                      <a:schemeClr val="bg1">
                        <a:lumMod val="95000"/>
                      </a:schemeClr>
                    </a:solidFill>
                  </a:rPr>
                </a:br>
                <a:r>
                  <a:rPr lang="en-US" altLang="zh-CN" sz="800" dirty="0" smtClean="0">
                    <a:solidFill>
                      <a:schemeClr val="bg1">
                        <a:lumMod val="95000"/>
                      </a:schemeClr>
                    </a:solidFill>
                  </a:rPr>
                  <a:t>Many </a:t>
                </a:r>
                <a:r>
                  <a:rPr lang="en-US" altLang="zh-CN" sz="800" dirty="0">
                    <a:solidFill>
                      <a:schemeClr val="bg1">
                        <a:lumMod val="95000"/>
                      </a:schemeClr>
                    </a:solidFill>
                  </a:rPr>
                  <a:t>parents are quite happy after having adopted a child overseas, but aside from the apparent ease there are other factors to consider. Since the health of adoptable children is directly tied to their birth parents, will there be any way to check this out? </a:t>
                </a:r>
                <a:endParaRPr lang="zh-CN" altLang="en-US" sz="800" dirty="0">
                  <a:solidFill>
                    <a:schemeClr val="bg1">
                      <a:lumMod val="95000"/>
                    </a:schemeClr>
                  </a:solidFill>
                </a:endParaRPr>
              </a:p>
            </p:txBody>
          </p:sp>
          <p:pic>
            <p:nvPicPr>
              <p:cNvPr id="1026" name="Picture 2" descr="D:\Users\Walter\Downloads\1402780987_heart.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047479" y="3867237"/>
                <a:ext cx="146304" cy="14630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155376" y="3824973"/>
                <a:ext cx="319318"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12</a:t>
                </a:r>
                <a:endParaRPr lang="zh-CN" altLang="en-US" sz="900" dirty="0">
                  <a:solidFill>
                    <a:schemeClr val="bg1">
                      <a:lumMod val="95000"/>
                    </a:schemeClr>
                  </a:solidFill>
                  <a:latin typeface="微软雅黑" pitchFamily="34" charset="-122"/>
                  <a:ea typeface="微软雅黑" pitchFamily="34" charset="-122"/>
                </a:endParaRPr>
              </a:p>
            </p:txBody>
          </p:sp>
          <p:pic>
            <p:nvPicPr>
              <p:cNvPr id="1027" name="Picture 3" descr="D:\Users\Walter\Downloads\1402781181_bubble.png"/>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469752" y="3857483"/>
                <a:ext cx="156058" cy="15605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584443" y="3824973"/>
                <a:ext cx="251992"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9</a:t>
                </a:r>
                <a:endParaRPr lang="zh-CN" altLang="en-US" sz="900" dirty="0">
                  <a:solidFill>
                    <a:schemeClr val="bg1">
                      <a:lumMod val="95000"/>
                    </a:schemeClr>
                  </a:solidFill>
                  <a:latin typeface="微软雅黑" pitchFamily="34" charset="-122"/>
                  <a:ea typeface="微软雅黑" pitchFamily="34" charset="-122"/>
                </a:endParaRPr>
              </a:p>
            </p:txBody>
          </p:sp>
          <p:sp>
            <p:nvSpPr>
              <p:cNvPr id="15" name="矩形 14"/>
              <p:cNvSpPr/>
              <p:nvPr/>
            </p:nvSpPr>
            <p:spPr>
              <a:xfrm>
                <a:off x="3980804" y="1143883"/>
                <a:ext cx="919527" cy="40011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982786" y="1543993"/>
                <a:ext cx="917545" cy="40011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982786" y="1944103"/>
                <a:ext cx="917545" cy="40011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3980804" y="2344213"/>
                <a:ext cx="919528" cy="40011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Box 27"/>
              <p:cNvSpPr txBox="1"/>
              <p:nvPr/>
            </p:nvSpPr>
            <p:spPr>
              <a:xfrm>
                <a:off x="4189002" y="1635646"/>
                <a:ext cx="518091" cy="230832"/>
              </a:xfrm>
              <a:prstGeom prst="rect">
                <a:avLst/>
              </a:prstGeom>
              <a:noFill/>
            </p:spPr>
            <p:txBody>
              <a:bodyPr wrap="none" rtlCol="0">
                <a:spAutoFit/>
              </a:bodyPr>
              <a:lstStyle/>
              <a:p>
                <a:r>
                  <a:rPr lang="en-US" altLang="zh-CN" sz="900" dirty="0" smtClean="0">
                    <a:solidFill>
                      <a:schemeClr val="bg1">
                        <a:lumMod val="95000"/>
                      </a:schemeClr>
                    </a:solidFill>
                    <a:latin typeface="Kozuka Gothic Pr6N EL" pitchFamily="34" charset="-128"/>
                    <a:ea typeface="Kozuka Gothic Pr6N EL" pitchFamily="34" charset="-128"/>
                  </a:rPr>
                  <a:t>Health</a:t>
                </a:r>
              </a:p>
            </p:txBody>
          </p:sp>
          <p:sp>
            <p:nvSpPr>
              <p:cNvPr id="29" name="TextBox 28"/>
              <p:cNvSpPr txBox="1"/>
              <p:nvPr/>
            </p:nvSpPr>
            <p:spPr>
              <a:xfrm>
                <a:off x="4189002" y="2052886"/>
                <a:ext cx="534121" cy="230832"/>
              </a:xfrm>
              <a:prstGeom prst="rect">
                <a:avLst/>
              </a:prstGeom>
              <a:noFill/>
            </p:spPr>
            <p:txBody>
              <a:bodyPr wrap="none" rtlCol="0">
                <a:spAutoFit/>
              </a:bodyPr>
              <a:lstStyle/>
              <a:p>
                <a:r>
                  <a:rPr lang="en-US" altLang="zh-CN" sz="900" dirty="0" smtClean="0">
                    <a:solidFill>
                      <a:schemeClr val="bg1">
                        <a:lumMod val="95000"/>
                      </a:schemeClr>
                    </a:solidFill>
                    <a:latin typeface="Kozuka Gothic Pr6N EL" pitchFamily="34" charset="-128"/>
                    <a:ea typeface="Kozuka Gothic Pr6N EL" pitchFamily="34" charset="-128"/>
                  </a:rPr>
                  <a:t>History</a:t>
                </a:r>
              </a:p>
            </p:txBody>
          </p:sp>
          <p:sp>
            <p:nvSpPr>
              <p:cNvPr id="30" name="TextBox 29"/>
              <p:cNvSpPr txBox="1"/>
              <p:nvPr/>
            </p:nvSpPr>
            <p:spPr>
              <a:xfrm>
                <a:off x="4217569" y="2427734"/>
                <a:ext cx="333746" cy="230832"/>
              </a:xfrm>
              <a:prstGeom prst="rect">
                <a:avLst/>
              </a:prstGeom>
              <a:noFill/>
            </p:spPr>
            <p:txBody>
              <a:bodyPr wrap="none" rtlCol="0">
                <a:spAutoFit/>
              </a:bodyPr>
              <a:lstStyle/>
              <a:p>
                <a:r>
                  <a:rPr lang="en-US" altLang="zh-CN" sz="900" dirty="0" smtClean="0">
                    <a:solidFill>
                      <a:schemeClr val="bg1">
                        <a:lumMod val="95000"/>
                      </a:schemeClr>
                    </a:solidFill>
                    <a:latin typeface="Kozuka Gothic Pr6N EL" pitchFamily="34" charset="-128"/>
                    <a:ea typeface="Kozuka Gothic Pr6N EL" pitchFamily="34" charset="-128"/>
                  </a:rPr>
                  <a:t>Art</a:t>
                </a:r>
              </a:p>
            </p:txBody>
          </p:sp>
          <p:pic>
            <p:nvPicPr>
              <p:cNvPr id="17" name="Picture 2" descr="D:\Users\Walter\Downloads\1402782845_circle-check.png"/>
              <p:cNvPicPr>
                <a:picLocks noChangeAspect="1" noChangeArrowheads="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15527" y="2047873"/>
                <a:ext cx="202042" cy="2020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D:\Users\Walter\Downloads\1402782845_circle-check.png"/>
              <p:cNvPicPr>
                <a:picLocks noChangeAspect="1" noChangeArrowheads="1"/>
              </p:cNvPicPr>
              <p:nvPr/>
            </p:nvPicPr>
            <p:blipFill>
              <a:blip r:embed="rId13"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04381" y="1643027"/>
                <a:ext cx="202042" cy="20204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D:\Users\Walter\Downloads\1402782845_circle-check.png"/>
              <p:cNvPicPr>
                <a:picLocks noChangeAspect="1" noChangeArrowheads="1"/>
              </p:cNvPicPr>
              <p:nvPr/>
            </p:nvPicPr>
            <p:blipFill>
              <a:blip r:embed="rId13"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15527" y="2443246"/>
                <a:ext cx="202042" cy="20204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189254" y="2818672"/>
                <a:ext cx="705642" cy="230832"/>
              </a:xfrm>
              <a:prstGeom prst="rect">
                <a:avLst/>
              </a:prstGeom>
              <a:noFill/>
            </p:spPr>
            <p:txBody>
              <a:bodyPr wrap="none" rtlCol="0">
                <a:spAutoFit/>
              </a:bodyPr>
              <a:lstStyle/>
              <a:p>
                <a:r>
                  <a:rPr lang="en-US" altLang="zh-CN" sz="900" dirty="0" smtClean="0">
                    <a:solidFill>
                      <a:schemeClr val="accent5"/>
                    </a:solidFill>
                    <a:latin typeface="Kozuka Gothic Pr6N EL" pitchFamily="34" charset="-128"/>
                    <a:ea typeface="Kozuka Gothic Pr6N EL" pitchFamily="34" charset="-128"/>
                  </a:rPr>
                  <a:t>Computer</a:t>
                </a:r>
              </a:p>
            </p:txBody>
          </p:sp>
          <p:sp>
            <p:nvSpPr>
              <p:cNvPr id="21" name="同心圆 20"/>
              <p:cNvSpPr>
                <a:spLocks noChangeAspect="1"/>
              </p:cNvSpPr>
              <p:nvPr/>
            </p:nvSpPr>
            <p:spPr>
              <a:xfrm>
                <a:off x="4011474" y="2840160"/>
                <a:ext cx="187855" cy="187855"/>
              </a:xfrm>
              <a:prstGeom prst="donut">
                <a:avLst>
                  <a:gd name="adj" fmla="val 111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同心圆 40"/>
              <p:cNvSpPr>
                <a:spLocks noChangeAspect="1"/>
              </p:cNvSpPr>
              <p:nvPr/>
            </p:nvSpPr>
            <p:spPr>
              <a:xfrm>
                <a:off x="4011474" y="1252770"/>
                <a:ext cx="187855" cy="187855"/>
              </a:xfrm>
              <a:prstGeom prst="donut">
                <a:avLst>
                  <a:gd name="adj" fmla="val 111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TextBox 41"/>
              <p:cNvSpPr txBox="1"/>
              <p:nvPr/>
            </p:nvSpPr>
            <p:spPr>
              <a:xfrm>
                <a:off x="4180251" y="1228522"/>
                <a:ext cx="641522" cy="230832"/>
              </a:xfrm>
              <a:prstGeom prst="rect">
                <a:avLst/>
              </a:prstGeom>
              <a:noFill/>
            </p:spPr>
            <p:txBody>
              <a:bodyPr wrap="none" rtlCol="0">
                <a:spAutoFit/>
              </a:bodyPr>
              <a:lstStyle/>
              <a:p>
                <a:r>
                  <a:rPr lang="en-US" altLang="zh-CN" sz="900" dirty="0" smtClean="0">
                    <a:solidFill>
                      <a:schemeClr val="bg1"/>
                    </a:solidFill>
                    <a:latin typeface="Kozuka Gothic Pr6N EL" pitchFamily="34" charset="-128"/>
                    <a:ea typeface="Kozuka Gothic Pr6N EL" pitchFamily="34" charset="-128"/>
                  </a:rPr>
                  <a:t>Select All</a:t>
                </a:r>
              </a:p>
            </p:txBody>
          </p:sp>
          <p:sp>
            <p:nvSpPr>
              <p:cNvPr id="43" name="TextBox 42"/>
              <p:cNvSpPr txBox="1"/>
              <p:nvPr/>
            </p:nvSpPr>
            <p:spPr>
              <a:xfrm>
                <a:off x="4194689" y="3133006"/>
                <a:ext cx="476412" cy="230832"/>
              </a:xfrm>
              <a:prstGeom prst="rect">
                <a:avLst/>
              </a:prstGeom>
              <a:noFill/>
            </p:spPr>
            <p:txBody>
              <a:bodyPr wrap="none" rtlCol="0">
                <a:spAutoFit/>
              </a:bodyPr>
              <a:lstStyle/>
              <a:p>
                <a:r>
                  <a:rPr lang="en-US" altLang="zh-CN" sz="900" dirty="0" smtClean="0">
                    <a:solidFill>
                      <a:schemeClr val="accent6"/>
                    </a:solidFill>
                    <a:latin typeface="Kozuka Gothic Pr6N EL" pitchFamily="34" charset="-128"/>
                    <a:ea typeface="Kozuka Gothic Pr6N EL" pitchFamily="34" charset="-128"/>
                  </a:rPr>
                  <a:t>Other</a:t>
                </a:r>
              </a:p>
            </p:txBody>
          </p:sp>
          <p:sp>
            <p:nvSpPr>
              <p:cNvPr id="44" name="同心圆 43"/>
              <p:cNvSpPr>
                <a:spLocks noChangeAspect="1"/>
              </p:cNvSpPr>
              <p:nvPr/>
            </p:nvSpPr>
            <p:spPr>
              <a:xfrm>
                <a:off x="4016909" y="3154494"/>
                <a:ext cx="187855" cy="187855"/>
              </a:xfrm>
              <a:prstGeom prst="donut">
                <a:avLst>
                  <a:gd name="adj" fmla="val 111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矩形 45"/>
              <p:cNvSpPr/>
              <p:nvPr/>
            </p:nvSpPr>
            <p:spPr>
              <a:xfrm>
                <a:off x="6699507" y="1245136"/>
                <a:ext cx="1687893" cy="22531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47" name="TextBox 46"/>
              <p:cNvSpPr txBox="1"/>
              <p:nvPr/>
            </p:nvSpPr>
            <p:spPr>
              <a:xfrm>
                <a:off x="6738581" y="1252770"/>
                <a:ext cx="976549" cy="230832"/>
              </a:xfrm>
              <a:prstGeom prst="rect">
                <a:avLst/>
              </a:prstGeom>
              <a:noFill/>
            </p:spPr>
            <p:txBody>
              <a:bodyPr wrap="none" rtlCol="0">
                <a:spAutoFit/>
              </a:bodyPr>
              <a:lstStyle/>
              <a:p>
                <a:r>
                  <a:rPr lang="en-US" altLang="zh-CN" sz="900" b="1" dirty="0" smtClean="0">
                    <a:solidFill>
                      <a:schemeClr val="bg1">
                        <a:lumMod val="95000"/>
                      </a:schemeClr>
                    </a:solidFill>
                  </a:rPr>
                  <a:t>History of Today</a:t>
                </a:r>
                <a:endParaRPr lang="en-US" altLang="zh-CN" sz="900" b="1" dirty="0">
                  <a:solidFill>
                    <a:schemeClr val="bg1">
                      <a:lumMod val="95000"/>
                    </a:schemeClr>
                  </a:solidFill>
                </a:endParaRPr>
              </a:p>
            </p:txBody>
          </p:sp>
          <p:sp>
            <p:nvSpPr>
              <p:cNvPr id="48" name="矩形 47"/>
              <p:cNvSpPr/>
              <p:nvPr/>
            </p:nvSpPr>
            <p:spPr>
              <a:xfrm>
                <a:off x="6699507" y="1563638"/>
                <a:ext cx="1687893" cy="2062103"/>
              </a:xfrm>
              <a:prstGeom prst="rect">
                <a:avLst/>
              </a:prstGeom>
              <a:solidFill>
                <a:schemeClr val="tx2"/>
              </a:solidFill>
            </p:spPr>
            <p:txBody>
              <a:bodyPr wrap="square">
                <a:spAutoFit/>
              </a:bodyPr>
              <a:lstStyle/>
              <a:p>
                <a:r>
                  <a:rPr lang="en-US" altLang="zh-CN" sz="800" dirty="0">
                    <a:solidFill>
                      <a:schemeClr val="bg1">
                        <a:lumMod val="95000"/>
                      </a:schemeClr>
                    </a:solidFill>
                  </a:rPr>
                  <a:t>Thousands of people adopt children every year. Many people decide to go to foreign countries in search of a child they would like to adopt, perhaps assuming that it will be a quick and easy process compared to adopting in their homeland. </a:t>
                </a:r>
                <a:endParaRPr lang="en-US" altLang="zh-CN" sz="800" dirty="0" smtClean="0">
                  <a:solidFill>
                    <a:schemeClr val="bg1">
                      <a:lumMod val="95000"/>
                    </a:schemeClr>
                  </a:solidFill>
                </a:endParaRPr>
              </a:p>
              <a:p>
                <a:r>
                  <a:rPr lang="en-US" altLang="zh-CN" sz="800" dirty="0" smtClean="0">
                    <a:solidFill>
                      <a:schemeClr val="bg1">
                        <a:lumMod val="95000"/>
                      </a:schemeClr>
                    </a:solidFill>
                  </a:rPr>
                  <a:t/>
                </a:r>
                <a:br>
                  <a:rPr lang="en-US" altLang="zh-CN" sz="800" dirty="0" smtClean="0">
                    <a:solidFill>
                      <a:schemeClr val="bg1">
                        <a:lumMod val="95000"/>
                      </a:schemeClr>
                    </a:solidFill>
                  </a:rPr>
                </a:br>
                <a:r>
                  <a:rPr lang="en-US" altLang="zh-CN" sz="800" dirty="0" smtClean="0">
                    <a:solidFill>
                      <a:schemeClr val="bg1">
                        <a:lumMod val="95000"/>
                      </a:schemeClr>
                    </a:solidFill>
                  </a:rPr>
                  <a:t>Many </a:t>
                </a:r>
                <a:r>
                  <a:rPr lang="en-US" altLang="zh-CN" sz="800" dirty="0">
                    <a:solidFill>
                      <a:schemeClr val="bg1">
                        <a:lumMod val="95000"/>
                      </a:schemeClr>
                    </a:solidFill>
                  </a:rPr>
                  <a:t>parents are quite happy after having adopted a child overseas, but aside from the apparent ease there are other factors to consider. Since the health of adoptable children is directly tied to their birth parents, will there be any way to check this out? </a:t>
                </a:r>
                <a:endParaRPr lang="zh-CN" altLang="en-US" sz="800" dirty="0">
                  <a:solidFill>
                    <a:schemeClr val="bg1">
                      <a:lumMod val="95000"/>
                    </a:schemeClr>
                  </a:solidFill>
                </a:endParaRPr>
              </a:p>
            </p:txBody>
          </p:sp>
          <p:pic>
            <p:nvPicPr>
              <p:cNvPr id="49" name="Picture 2" descr="D:\Users\Walter\Downloads\1402780987_heart.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738582" y="3867237"/>
                <a:ext cx="146304" cy="14630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846479" y="3824973"/>
                <a:ext cx="319318"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12</a:t>
                </a:r>
                <a:endParaRPr lang="zh-CN" altLang="en-US" sz="900" dirty="0">
                  <a:solidFill>
                    <a:schemeClr val="bg1">
                      <a:lumMod val="95000"/>
                    </a:schemeClr>
                  </a:solidFill>
                  <a:latin typeface="微软雅黑" pitchFamily="34" charset="-122"/>
                  <a:ea typeface="微软雅黑" pitchFamily="34" charset="-122"/>
                </a:endParaRPr>
              </a:p>
            </p:txBody>
          </p:sp>
          <p:pic>
            <p:nvPicPr>
              <p:cNvPr id="51" name="Picture 3" descr="D:\Users\Walter\Downloads\1402781181_bubble.png"/>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60855" y="3857483"/>
                <a:ext cx="156058" cy="156058"/>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7275546" y="3824973"/>
                <a:ext cx="251992"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9</a:t>
                </a:r>
                <a:endParaRPr lang="zh-CN" altLang="en-US" sz="900" dirty="0">
                  <a:solidFill>
                    <a:schemeClr val="bg1">
                      <a:lumMod val="95000"/>
                    </a:schemeClr>
                  </a:solidFill>
                  <a:latin typeface="微软雅黑" pitchFamily="34" charset="-122"/>
                  <a:ea typeface="微软雅黑" pitchFamily="34" charset="-122"/>
                </a:endParaRPr>
              </a:p>
            </p:txBody>
          </p:sp>
          <p:pic>
            <p:nvPicPr>
              <p:cNvPr id="53" name="Picture 4" descr="D:\Users\Walter\Downloads\1402781327_icon-shar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21589" y="3842853"/>
                <a:ext cx="195072" cy="195072"/>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接连接符 57"/>
              <p:cNvCxnSpPr/>
              <p:nvPr/>
            </p:nvCxnSpPr>
            <p:spPr>
              <a:xfrm>
                <a:off x="6846479" y="1483602"/>
                <a:ext cx="1463117"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981091" y="1483602"/>
                <a:ext cx="1463117" cy="0"/>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Picture 4" descr="D:\Users\Walter\Downloads\1402781327_icon-shar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249136" y="3842853"/>
                <a:ext cx="195072" cy="195072"/>
              </a:xfrm>
              <a:prstGeom prst="rect">
                <a:avLst/>
              </a:prstGeom>
              <a:noFill/>
              <a:extLst>
                <a:ext uri="{909E8E84-426E-40DD-AFC4-6F175D3DCCD1}">
                  <a14:hiddenFill xmlns:a14="http://schemas.microsoft.com/office/drawing/2010/main">
                    <a:solidFill>
                      <a:srgbClr val="FFFFFF"/>
                    </a:solidFill>
                  </a14:hiddenFill>
                </a:ext>
              </a:extLst>
            </p:spPr>
          </p:pic>
        </p:grpSp>
        <p:pic>
          <p:nvPicPr>
            <p:cNvPr id="69" name="Picture 2" descr="D:\Users\Walter\Downloads\1402782845_circle-check.png"/>
            <p:cNvPicPr>
              <a:picLocks noChangeAspect="1" noChangeArrowheads="1"/>
            </p:cNvPicPr>
            <p:nvPr/>
          </p:nvPicPr>
          <p:blipFill>
            <a:blip r:embed="rId13"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571241" y="1247676"/>
              <a:ext cx="202042" cy="20204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D:\Users\Walter\Downloads\1402782845_circle-check.png"/>
            <p:cNvPicPr>
              <a:picLocks noChangeAspect="1" noChangeArrowheads="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571240" y="2833066"/>
              <a:ext cx="202042" cy="20204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D:\Users\Walter\Downloads\1402782845_circle-check.png"/>
            <p:cNvPicPr>
              <a:picLocks noChangeAspect="1" noChangeArrowheads="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571240" y="3147401"/>
              <a:ext cx="202042" cy="2020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组合 30"/>
          <p:cNvGrpSpPr/>
          <p:nvPr/>
        </p:nvGrpSpPr>
        <p:grpSpPr>
          <a:xfrm>
            <a:off x="107504" y="146853"/>
            <a:ext cx="6035709" cy="4760873"/>
            <a:chOff x="107504" y="146853"/>
            <a:chExt cx="6035709" cy="4760873"/>
          </a:xfrm>
        </p:grpSpPr>
        <p:pic>
          <p:nvPicPr>
            <p:cNvPr id="36"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55272" t="9386" r="40668" b="26688"/>
            <a:stretch/>
          </p:blipFill>
          <p:spPr bwMode="auto">
            <a:xfrm>
              <a:off x="3376173" y="146853"/>
              <a:ext cx="400339" cy="472915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33655" t="9386" r="63304" b="26688"/>
            <a:stretch/>
          </p:blipFill>
          <p:spPr bwMode="auto">
            <a:xfrm>
              <a:off x="1247727" y="146853"/>
              <a:ext cx="299937" cy="4729153"/>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p:cNvSpPr/>
            <p:nvPr/>
          </p:nvSpPr>
          <p:spPr>
            <a:xfrm>
              <a:off x="107504" y="146853"/>
              <a:ext cx="1140223" cy="472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3776512" y="178573"/>
              <a:ext cx="2366701" cy="472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60"/>
          <p:cNvSpPr txBox="1"/>
          <p:nvPr/>
        </p:nvSpPr>
        <p:spPr>
          <a:xfrm>
            <a:off x="4644008" y="1203598"/>
            <a:ext cx="572593" cy="400110"/>
          </a:xfrm>
          <a:prstGeom prst="rect">
            <a:avLst/>
          </a:prstGeom>
          <a:noFill/>
        </p:spPr>
        <p:txBody>
          <a:bodyPr wrap="none" rtlCol="0">
            <a:spAutoFit/>
          </a:bodyPr>
          <a:lstStyle/>
          <a:p>
            <a:r>
              <a:rPr lang="en-US" altLang="zh-CN" sz="2000" dirty="0" smtClean="0">
                <a:solidFill>
                  <a:schemeClr val="tx1">
                    <a:lumMod val="65000"/>
                    <a:lumOff val="35000"/>
                  </a:schemeClr>
                </a:solidFill>
              </a:rPr>
              <a:t>The</a:t>
            </a:r>
          </a:p>
        </p:txBody>
      </p:sp>
      <p:sp>
        <p:nvSpPr>
          <p:cNvPr id="62" name="TextBox 61"/>
          <p:cNvSpPr txBox="1"/>
          <p:nvPr/>
        </p:nvSpPr>
        <p:spPr>
          <a:xfrm>
            <a:off x="4644008" y="1523672"/>
            <a:ext cx="3509294" cy="646331"/>
          </a:xfrm>
          <a:prstGeom prst="rect">
            <a:avLst/>
          </a:prstGeom>
          <a:noFill/>
        </p:spPr>
        <p:txBody>
          <a:bodyPr wrap="none" rtlCol="0">
            <a:spAutoFit/>
          </a:bodyPr>
          <a:lstStyle/>
          <a:p>
            <a:r>
              <a:rPr lang="en-US" altLang="zh-CN" sz="3600" dirty="0" smtClean="0">
                <a:solidFill>
                  <a:schemeClr val="tx1">
                    <a:lumMod val="75000"/>
                    <a:lumOff val="25000"/>
                  </a:schemeClr>
                </a:solidFill>
                <a:latin typeface="Kozuka Gothic Pr6N EL" pitchFamily="34" charset="-128"/>
                <a:ea typeface="Kozuka Gothic Pr6N EL" pitchFamily="34" charset="-128"/>
              </a:rPr>
              <a:t>Category </a:t>
            </a:r>
            <a:r>
              <a:rPr lang="en-US" altLang="zh-CN" sz="3600" dirty="0">
                <a:solidFill>
                  <a:schemeClr val="tx1">
                    <a:lumMod val="75000"/>
                    <a:lumOff val="25000"/>
                  </a:schemeClr>
                </a:solidFill>
                <a:latin typeface="Kozuka Gothic Pr6N EL" pitchFamily="34" charset="-128"/>
                <a:ea typeface="Kozuka Gothic Pr6N EL" pitchFamily="34" charset="-128"/>
              </a:rPr>
              <a:t>Screen</a:t>
            </a:r>
          </a:p>
        </p:txBody>
      </p:sp>
      <p:sp>
        <p:nvSpPr>
          <p:cNvPr id="64" name="TextBox 63"/>
          <p:cNvSpPr txBox="1"/>
          <p:nvPr/>
        </p:nvSpPr>
        <p:spPr>
          <a:xfrm>
            <a:off x="4697341" y="2109216"/>
            <a:ext cx="3924038" cy="523220"/>
          </a:xfrm>
          <a:prstGeom prst="rect">
            <a:avLst/>
          </a:prstGeom>
          <a:noFill/>
        </p:spPr>
        <p:txBody>
          <a:bodyPr wrap="square" rtlCol="0">
            <a:spAutoFit/>
          </a:bodyPr>
          <a:lstStyle/>
          <a:p>
            <a:r>
              <a:rPr lang="en-US" altLang="zh-CN" sz="1400" dirty="0" smtClean="0">
                <a:solidFill>
                  <a:schemeClr val="tx1">
                    <a:lumMod val="75000"/>
                    <a:lumOff val="25000"/>
                  </a:schemeClr>
                </a:solidFill>
              </a:rPr>
              <a:t>Touch the </a:t>
            </a:r>
            <a:r>
              <a:rPr lang="en-US" altLang="zh-CN" sz="1400" b="1" dirty="0" smtClean="0">
                <a:solidFill>
                  <a:srgbClr val="00B0F0"/>
                </a:solidFill>
              </a:rPr>
              <a:t>categories</a:t>
            </a:r>
            <a:r>
              <a:rPr lang="en-US" altLang="zh-CN" sz="1400" dirty="0" smtClean="0">
                <a:solidFill>
                  <a:schemeClr val="tx1">
                    <a:lumMod val="75000"/>
                    <a:lumOff val="25000"/>
                  </a:schemeClr>
                </a:solidFill>
              </a:rPr>
              <a:t> to select the categories that you are interested. </a:t>
            </a:r>
            <a:endParaRPr lang="en-US" altLang="zh-CN" sz="1400" dirty="0">
              <a:solidFill>
                <a:schemeClr val="tx1">
                  <a:lumMod val="75000"/>
                  <a:lumOff val="25000"/>
                </a:schemeClr>
              </a:solidFill>
            </a:endParaRPr>
          </a:p>
        </p:txBody>
      </p:sp>
    </p:spTree>
    <p:extLst>
      <p:ext uri="{BB962C8B-B14F-4D97-AF65-F5344CB8AC3E}">
        <p14:creationId xmlns:p14="http://schemas.microsoft.com/office/powerpoint/2010/main" val="27813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2.3355E-6 L -0.09045 2.3355E-6 " pathEditMode="relative" rAng="0" ptsTypes="AA">
                                      <p:cBhvr>
                                        <p:cTn id="6" dur="500" fill="hold"/>
                                        <p:tgtEl>
                                          <p:spTgt spid="4"/>
                                        </p:tgtEl>
                                        <p:attrNameLst>
                                          <p:attrName>ppt_x</p:attrName>
                                          <p:attrName>ppt_y</p:attrName>
                                        </p:attrNameLst>
                                      </p:cBhvr>
                                      <p:rCtr x="-453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8172400" y="4075691"/>
            <a:ext cx="720518" cy="951833"/>
            <a:chOff x="3865276" y="1347614"/>
            <a:chExt cx="1441036" cy="1911890"/>
          </a:xfrm>
        </p:grpSpPr>
        <p:sp>
          <p:nvSpPr>
            <p:cNvPr id="9" name="圆角矩形 8"/>
            <p:cNvSpPr/>
            <p:nvPr/>
          </p:nvSpPr>
          <p:spPr>
            <a:xfrm>
              <a:off x="3865276" y="1347614"/>
              <a:ext cx="1368152" cy="1368151"/>
            </a:xfrm>
            <a:prstGeom prst="roundRect">
              <a:avLst>
                <a:gd name="adj" fmla="val 192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D:\Users\Walter\Downloads\1402776695_Bulb2.png"/>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939752" y="142209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865276" y="2641291"/>
              <a:ext cx="1441036" cy="618213"/>
            </a:xfrm>
            <a:prstGeom prst="rect">
              <a:avLst/>
            </a:prstGeom>
            <a:noFill/>
          </p:spPr>
          <p:txBody>
            <a:bodyPr wrap="none" rtlCol="0">
              <a:spAutoFit/>
            </a:bodyPr>
            <a:lstStyle/>
            <a:p>
              <a:r>
                <a:rPr lang="en-US" altLang="zh-CN" sz="1400" dirty="0" smtClean="0">
                  <a:latin typeface="微软雅黑" pitchFamily="34" charset="-122"/>
                  <a:ea typeface="微软雅黑" pitchFamily="34" charset="-122"/>
                </a:rPr>
                <a:t>Clever</a:t>
              </a:r>
              <a:endParaRPr lang="zh-CN" altLang="en-US" sz="1400" dirty="0">
                <a:latin typeface="微软雅黑" pitchFamily="34" charset="-122"/>
                <a:ea typeface="微软雅黑" pitchFamily="34" charset="-122"/>
              </a:endParaRPr>
            </a:p>
          </p:txBody>
        </p:sp>
      </p:grpSp>
      <p:grpSp>
        <p:nvGrpSpPr>
          <p:cNvPr id="12" name="组合 11"/>
          <p:cNvGrpSpPr/>
          <p:nvPr/>
        </p:nvGrpSpPr>
        <p:grpSpPr>
          <a:xfrm>
            <a:off x="1247727" y="146853"/>
            <a:ext cx="2532185" cy="4729153"/>
            <a:chOff x="1247727" y="146853"/>
            <a:chExt cx="2532185" cy="4729153"/>
          </a:xfrm>
        </p:grpSpPr>
        <p:pic>
          <p:nvPicPr>
            <p:cNvPr id="2050"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33655" t="9386" r="40668" b="26688"/>
            <a:stretch/>
          </p:blipFill>
          <p:spPr bwMode="auto">
            <a:xfrm>
              <a:off x="1247727" y="146853"/>
              <a:ext cx="2532185" cy="472915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566223" y="866884"/>
              <a:ext cx="1814400" cy="322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611560" y="866884"/>
            <a:ext cx="4642074" cy="3222603"/>
            <a:chOff x="611560" y="866884"/>
            <a:chExt cx="4642074" cy="3222603"/>
          </a:xfrm>
        </p:grpSpPr>
        <p:pic>
          <p:nvPicPr>
            <p:cNvPr id="18" name="Picture 2" descr="D:\Users\Walter\Downloads\1402776695_Bulb2.png"/>
            <p:cNvPicPr>
              <a:picLocks noChangeAspect="1" noChangeArrowheads="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76673" y="866887"/>
              <a:ext cx="224333" cy="22433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159074" y="866884"/>
              <a:ext cx="609462" cy="276999"/>
            </a:xfrm>
            <a:prstGeom prst="rect">
              <a:avLst/>
            </a:prstGeom>
            <a:noFill/>
          </p:spPr>
          <p:txBody>
            <a:bodyPr wrap="none" rtlCol="0">
              <a:spAutoFit/>
            </a:bodyPr>
            <a:lstStyle/>
            <a:p>
              <a:r>
                <a:rPr lang="en-US" altLang="zh-CN" sz="1200" b="1" dirty="0" smtClean="0">
                  <a:solidFill>
                    <a:schemeClr val="bg1">
                      <a:lumMod val="95000"/>
                    </a:schemeClr>
                  </a:solidFill>
                  <a:latin typeface="Bradley Hand ITC" pitchFamily="66" charset="0"/>
                  <a:ea typeface="微软雅黑" pitchFamily="34" charset="-122"/>
                </a:rPr>
                <a:t>Health</a:t>
              </a:r>
              <a:endParaRPr lang="zh-CN" altLang="en-US" sz="1200" b="1" dirty="0">
                <a:solidFill>
                  <a:schemeClr val="bg1">
                    <a:lumMod val="95000"/>
                  </a:schemeClr>
                </a:solidFill>
                <a:latin typeface="Bradley Hand ITC" pitchFamily="66" charset="0"/>
                <a:ea typeface="微软雅黑" pitchFamily="34" charset="-122"/>
              </a:endParaRPr>
            </a:p>
          </p:txBody>
        </p:sp>
        <p:pic>
          <p:nvPicPr>
            <p:cNvPr id="17" name="Picture 2" descr="D:\Users\Walter\Downloads\1402829455_menu-alt.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151757" y="927354"/>
              <a:ext cx="156058" cy="15605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611560" y="867487"/>
              <a:ext cx="4642074" cy="3222000"/>
              <a:chOff x="611560" y="867487"/>
              <a:chExt cx="4642074" cy="3222000"/>
            </a:xfrm>
          </p:grpSpPr>
          <p:grpSp>
            <p:nvGrpSpPr>
              <p:cNvPr id="30" name="组合 29"/>
              <p:cNvGrpSpPr/>
              <p:nvPr/>
            </p:nvGrpSpPr>
            <p:grpSpPr>
              <a:xfrm>
                <a:off x="611560" y="1143883"/>
                <a:ext cx="4642074" cy="2931808"/>
                <a:chOff x="3872364" y="1143883"/>
                <a:chExt cx="4642074" cy="2931808"/>
              </a:xfrm>
            </p:grpSpPr>
            <p:sp>
              <p:nvSpPr>
                <p:cNvPr id="31" name="矩形 30"/>
                <p:cNvSpPr/>
                <p:nvPr/>
              </p:nvSpPr>
              <p:spPr>
                <a:xfrm>
                  <a:off x="3872364" y="1143884"/>
                  <a:ext cx="4642074" cy="2931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p:cNvSpPr/>
                <p:nvPr/>
              </p:nvSpPr>
              <p:spPr>
                <a:xfrm>
                  <a:off x="4036260" y="1245136"/>
                  <a:ext cx="1687893" cy="22531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33" name="TextBox 32"/>
                <p:cNvSpPr txBox="1"/>
                <p:nvPr/>
              </p:nvSpPr>
              <p:spPr>
                <a:xfrm>
                  <a:off x="4916908" y="1260798"/>
                  <a:ext cx="870751" cy="230832"/>
                </a:xfrm>
                <a:prstGeom prst="rect">
                  <a:avLst/>
                </a:prstGeom>
                <a:noFill/>
              </p:spPr>
              <p:txBody>
                <a:bodyPr wrap="none" rtlCol="0">
                  <a:spAutoFit/>
                </a:bodyPr>
                <a:lstStyle/>
                <a:p>
                  <a:r>
                    <a:rPr lang="en-US" altLang="zh-CN" sz="900" b="1" dirty="0">
                      <a:solidFill>
                        <a:schemeClr val="bg1">
                          <a:lumMod val="95000"/>
                        </a:schemeClr>
                      </a:solidFill>
                    </a:rPr>
                    <a:t>Healthy </a:t>
                  </a:r>
                  <a:r>
                    <a:rPr lang="en-US" altLang="zh-CN" sz="900" b="1" dirty="0" smtClean="0">
                      <a:solidFill>
                        <a:schemeClr val="bg1">
                          <a:lumMod val="95000"/>
                        </a:schemeClr>
                      </a:solidFill>
                    </a:rPr>
                    <a:t>Foods</a:t>
                  </a:r>
                  <a:endParaRPr lang="en-US" altLang="zh-CN" sz="900" b="1" dirty="0">
                    <a:solidFill>
                      <a:schemeClr val="bg1">
                        <a:lumMod val="95000"/>
                      </a:schemeClr>
                    </a:solidFill>
                  </a:endParaRPr>
                </a:p>
              </p:txBody>
            </p:sp>
            <p:sp>
              <p:nvSpPr>
                <p:cNvPr id="34" name="矩形 33"/>
                <p:cNvSpPr/>
                <p:nvPr/>
              </p:nvSpPr>
              <p:spPr>
                <a:xfrm>
                  <a:off x="4900331" y="1563638"/>
                  <a:ext cx="1687893" cy="2062103"/>
                </a:xfrm>
                <a:prstGeom prst="rect">
                  <a:avLst/>
                </a:prstGeom>
              </p:spPr>
              <p:txBody>
                <a:bodyPr wrap="square">
                  <a:spAutoFit/>
                </a:bodyPr>
                <a:lstStyle/>
                <a:p>
                  <a:r>
                    <a:rPr lang="en-US" altLang="zh-CN" sz="800" dirty="0">
                      <a:solidFill>
                        <a:schemeClr val="bg1">
                          <a:lumMod val="95000"/>
                        </a:schemeClr>
                      </a:solidFill>
                    </a:rPr>
                    <a:t>Thousands of people adopt children every year. Many people decide to go to foreign countries in search of a child they would like to adopt, perhaps assuming that it will be a quick and easy process compared to adopting in their homeland. </a:t>
                  </a:r>
                  <a:endParaRPr lang="en-US" altLang="zh-CN" sz="800" dirty="0" smtClean="0">
                    <a:solidFill>
                      <a:schemeClr val="bg1">
                        <a:lumMod val="95000"/>
                      </a:schemeClr>
                    </a:solidFill>
                  </a:endParaRPr>
                </a:p>
                <a:p>
                  <a:r>
                    <a:rPr lang="en-US" altLang="zh-CN" sz="800" dirty="0" smtClean="0">
                      <a:solidFill>
                        <a:schemeClr val="bg1">
                          <a:lumMod val="95000"/>
                        </a:schemeClr>
                      </a:solidFill>
                    </a:rPr>
                    <a:t/>
                  </a:r>
                  <a:br>
                    <a:rPr lang="en-US" altLang="zh-CN" sz="800" dirty="0" smtClean="0">
                      <a:solidFill>
                        <a:schemeClr val="bg1">
                          <a:lumMod val="95000"/>
                        </a:schemeClr>
                      </a:solidFill>
                    </a:rPr>
                  </a:br>
                  <a:r>
                    <a:rPr lang="en-US" altLang="zh-CN" sz="800" dirty="0" smtClean="0">
                      <a:solidFill>
                        <a:schemeClr val="bg1">
                          <a:lumMod val="95000"/>
                        </a:schemeClr>
                      </a:solidFill>
                    </a:rPr>
                    <a:t>Many </a:t>
                  </a:r>
                  <a:r>
                    <a:rPr lang="en-US" altLang="zh-CN" sz="800" dirty="0">
                      <a:solidFill>
                        <a:schemeClr val="bg1">
                          <a:lumMod val="95000"/>
                        </a:schemeClr>
                      </a:solidFill>
                    </a:rPr>
                    <a:t>parents are quite happy after having adopted a child overseas, but aside from the apparent ease there are other factors to consider. Since the health of adoptable children is directly tied to their birth parents, will there be any way to check this out? </a:t>
                  </a:r>
                  <a:endParaRPr lang="zh-CN" altLang="en-US" sz="800" dirty="0">
                    <a:solidFill>
                      <a:schemeClr val="bg1">
                        <a:lumMod val="95000"/>
                      </a:schemeClr>
                    </a:solidFill>
                  </a:endParaRPr>
                </a:p>
              </p:txBody>
            </p:sp>
            <p:pic>
              <p:nvPicPr>
                <p:cNvPr id="35" name="Picture 2" descr="D:\Users\Walter\Downloads\1402780987_heart.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027624" y="3867237"/>
                  <a:ext cx="146304" cy="146304"/>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5135521" y="3824973"/>
                  <a:ext cx="319318"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12</a:t>
                  </a:r>
                  <a:endParaRPr lang="zh-CN" altLang="en-US" sz="900" dirty="0">
                    <a:solidFill>
                      <a:schemeClr val="bg1">
                        <a:lumMod val="95000"/>
                      </a:schemeClr>
                    </a:solidFill>
                    <a:latin typeface="微软雅黑" pitchFamily="34" charset="-122"/>
                    <a:ea typeface="微软雅黑" pitchFamily="34" charset="-122"/>
                  </a:endParaRPr>
                </a:p>
              </p:txBody>
            </p:sp>
            <p:pic>
              <p:nvPicPr>
                <p:cNvPr id="37" name="Picture 3" descr="D:\Users\Walter\Downloads\1402781181_bubble.png"/>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449897" y="3857483"/>
                  <a:ext cx="156058" cy="156058"/>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5564588" y="3824973"/>
                  <a:ext cx="251992" cy="230832"/>
                </a:xfrm>
                <a:prstGeom prst="rect">
                  <a:avLst/>
                </a:prstGeom>
                <a:noFill/>
              </p:spPr>
              <p:txBody>
                <a:bodyPr wrap="none" rtlCol="0">
                  <a:spAutoFit/>
                </a:bodyPr>
                <a:lstStyle/>
                <a:p>
                  <a:r>
                    <a:rPr lang="en-US" altLang="zh-CN" sz="900" dirty="0" smtClean="0">
                      <a:solidFill>
                        <a:schemeClr val="bg1">
                          <a:lumMod val="95000"/>
                        </a:schemeClr>
                      </a:solidFill>
                      <a:latin typeface="微软雅黑" pitchFamily="34" charset="-122"/>
                      <a:ea typeface="微软雅黑" pitchFamily="34" charset="-122"/>
                    </a:rPr>
                    <a:t>9</a:t>
                  </a:r>
                  <a:endParaRPr lang="zh-CN" altLang="en-US" sz="900" dirty="0">
                    <a:solidFill>
                      <a:schemeClr val="bg1">
                        <a:lumMod val="95000"/>
                      </a:schemeClr>
                    </a:solidFill>
                    <a:latin typeface="微软雅黑" pitchFamily="34" charset="-122"/>
                    <a:ea typeface="微软雅黑" pitchFamily="34" charset="-122"/>
                  </a:endParaRPr>
                </a:p>
              </p:txBody>
            </p:sp>
            <p:sp>
              <p:nvSpPr>
                <p:cNvPr id="39" name="矩形 38"/>
                <p:cNvSpPr/>
                <p:nvPr/>
              </p:nvSpPr>
              <p:spPr>
                <a:xfrm>
                  <a:off x="3872364" y="1143883"/>
                  <a:ext cx="1027967" cy="40011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872364" y="1543993"/>
                  <a:ext cx="1027967" cy="40011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872364" y="1944103"/>
                  <a:ext cx="1027967" cy="40011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矩形 41"/>
                <p:cNvSpPr/>
                <p:nvPr/>
              </p:nvSpPr>
              <p:spPr>
                <a:xfrm>
                  <a:off x="3872364" y="2344213"/>
                  <a:ext cx="1027968" cy="40011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TextBox 42"/>
                <p:cNvSpPr txBox="1"/>
                <p:nvPr/>
              </p:nvSpPr>
              <p:spPr>
                <a:xfrm>
                  <a:off x="4189002" y="1635646"/>
                  <a:ext cx="518091" cy="230832"/>
                </a:xfrm>
                <a:prstGeom prst="rect">
                  <a:avLst/>
                </a:prstGeom>
                <a:noFill/>
              </p:spPr>
              <p:txBody>
                <a:bodyPr wrap="none" rtlCol="0">
                  <a:spAutoFit/>
                </a:bodyPr>
                <a:lstStyle/>
                <a:p>
                  <a:r>
                    <a:rPr lang="en-US" altLang="zh-CN" sz="900" dirty="0" smtClean="0">
                      <a:solidFill>
                        <a:schemeClr val="bg1">
                          <a:lumMod val="95000"/>
                        </a:schemeClr>
                      </a:solidFill>
                      <a:latin typeface="Kozuka Gothic Pr6N EL" pitchFamily="34" charset="-128"/>
                      <a:ea typeface="Kozuka Gothic Pr6N EL" pitchFamily="34" charset="-128"/>
                    </a:rPr>
                    <a:t>Health</a:t>
                  </a:r>
                </a:p>
              </p:txBody>
            </p:sp>
            <p:sp>
              <p:nvSpPr>
                <p:cNvPr id="44" name="TextBox 43"/>
                <p:cNvSpPr txBox="1"/>
                <p:nvPr/>
              </p:nvSpPr>
              <p:spPr>
                <a:xfrm>
                  <a:off x="4189002" y="2052886"/>
                  <a:ext cx="534121" cy="230832"/>
                </a:xfrm>
                <a:prstGeom prst="rect">
                  <a:avLst/>
                </a:prstGeom>
                <a:noFill/>
              </p:spPr>
              <p:txBody>
                <a:bodyPr wrap="none" rtlCol="0">
                  <a:spAutoFit/>
                </a:bodyPr>
                <a:lstStyle/>
                <a:p>
                  <a:r>
                    <a:rPr lang="en-US" altLang="zh-CN" sz="900" dirty="0" smtClean="0">
                      <a:solidFill>
                        <a:schemeClr val="bg1">
                          <a:lumMod val="95000"/>
                        </a:schemeClr>
                      </a:solidFill>
                      <a:latin typeface="Kozuka Gothic Pr6N EL" pitchFamily="34" charset="-128"/>
                      <a:ea typeface="Kozuka Gothic Pr6N EL" pitchFamily="34" charset="-128"/>
                    </a:rPr>
                    <a:t>History</a:t>
                  </a:r>
                </a:p>
              </p:txBody>
            </p:sp>
            <p:sp>
              <p:nvSpPr>
                <p:cNvPr id="45" name="TextBox 44"/>
                <p:cNvSpPr txBox="1"/>
                <p:nvPr/>
              </p:nvSpPr>
              <p:spPr>
                <a:xfrm>
                  <a:off x="4217569" y="2427734"/>
                  <a:ext cx="333746" cy="230832"/>
                </a:xfrm>
                <a:prstGeom prst="rect">
                  <a:avLst/>
                </a:prstGeom>
                <a:noFill/>
              </p:spPr>
              <p:txBody>
                <a:bodyPr wrap="none" rtlCol="0">
                  <a:spAutoFit/>
                </a:bodyPr>
                <a:lstStyle/>
                <a:p>
                  <a:r>
                    <a:rPr lang="en-US" altLang="zh-CN" sz="900" dirty="0" smtClean="0">
                      <a:solidFill>
                        <a:schemeClr val="bg1">
                          <a:lumMod val="95000"/>
                        </a:schemeClr>
                      </a:solidFill>
                      <a:latin typeface="Kozuka Gothic Pr6N EL" pitchFamily="34" charset="-128"/>
                      <a:ea typeface="Kozuka Gothic Pr6N EL" pitchFamily="34" charset="-128"/>
                    </a:rPr>
                    <a:t>Art</a:t>
                  </a:r>
                </a:p>
              </p:txBody>
            </p:sp>
            <p:pic>
              <p:nvPicPr>
                <p:cNvPr id="46" name="Picture 2" descr="D:\Users\Walter\Downloads\1402782845_circle-check.png"/>
                <p:cNvPicPr>
                  <a:picLocks noChangeAspect="1" noChangeArrowheads="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15527" y="2047873"/>
                  <a:ext cx="202042" cy="20204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D:\Users\Walter\Downloads\1402782845_circle-check.png"/>
                <p:cNvPicPr>
                  <a:picLocks noChangeAspect="1" noChangeArrowheads="1"/>
                </p:cNvPicPr>
                <p:nvPr/>
              </p:nvPicPr>
              <p:blipFill>
                <a:blip r:embed="rId13"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04381" y="1643027"/>
                  <a:ext cx="202042" cy="20204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D:\Users\Walter\Downloads\1402782845_circle-check.png"/>
                <p:cNvPicPr>
                  <a:picLocks noChangeAspect="1" noChangeArrowheads="1"/>
                </p:cNvPicPr>
                <p:nvPr/>
              </p:nvPicPr>
              <p:blipFill>
                <a:blip r:embed="rId13"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015527" y="2443246"/>
                  <a:ext cx="202042" cy="202042"/>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4189254" y="2818672"/>
                  <a:ext cx="705642" cy="230832"/>
                </a:xfrm>
                <a:prstGeom prst="rect">
                  <a:avLst/>
                </a:prstGeom>
                <a:noFill/>
              </p:spPr>
              <p:txBody>
                <a:bodyPr wrap="none" rtlCol="0">
                  <a:spAutoFit/>
                </a:bodyPr>
                <a:lstStyle/>
                <a:p>
                  <a:r>
                    <a:rPr lang="en-US" altLang="zh-CN" sz="900" dirty="0" smtClean="0">
                      <a:solidFill>
                        <a:schemeClr val="accent5"/>
                      </a:solidFill>
                      <a:latin typeface="Kozuka Gothic Pr6N EL" pitchFamily="34" charset="-128"/>
                      <a:ea typeface="Kozuka Gothic Pr6N EL" pitchFamily="34" charset="-128"/>
                    </a:rPr>
                    <a:t>Computer</a:t>
                  </a:r>
                </a:p>
              </p:txBody>
            </p:sp>
            <p:sp>
              <p:nvSpPr>
                <p:cNvPr id="50" name="同心圆 49"/>
                <p:cNvSpPr>
                  <a:spLocks noChangeAspect="1"/>
                </p:cNvSpPr>
                <p:nvPr/>
              </p:nvSpPr>
              <p:spPr>
                <a:xfrm>
                  <a:off x="4011474" y="2840160"/>
                  <a:ext cx="187855" cy="187855"/>
                </a:xfrm>
                <a:prstGeom prst="donut">
                  <a:avLst>
                    <a:gd name="adj" fmla="val 111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同心圆 50"/>
                <p:cNvSpPr>
                  <a:spLocks noChangeAspect="1"/>
                </p:cNvSpPr>
                <p:nvPr/>
              </p:nvSpPr>
              <p:spPr>
                <a:xfrm>
                  <a:off x="4011474" y="1252770"/>
                  <a:ext cx="187855" cy="187855"/>
                </a:xfrm>
                <a:prstGeom prst="donut">
                  <a:avLst>
                    <a:gd name="adj" fmla="val 111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TextBox 51"/>
                <p:cNvSpPr txBox="1"/>
                <p:nvPr/>
              </p:nvSpPr>
              <p:spPr>
                <a:xfrm>
                  <a:off x="4180251" y="1228522"/>
                  <a:ext cx="641522" cy="230832"/>
                </a:xfrm>
                <a:prstGeom prst="rect">
                  <a:avLst/>
                </a:prstGeom>
                <a:noFill/>
              </p:spPr>
              <p:txBody>
                <a:bodyPr wrap="none" rtlCol="0">
                  <a:spAutoFit/>
                </a:bodyPr>
                <a:lstStyle/>
                <a:p>
                  <a:r>
                    <a:rPr lang="en-US" altLang="zh-CN" sz="900" dirty="0" smtClean="0">
                      <a:solidFill>
                        <a:schemeClr val="bg1"/>
                      </a:solidFill>
                      <a:latin typeface="Kozuka Gothic Pr6N EL" pitchFamily="34" charset="-128"/>
                      <a:ea typeface="Kozuka Gothic Pr6N EL" pitchFamily="34" charset="-128"/>
                    </a:rPr>
                    <a:t>Select All</a:t>
                  </a:r>
                </a:p>
              </p:txBody>
            </p:sp>
            <p:sp>
              <p:nvSpPr>
                <p:cNvPr id="53" name="TextBox 52"/>
                <p:cNvSpPr txBox="1"/>
                <p:nvPr/>
              </p:nvSpPr>
              <p:spPr>
                <a:xfrm>
                  <a:off x="4194689" y="3133006"/>
                  <a:ext cx="476412" cy="230832"/>
                </a:xfrm>
                <a:prstGeom prst="rect">
                  <a:avLst/>
                </a:prstGeom>
                <a:noFill/>
              </p:spPr>
              <p:txBody>
                <a:bodyPr wrap="none" rtlCol="0">
                  <a:spAutoFit/>
                </a:bodyPr>
                <a:lstStyle/>
                <a:p>
                  <a:r>
                    <a:rPr lang="en-US" altLang="zh-CN" sz="900" dirty="0" smtClean="0">
                      <a:solidFill>
                        <a:schemeClr val="accent6"/>
                      </a:solidFill>
                      <a:latin typeface="Kozuka Gothic Pr6N EL" pitchFamily="34" charset="-128"/>
                      <a:ea typeface="Kozuka Gothic Pr6N EL" pitchFamily="34" charset="-128"/>
                    </a:rPr>
                    <a:t>Other</a:t>
                  </a:r>
                </a:p>
              </p:txBody>
            </p:sp>
            <p:sp>
              <p:nvSpPr>
                <p:cNvPr id="54" name="同心圆 53"/>
                <p:cNvSpPr>
                  <a:spLocks noChangeAspect="1"/>
                </p:cNvSpPr>
                <p:nvPr/>
              </p:nvSpPr>
              <p:spPr>
                <a:xfrm>
                  <a:off x="4016909" y="3154494"/>
                  <a:ext cx="187855" cy="187855"/>
                </a:xfrm>
                <a:prstGeom prst="donut">
                  <a:avLst>
                    <a:gd name="adj" fmla="val 111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4" name="直接连接符 63"/>
                <p:cNvCxnSpPr/>
                <p:nvPr/>
              </p:nvCxnSpPr>
              <p:spPr>
                <a:xfrm>
                  <a:off x="5024492" y="1483602"/>
                  <a:ext cx="1463117" cy="0"/>
                </a:xfrm>
                <a:prstGeom prst="line">
                  <a:avLst/>
                </a:prstGeom>
              </p:spPr>
              <p:style>
                <a:lnRef idx="1">
                  <a:schemeClr val="accent1"/>
                </a:lnRef>
                <a:fillRef idx="0">
                  <a:schemeClr val="accent1"/>
                </a:fillRef>
                <a:effectRef idx="0">
                  <a:schemeClr val="accent1"/>
                </a:effectRef>
                <a:fontRef idx="minor">
                  <a:schemeClr val="tx1"/>
                </a:fontRef>
              </p:style>
            </p:cxnSp>
            <p:pic>
              <p:nvPicPr>
                <p:cNvPr id="65" name="Picture 4" descr="D:\Users\Walter\Downloads\1402781327_icon-shar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392644" y="3837976"/>
                  <a:ext cx="195072" cy="1950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3419872" y="867487"/>
                <a:ext cx="1833762" cy="3222000"/>
                <a:chOff x="3419872" y="867487"/>
                <a:chExt cx="1833762" cy="3222000"/>
              </a:xfrm>
            </p:grpSpPr>
            <p:sp>
              <p:nvSpPr>
                <p:cNvPr id="66" name="矩形 65"/>
                <p:cNvSpPr/>
                <p:nvPr/>
              </p:nvSpPr>
              <p:spPr>
                <a:xfrm>
                  <a:off x="3419872" y="867487"/>
                  <a:ext cx="1833762" cy="3222000"/>
                </a:xfrm>
                <a:prstGeom prst="rect">
                  <a:avLst/>
                </a:prstGeom>
                <a:blipFill dpi="0" rotWithShape="1">
                  <a:blip r:embed="rId1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66"/>
                <p:cNvSpPr txBox="1"/>
                <p:nvPr/>
              </p:nvSpPr>
              <p:spPr>
                <a:xfrm>
                  <a:off x="3491880" y="892857"/>
                  <a:ext cx="800219" cy="307777"/>
                </a:xfrm>
                <a:prstGeom prst="rect">
                  <a:avLst/>
                </a:prstGeom>
                <a:noFill/>
              </p:spPr>
              <p:txBody>
                <a:bodyPr wrap="none" rtlCol="0">
                  <a:spAutoFit/>
                </a:bodyPr>
                <a:lstStyle/>
                <a:p>
                  <a:r>
                    <a:rPr lang="en-US" altLang="zh-CN" sz="1400" dirty="0" smtClean="0">
                      <a:solidFill>
                        <a:schemeClr val="bg1">
                          <a:lumMod val="95000"/>
                        </a:schemeClr>
                      </a:solidFill>
                      <a:latin typeface="微软雅黑" pitchFamily="34" charset="-122"/>
                      <a:ea typeface="微软雅黑" pitchFamily="34" charset="-122"/>
                    </a:rPr>
                    <a:t>Setting</a:t>
                  </a:r>
                </a:p>
              </p:txBody>
            </p:sp>
            <p:pic>
              <p:nvPicPr>
                <p:cNvPr id="3074" name="Picture 2" descr="D:\Users\Walter\Downloads\1402838191_home.png"/>
                <p:cNvPicPr>
                  <a:picLocks noChangeAspect="1" noChangeArrowheads="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567896" y="1563641"/>
                  <a:ext cx="204826" cy="204826"/>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3866712" y="1563640"/>
                  <a:ext cx="808235" cy="253916"/>
                </a:xfrm>
                <a:prstGeom prst="rect">
                  <a:avLst/>
                </a:prstGeom>
                <a:noFill/>
              </p:spPr>
              <p:txBody>
                <a:bodyPr wrap="none" rtlCol="0">
                  <a:spAutoFit/>
                </a:bodyPr>
                <a:lstStyle/>
                <a:p>
                  <a:r>
                    <a:rPr lang="en-US" altLang="zh-CN" sz="1050" dirty="0" smtClean="0">
                      <a:solidFill>
                        <a:schemeClr val="bg1">
                          <a:lumMod val="95000"/>
                        </a:schemeClr>
                      </a:solidFill>
                      <a:ea typeface="微软雅黑" pitchFamily="34" charset="-122"/>
                    </a:rPr>
                    <a:t>Home Page</a:t>
                  </a:r>
                </a:p>
              </p:txBody>
            </p:sp>
            <p:cxnSp>
              <p:nvCxnSpPr>
                <p:cNvPr id="70" name="直接连接符 69"/>
                <p:cNvCxnSpPr/>
                <p:nvPr/>
              </p:nvCxnSpPr>
              <p:spPr>
                <a:xfrm>
                  <a:off x="3567895" y="1866478"/>
                  <a:ext cx="115471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3076" name="Picture 4" descr="D:\Users\Walter\Downloads\1402838703_icon-ios7-contact-outline.png"/>
                <p:cNvPicPr>
                  <a:picLocks noChangeAspect="1" noChangeArrowheads="1"/>
                </p:cNvPicPr>
                <p:nvPr/>
              </p:nvPicPr>
              <p:blipFill>
                <a:blip r:embed="rId21" cstate="print">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533758" y="2010617"/>
                  <a:ext cx="273101" cy="273101"/>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p:cNvSpPr txBox="1"/>
                <p:nvPr/>
              </p:nvSpPr>
              <p:spPr>
                <a:xfrm>
                  <a:off x="3851920" y="2029802"/>
                  <a:ext cx="779381" cy="253916"/>
                </a:xfrm>
                <a:prstGeom prst="rect">
                  <a:avLst/>
                </a:prstGeom>
                <a:noFill/>
              </p:spPr>
              <p:txBody>
                <a:bodyPr wrap="none" rtlCol="0">
                  <a:spAutoFit/>
                </a:bodyPr>
                <a:lstStyle/>
                <a:p>
                  <a:r>
                    <a:rPr lang="en-US" altLang="zh-CN" sz="1050" dirty="0" smtClean="0">
                      <a:solidFill>
                        <a:schemeClr val="bg1">
                          <a:lumMod val="95000"/>
                        </a:schemeClr>
                      </a:solidFill>
                      <a:ea typeface="微软雅黑" pitchFamily="34" charset="-122"/>
                    </a:rPr>
                    <a:t>Contact Us</a:t>
                  </a:r>
                </a:p>
              </p:txBody>
            </p:sp>
            <p:cxnSp>
              <p:nvCxnSpPr>
                <p:cNvPr id="81" name="直接连接符 80"/>
                <p:cNvCxnSpPr/>
                <p:nvPr/>
              </p:nvCxnSpPr>
              <p:spPr>
                <a:xfrm>
                  <a:off x="3561306" y="2344213"/>
                  <a:ext cx="115471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3077" name="Picture 5" descr="D:\Users\Walter\Downloads\1402838973_downloading_updates.png"/>
                <p:cNvPicPr>
                  <a:picLocks noChangeAspect="1" noChangeArrowheads="1"/>
                </p:cNvPicPr>
                <p:nvPr/>
              </p:nvPicPr>
              <p:blipFill>
                <a:blip r:embed="rId23" cstate="print">
                  <a:extLst>
                    <a:ext uri="{BEBA8EAE-BF5A-486C-A8C5-ECC9F3942E4B}">
                      <a14:imgProps xmlns:a14="http://schemas.microsoft.com/office/drawing/2010/main">
                        <a14:imgLayer r:embed="rId2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561306" y="2504123"/>
                  <a:ext cx="211328" cy="211328"/>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3851920" y="2490407"/>
                  <a:ext cx="947695" cy="253916"/>
                </a:xfrm>
                <a:prstGeom prst="rect">
                  <a:avLst/>
                </a:prstGeom>
                <a:noFill/>
              </p:spPr>
              <p:txBody>
                <a:bodyPr wrap="none" rtlCol="0">
                  <a:spAutoFit/>
                </a:bodyPr>
                <a:lstStyle/>
                <a:p>
                  <a:r>
                    <a:rPr lang="en-US" altLang="zh-CN" sz="1050" dirty="0" smtClean="0">
                      <a:solidFill>
                        <a:schemeClr val="bg1">
                          <a:lumMod val="95000"/>
                        </a:schemeClr>
                      </a:solidFill>
                      <a:ea typeface="微软雅黑" pitchFamily="34" charset="-122"/>
                    </a:rPr>
                    <a:t>Check Update</a:t>
                  </a:r>
                </a:p>
              </p:txBody>
            </p:sp>
            <p:cxnSp>
              <p:nvCxnSpPr>
                <p:cNvPr id="83" name="直接连接符 82"/>
                <p:cNvCxnSpPr/>
                <p:nvPr/>
              </p:nvCxnSpPr>
              <p:spPr>
                <a:xfrm>
                  <a:off x="3563888" y="2787774"/>
                  <a:ext cx="115471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84" name="组合 83"/>
          <p:cNvGrpSpPr/>
          <p:nvPr/>
        </p:nvGrpSpPr>
        <p:grpSpPr>
          <a:xfrm>
            <a:off x="0" y="146853"/>
            <a:ext cx="6143213" cy="4760873"/>
            <a:chOff x="0" y="146853"/>
            <a:chExt cx="6143213" cy="4760873"/>
          </a:xfrm>
        </p:grpSpPr>
        <p:pic>
          <p:nvPicPr>
            <p:cNvPr id="85"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55272" t="9386" r="40668" b="26688"/>
            <a:stretch/>
          </p:blipFill>
          <p:spPr bwMode="auto">
            <a:xfrm>
              <a:off x="3376173" y="146853"/>
              <a:ext cx="400339" cy="4729153"/>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D:\Users\Walter\Downloads\61e6a2b7de5d8e5d9bdd90a20eb7a75f.jpg"/>
            <p:cNvPicPr>
              <a:picLocks noChangeAspect="1" noChangeArrowheads="1"/>
            </p:cNvPicPr>
            <p:nvPr/>
          </p:nvPicPr>
          <p:blipFill rotWithShape="1">
            <a:blip r:embed="rId4">
              <a:extLst>
                <a:ext uri="{28A0092B-C50C-407E-A947-70E740481C1C}">
                  <a14:useLocalDpi xmlns:a14="http://schemas.microsoft.com/office/drawing/2010/main" val="0"/>
                </a:ext>
              </a:extLst>
            </a:blip>
            <a:srcRect l="33655" t="9386" r="63304" b="26688"/>
            <a:stretch/>
          </p:blipFill>
          <p:spPr bwMode="auto">
            <a:xfrm>
              <a:off x="1247727" y="146853"/>
              <a:ext cx="299937" cy="4729153"/>
            </a:xfrm>
            <a:prstGeom prst="rect">
              <a:avLst/>
            </a:prstGeom>
            <a:noFill/>
            <a:extLst>
              <a:ext uri="{909E8E84-426E-40DD-AFC4-6F175D3DCCD1}">
                <a14:hiddenFill xmlns:a14="http://schemas.microsoft.com/office/drawing/2010/main">
                  <a:solidFill>
                    <a:srgbClr val="FFFFFF"/>
                  </a:solidFill>
                </a14:hiddenFill>
              </a:ext>
            </a:extLst>
          </p:spPr>
        </p:pic>
        <p:sp>
          <p:nvSpPr>
            <p:cNvPr id="87" name="矩形 86"/>
            <p:cNvSpPr/>
            <p:nvPr/>
          </p:nvSpPr>
          <p:spPr>
            <a:xfrm>
              <a:off x="0" y="146853"/>
              <a:ext cx="1247727" cy="472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3776512" y="178573"/>
              <a:ext cx="2366701" cy="472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TextBox 76"/>
          <p:cNvSpPr txBox="1"/>
          <p:nvPr/>
        </p:nvSpPr>
        <p:spPr>
          <a:xfrm>
            <a:off x="4644008" y="1203598"/>
            <a:ext cx="572593" cy="400110"/>
          </a:xfrm>
          <a:prstGeom prst="rect">
            <a:avLst/>
          </a:prstGeom>
          <a:noFill/>
        </p:spPr>
        <p:txBody>
          <a:bodyPr wrap="none" rtlCol="0">
            <a:spAutoFit/>
          </a:bodyPr>
          <a:lstStyle/>
          <a:p>
            <a:r>
              <a:rPr lang="en-US" altLang="zh-CN" sz="2000" dirty="0" smtClean="0">
                <a:solidFill>
                  <a:schemeClr val="tx1">
                    <a:lumMod val="65000"/>
                    <a:lumOff val="35000"/>
                  </a:schemeClr>
                </a:solidFill>
              </a:rPr>
              <a:t>The</a:t>
            </a:r>
          </a:p>
        </p:txBody>
      </p:sp>
      <p:sp>
        <p:nvSpPr>
          <p:cNvPr id="78" name="TextBox 77"/>
          <p:cNvSpPr txBox="1"/>
          <p:nvPr/>
        </p:nvSpPr>
        <p:spPr>
          <a:xfrm>
            <a:off x="4644008" y="1523672"/>
            <a:ext cx="1628972" cy="646331"/>
          </a:xfrm>
          <a:prstGeom prst="rect">
            <a:avLst/>
          </a:prstGeom>
          <a:noFill/>
        </p:spPr>
        <p:txBody>
          <a:bodyPr wrap="none" rtlCol="0">
            <a:spAutoFit/>
          </a:bodyPr>
          <a:lstStyle/>
          <a:p>
            <a:r>
              <a:rPr lang="en-US" altLang="zh-CN" sz="3600" dirty="0" smtClean="0">
                <a:solidFill>
                  <a:schemeClr val="tx1">
                    <a:lumMod val="75000"/>
                    <a:lumOff val="25000"/>
                  </a:schemeClr>
                </a:solidFill>
                <a:latin typeface="Kozuka Gothic Pr6N EL" pitchFamily="34" charset="-128"/>
                <a:ea typeface="Kozuka Gothic Pr6N EL" pitchFamily="34" charset="-128"/>
              </a:rPr>
              <a:t>Setting</a:t>
            </a:r>
            <a:endParaRPr lang="en-US" altLang="zh-CN" sz="3600" dirty="0">
              <a:solidFill>
                <a:schemeClr val="tx1">
                  <a:lumMod val="75000"/>
                  <a:lumOff val="25000"/>
                </a:schemeClr>
              </a:solidFill>
              <a:latin typeface="Kozuka Gothic Pr6N EL" pitchFamily="34" charset="-128"/>
              <a:ea typeface="Kozuka Gothic Pr6N EL" pitchFamily="34" charset="-128"/>
            </a:endParaRPr>
          </a:p>
        </p:txBody>
      </p:sp>
      <p:sp>
        <p:nvSpPr>
          <p:cNvPr id="79" name="TextBox 78"/>
          <p:cNvSpPr txBox="1"/>
          <p:nvPr/>
        </p:nvSpPr>
        <p:spPr>
          <a:xfrm>
            <a:off x="4697341" y="2109216"/>
            <a:ext cx="3924038" cy="307777"/>
          </a:xfrm>
          <a:prstGeom prst="rect">
            <a:avLst/>
          </a:prstGeom>
          <a:noFill/>
        </p:spPr>
        <p:txBody>
          <a:bodyPr wrap="square" rtlCol="0">
            <a:spAutoFit/>
          </a:bodyPr>
          <a:lstStyle/>
          <a:p>
            <a:r>
              <a:rPr lang="en-US" altLang="zh-CN" sz="1400" dirty="0" smtClean="0">
                <a:solidFill>
                  <a:schemeClr val="tx1">
                    <a:lumMod val="75000"/>
                    <a:lumOff val="25000"/>
                  </a:schemeClr>
                </a:solidFill>
              </a:rPr>
              <a:t>Touch the </a:t>
            </a:r>
            <a:r>
              <a:rPr lang="en-US" altLang="zh-CN" sz="1400" b="1" dirty="0" smtClean="0">
                <a:solidFill>
                  <a:srgbClr val="00B0F0"/>
                </a:solidFill>
              </a:rPr>
              <a:t>right up Conner</a:t>
            </a:r>
            <a:r>
              <a:rPr lang="en-US" altLang="zh-CN" sz="1400" dirty="0" smtClean="0">
                <a:solidFill>
                  <a:schemeClr val="tx1">
                    <a:lumMod val="75000"/>
                    <a:lumOff val="25000"/>
                  </a:schemeClr>
                </a:solidFill>
              </a:rPr>
              <a:t> to go to Setting page. </a:t>
            </a:r>
            <a:endParaRPr lang="en-US" altLang="zh-CN" sz="1400" dirty="0">
              <a:solidFill>
                <a:schemeClr val="tx1">
                  <a:lumMod val="75000"/>
                  <a:lumOff val="25000"/>
                </a:schemeClr>
              </a:solidFill>
            </a:endParaRPr>
          </a:p>
        </p:txBody>
      </p:sp>
      <p:sp>
        <p:nvSpPr>
          <p:cNvPr id="76" name="椭圆 75"/>
          <p:cNvSpPr/>
          <p:nvPr/>
        </p:nvSpPr>
        <p:spPr>
          <a:xfrm>
            <a:off x="3052737" y="834037"/>
            <a:ext cx="348135" cy="348135"/>
          </a:xfrm>
          <a:prstGeom prst="ellipse">
            <a:avLst/>
          </a:prstGeom>
          <a:solidFill>
            <a:schemeClr val="bg1">
              <a:lumMod val="95000"/>
              <a:alpha val="50000"/>
            </a:schemeClr>
          </a:solidFill>
          <a:ln w="3175">
            <a:solidFill>
              <a:schemeClr val="bg1">
                <a:lumMod val="50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415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76"/>
                                        </p:tgtEl>
                                      </p:cBhvr>
                                    </p:animEffect>
                                    <p:animScale>
                                      <p:cBhvr>
                                        <p:cTn id="12" dur="250" autoRev="1" fill="hold"/>
                                        <p:tgtEl>
                                          <p:spTgt spid="76"/>
                                        </p:tgtEl>
                                      </p:cBhvr>
                                      <p:by x="105000" y="105000"/>
                                    </p:animScale>
                                  </p:childTnLst>
                                </p:cTn>
                              </p:par>
                            </p:childTnLst>
                          </p:cTn>
                        </p:par>
                        <p:par>
                          <p:cTn id="13" fill="hold">
                            <p:stCondLst>
                              <p:cond delay="500"/>
                            </p:stCondLst>
                            <p:childTnLst>
                              <p:par>
                                <p:cTn id="14" presetID="1" presetClass="exit" presetSubtype="0" fill="hold" grpId="1" nodeType="afterEffect">
                                  <p:stCondLst>
                                    <p:cond delay="0"/>
                                  </p:stCondLst>
                                  <p:childTnLst>
                                    <p:set>
                                      <p:cBhvr>
                                        <p:cTn id="15" dur="1" fill="hold">
                                          <p:stCondLst>
                                            <p:cond delay="0"/>
                                          </p:stCondLst>
                                        </p:cTn>
                                        <p:tgtEl>
                                          <p:spTgt spid="76"/>
                                        </p:tgtEl>
                                        <p:attrNameLst>
                                          <p:attrName>style.visibility</p:attrName>
                                        </p:attrNameLst>
                                      </p:cBhvr>
                                      <p:to>
                                        <p:strVal val="hidden"/>
                                      </p:to>
                                    </p:set>
                                  </p:childTnLst>
                                </p:cTn>
                              </p:par>
                            </p:childTnLst>
                          </p:cTn>
                        </p:par>
                        <p:par>
                          <p:cTn id="16" fill="hold">
                            <p:stCondLst>
                              <p:cond delay="500"/>
                            </p:stCondLst>
                            <p:childTnLst>
                              <p:par>
                                <p:cTn id="17" presetID="35" presetClass="path" presetSubtype="0" accel="50000" decel="50000" fill="hold" nodeType="afterEffect">
                                  <p:stCondLst>
                                    <p:cond delay="0"/>
                                  </p:stCondLst>
                                  <p:childTnLst>
                                    <p:animMotion origin="layout" path="M 2.77778E-7 3.36114E-6 L -0.15139 3.36114E-6 " pathEditMode="relative" rAng="0" ptsTypes="AA">
                                      <p:cBhvr>
                                        <p:cTn id="18" dur="500" fill="hold"/>
                                        <p:tgtEl>
                                          <p:spTgt spid="7"/>
                                        </p:tgtEl>
                                        <p:attrNameLst>
                                          <p:attrName>ppt_x</p:attrName>
                                          <p:attrName>ppt_y</p:attrName>
                                        </p:attrNameLst>
                                      </p:cBhvr>
                                      <p:rCtr x="-756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76" grpId="0" animBg="1"/>
      <p:bldP spid="76"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2526</TotalTime>
  <Words>659</Words>
  <Application>Microsoft Office PowerPoint</Application>
  <PresentationFormat>On-screen Show (16:9)</PresentationFormat>
  <Paragraphs>120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Walter</dc:creator>
  <cp:lastModifiedBy>Hou, Xiaokun</cp:lastModifiedBy>
  <cp:revision>34</cp:revision>
  <dcterms:created xsi:type="dcterms:W3CDTF">2014-06-14T15:04:49Z</dcterms:created>
  <dcterms:modified xsi:type="dcterms:W3CDTF">2014-06-23T03:47:19Z</dcterms:modified>
</cp:coreProperties>
</file>