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1"/>
  </p:notesMasterIdLst>
  <p:sldIdLst>
    <p:sldId id="256" r:id="rId2"/>
    <p:sldId id="257" r:id="rId3"/>
    <p:sldId id="258" r:id="rId4"/>
    <p:sldId id="263" r:id="rId5"/>
    <p:sldId id="259" r:id="rId6"/>
    <p:sldId id="264" r:id="rId7"/>
    <p:sldId id="265" r:id="rId8"/>
    <p:sldId id="266" r:id="rId9"/>
    <p:sldId id="260" r:id="rId10"/>
    <p:sldId id="267" r:id="rId11"/>
    <p:sldId id="272" r:id="rId12"/>
    <p:sldId id="273" r:id="rId13"/>
    <p:sldId id="268" r:id="rId14"/>
    <p:sldId id="274" r:id="rId15"/>
    <p:sldId id="269" r:id="rId16"/>
    <p:sldId id="261" r:id="rId17"/>
    <p:sldId id="275" r:id="rId18"/>
    <p:sldId id="271" r:id="rId19"/>
    <p:sldId id="262" r:id="rId20"/>
  </p:sldIdLst>
  <p:sldSz cx="18288000" cy="10287000"/>
  <p:notesSz cx="18288000" cy="10287000"/>
  <p:embeddedFontLst>
    <p:embeddedFont>
      <p:font typeface="Be Vietnam Pro" panose="020B0604020202020204" charset="0"/>
      <p:regular r:id="rId22"/>
      <p:bold r:id="rId23"/>
      <p:italic r:id="rId24"/>
      <p:boldItalic r:id="rId25"/>
    </p:embeddedFont>
    <p:embeddedFont>
      <p:font typeface="Be Vietnam Pro Light" panose="020B0604020202020204" charset="0"/>
      <p:regular r:id="rId26"/>
      <p:bold r:id="rId27"/>
      <p:italic r:id="rId28"/>
      <p:boldItalic r:id="rId29"/>
    </p:embeddedFont>
    <p:embeddedFont>
      <p:font typeface="Be Vietnam Pro Medium" panose="020B0604020202020204" charset="0"/>
      <p:regular r:id="rId30"/>
      <p:bold r:id="rId31"/>
      <p:italic r:id="rId32"/>
      <p:boldItalic r:id="rId33"/>
    </p:embeddedFont>
    <p:embeddedFont>
      <p:font typeface="Be Vietnam Pro SemiBold" panose="020B0604020202020204" charset="0"/>
      <p:regular r:id="rId34"/>
      <p:bold r:id="rId35"/>
      <p:italic r:id="rId36"/>
      <p:boldItalic r:id="rId37"/>
    </p:embeddedFont>
    <p:embeddedFont>
      <p:font typeface="League Spartan" panose="020B0604020202020204" charset="0"/>
      <p:regular r:id="rId38"/>
      <p:bold r:id="rId39"/>
    </p:embeddedFont>
    <p:embeddedFont>
      <p:font typeface="Open Sans" panose="020B0606030504020204" pitchFamily="34" charset="0"/>
      <p:regular r:id="rId40"/>
      <p:bold r:id="rId41"/>
      <p:italic r:id="rId42"/>
      <p:boldItalic r:id="rId43"/>
    </p:embeddedFont>
    <p:embeddedFont>
      <p:font typeface="Raleway" pitchFamily="2" charset="0"/>
      <p:bold r:id="rId44"/>
    </p:embeddedFont>
    <p:embeddedFont>
      <p:font typeface="Segoe UI" panose="020B0502040204020203"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1F647-0CB6-CCB4-B9B9-AEB3C6B84392}" v="455" dt="2025-01-11T17:08:11.926"/>
    <p1510:client id="{2183623B-75E9-E96C-1BA7-17FE5DEA0FE0}" v="1675" dt="2025-01-11T18:54:40.457"/>
    <p1510:client id="{3E5F65E0-3CDD-0BD3-F619-501AB6D41126}" v="2046" dt="2025-01-11T17:46:41.317"/>
    <p1510:client id="{50D5F647-4D46-EA34-D081-A9B34C72FA27}" v="154" dt="2025-01-11T14:23:27.262"/>
    <p1510:client id="{8A8AF86C-FCD7-61E9-324C-35B1E9E14F32}" v="290" dt="2025-01-11T16:30:59.250"/>
    <p1510:client id="{94582C42-782A-74D2-6038-258879F007DF}" v="20" dt="2025-01-11T14:27:26.933"/>
    <p1510:client id="{AA168833-81E7-A7E8-4A87-2B1FD1A4806B}" v="24" dt="2025-01-11T13:03:31.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580" y="6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font" Target="fonts/font2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openxmlformats.org/officeDocument/2006/relationships/font" Target="fonts/font27.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20" Type="http://schemas.openxmlformats.org/officeDocument/2006/relationships/slide" Target="slides/slide19.xml"/><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02e7607831_0_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02e7607831_0_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2e7607831_0_22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02e7607831_0_22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082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2e7607831_0_22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02e7607831_0_22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494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2e7607831_0_22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02e7607831_0_22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640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2e7607831_0_22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02e7607831_0_22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51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2e7607831_0_22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02e7607831_0_22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4616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2e7607831_0_22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02e7607831_0_22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5219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2e7607831_0_229: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02e7607831_0_229: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2e7607831_0_229: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02e7607831_0_229: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401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02e7607831_0_229: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02e7607831_0_229: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7226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02e7607831_0_236: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02e7607831_0_236: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02e7607831_0_197:notes"/>
          <p:cNvSpPr>
            <a:spLocks noGrp="1" noRot="1" noChangeAspect="1"/>
          </p:cNvSpPr>
          <p:nvPr>
            <p:ph type="sldImg" idx="2"/>
          </p:nvPr>
        </p:nvSpPr>
        <p:spPr>
          <a:xfrm>
            <a:off x="3048600" y="771525"/>
            <a:ext cx="12192600" cy="3857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02e7607831_0_197: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2e7607831_0_205: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2e7607831_0_205: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2e7607831_0_205: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2e7607831_0_205: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054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02e7607831_0_21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02e7607831_0_213: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02e7607831_0_21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02e7607831_0_213: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6948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02e7607831_0_21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02e7607831_0_213: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793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02e7607831_0_21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02e7607831_0_213: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357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2e7607831_0_22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02e7607831_0_22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0" name="Google Shape;10;p2"/>
          <p:cNvSpPr txBox="1">
            <a:spLocks noGrp="1"/>
          </p:cNvSpPr>
          <p:nvPr>
            <p:ph type="ctrTitle"/>
          </p:nvPr>
        </p:nvSpPr>
        <p:spPr>
          <a:xfrm>
            <a:off x="3018300" y="2020050"/>
            <a:ext cx="12251400" cy="4147200"/>
          </a:xfrm>
          <a:prstGeom prst="rect">
            <a:avLst/>
          </a:prstGeom>
        </p:spPr>
        <p:txBody>
          <a:bodyPr spcFirstLastPara="1" wrap="square" lIns="182850" tIns="182850" rIns="182850" bIns="182850" anchor="b" anchorCtr="0">
            <a:noAutofit/>
          </a:bodyPr>
          <a:lstStyle>
            <a:lvl1pPr lvl="0" algn="ctr">
              <a:spcBef>
                <a:spcPts val="0"/>
              </a:spcBef>
              <a:spcAft>
                <a:spcPts val="0"/>
              </a:spcAft>
              <a:buClr>
                <a:srgbClr val="191919"/>
              </a:buClr>
              <a:buSzPts val="10400"/>
              <a:buNone/>
              <a:defRPr sz="12000">
                <a:latin typeface="Be Vietnam Pro"/>
                <a:ea typeface="Be Vietnam Pro"/>
                <a:cs typeface="Be Vietnam Pro"/>
                <a:sym typeface="Be Vietnam Pro"/>
              </a:defRPr>
            </a:lvl1pPr>
            <a:lvl2pPr lvl="1" algn="ctr">
              <a:spcBef>
                <a:spcPts val="0"/>
              </a:spcBef>
              <a:spcAft>
                <a:spcPts val="0"/>
              </a:spcAft>
              <a:buClr>
                <a:srgbClr val="191919"/>
              </a:buClr>
              <a:buSzPts val="10400"/>
              <a:buNone/>
              <a:defRPr sz="10400">
                <a:solidFill>
                  <a:srgbClr val="191919"/>
                </a:solidFill>
              </a:defRPr>
            </a:lvl2pPr>
            <a:lvl3pPr lvl="2" algn="ctr">
              <a:spcBef>
                <a:spcPts val="0"/>
              </a:spcBef>
              <a:spcAft>
                <a:spcPts val="0"/>
              </a:spcAft>
              <a:buClr>
                <a:srgbClr val="191919"/>
              </a:buClr>
              <a:buSzPts val="10400"/>
              <a:buNone/>
              <a:defRPr sz="10400">
                <a:solidFill>
                  <a:srgbClr val="191919"/>
                </a:solidFill>
              </a:defRPr>
            </a:lvl3pPr>
            <a:lvl4pPr lvl="3" algn="ctr">
              <a:spcBef>
                <a:spcPts val="0"/>
              </a:spcBef>
              <a:spcAft>
                <a:spcPts val="0"/>
              </a:spcAft>
              <a:buClr>
                <a:srgbClr val="191919"/>
              </a:buClr>
              <a:buSzPts val="10400"/>
              <a:buNone/>
              <a:defRPr sz="10400">
                <a:solidFill>
                  <a:srgbClr val="191919"/>
                </a:solidFill>
              </a:defRPr>
            </a:lvl4pPr>
            <a:lvl5pPr lvl="4" algn="ctr">
              <a:spcBef>
                <a:spcPts val="0"/>
              </a:spcBef>
              <a:spcAft>
                <a:spcPts val="0"/>
              </a:spcAft>
              <a:buClr>
                <a:srgbClr val="191919"/>
              </a:buClr>
              <a:buSzPts val="10400"/>
              <a:buNone/>
              <a:defRPr sz="10400">
                <a:solidFill>
                  <a:srgbClr val="191919"/>
                </a:solidFill>
              </a:defRPr>
            </a:lvl5pPr>
            <a:lvl6pPr lvl="5" algn="ctr">
              <a:spcBef>
                <a:spcPts val="0"/>
              </a:spcBef>
              <a:spcAft>
                <a:spcPts val="0"/>
              </a:spcAft>
              <a:buClr>
                <a:srgbClr val="191919"/>
              </a:buClr>
              <a:buSzPts val="10400"/>
              <a:buNone/>
              <a:defRPr sz="10400">
                <a:solidFill>
                  <a:srgbClr val="191919"/>
                </a:solidFill>
              </a:defRPr>
            </a:lvl6pPr>
            <a:lvl7pPr lvl="6" algn="ctr">
              <a:spcBef>
                <a:spcPts val="0"/>
              </a:spcBef>
              <a:spcAft>
                <a:spcPts val="0"/>
              </a:spcAft>
              <a:buClr>
                <a:srgbClr val="191919"/>
              </a:buClr>
              <a:buSzPts val="10400"/>
              <a:buNone/>
              <a:defRPr sz="10400">
                <a:solidFill>
                  <a:srgbClr val="191919"/>
                </a:solidFill>
              </a:defRPr>
            </a:lvl7pPr>
            <a:lvl8pPr lvl="7" algn="ctr">
              <a:spcBef>
                <a:spcPts val="0"/>
              </a:spcBef>
              <a:spcAft>
                <a:spcPts val="0"/>
              </a:spcAft>
              <a:buClr>
                <a:srgbClr val="191919"/>
              </a:buClr>
              <a:buSzPts val="10400"/>
              <a:buNone/>
              <a:defRPr sz="10400">
                <a:solidFill>
                  <a:srgbClr val="191919"/>
                </a:solidFill>
              </a:defRPr>
            </a:lvl8pPr>
            <a:lvl9pPr lvl="8" algn="ctr">
              <a:spcBef>
                <a:spcPts val="0"/>
              </a:spcBef>
              <a:spcAft>
                <a:spcPts val="0"/>
              </a:spcAft>
              <a:buClr>
                <a:srgbClr val="191919"/>
              </a:buClr>
              <a:buSzPts val="10400"/>
              <a:buNone/>
              <a:defRPr sz="10400">
                <a:solidFill>
                  <a:srgbClr val="191919"/>
                </a:solidFill>
              </a:defRPr>
            </a:lvl9pPr>
          </a:lstStyle>
          <a:p>
            <a:endParaRPr/>
          </a:p>
        </p:txBody>
      </p:sp>
      <p:sp>
        <p:nvSpPr>
          <p:cNvPr id="11" name="Google Shape;11;p2"/>
          <p:cNvSpPr txBox="1">
            <a:spLocks noGrp="1"/>
          </p:cNvSpPr>
          <p:nvPr>
            <p:ph type="subTitle" idx="1"/>
          </p:nvPr>
        </p:nvSpPr>
        <p:spPr>
          <a:xfrm>
            <a:off x="6621900" y="7500350"/>
            <a:ext cx="5044200" cy="1482600"/>
          </a:xfrm>
          <a:prstGeom prst="rect">
            <a:avLst/>
          </a:prstGeom>
        </p:spPr>
        <p:txBody>
          <a:bodyPr spcFirstLastPara="1" wrap="square" lIns="182850" tIns="182850" rIns="182850" bIns="182850" anchor="t" anchorCtr="0">
            <a:noAutofit/>
          </a:bodyPr>
          <a:lstStyle>
            <a:lvl1pPr lvl="0" algn="ctr">
              <a:lnSpc>
                <a:spcPct val="100000"/>
              </a:lnSpc>
              <a:spcBef>
                <a:spcPts val="0"/>
              </a:spcBef>
              <a:spcAft>
                <a:spcPts val="0"/>
              </a:spcAft>
              <a:buSzPts val="2800"/>
              <a:buNone/>
              <a:defRPr sz="32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48" name="Google Shape;48;p11"/>
          <p:cNvSpPr txBox="1">
            <a:spLocks noGrp="1"/>
          </p:cNvSpPr>
          <p:nvPr>
            <p:ph type="title" hasCustomPrompt="1"/>
          </p:nvPr>
        </p:nvSpPr>
        <p:spPr>
          <a:xfrm>
            <a:off x="2568000" y="2934121"/>
            <a:ext cx="13152000" cy="2284200"/>
          </a:xfrm>
          <a:prstGeom prst="rect">
            <a:avLst/>
          </a:prstGeom>
        </p:spPr>
        <p:txBody>
          <a:bodyPr spcFirstLastPara="1" wrap="square" lIns="182850" tIns="182850" rIns="182850" bIns="182850" anchor="b" anchorCtr="0">
            <a:noAutofit/>
          </a:bodyPr>
          <a:lstStyle>
            <a:lvl1pPr lvl="0" algn="ctr">
              <a:spcBef>
                <a:spcPts val="0"/>
              </a:spcBef>
              <a:spcAft>
                <a:spcPts val="0"/>
              </a:spcAft>
              <a:buSzPts val="19200"/>
              <a:buNone/>
              <a:defRPr sz="12000">
                <a:solidFill>
                  <a:schemeClr val="accent1"/>
                </a:solidFill>
                <a:latin typeface="Be Vietnam Pro Thin"/>
                <a:ea typeface="Be Vietnam Pro Thin"/>
                <a:cs typeface="Be Vietnam Pro Thin"/>
                <a:sym typeface="Be Vietnam Pro Thin"/>
              </a:defRPr>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r>
              <a:t>xx%</a:t>
            </a:r>
          </a:p>
        </p:txBody>
      </p:sp>
      <p:sp>
        <p:nvSpPr>
          <p:cNvPr id="49" name="Google Shape;49;p11"/>
          <p:cNvSpPr txBox="1">
            <a:spLocks noGrp="1"/>
          </p:cNvSpPr>
          <p:nvPr>
            <p:ph type="subTitle" idx="1"/>
          </p:nvPr>
        </p:nvSpPr>
        <p:spPr>
          <a:xfrm>
            <a:off x="2568000" y="5532450"/>
            <a:ext cx="13152000" cy="1426800"/>
          </a:xfrm>
          <a:prstGeom prst="rect">
            <a:avLst/>
          </a:prstGeom>
        </p:spPr>
        <p:txBody>
          <a:bodyPr spcFirstLastPara="1" wrap="square" lIns="182850" tIns="182850" rIns="182850" bIns="182850" anchor="t" anchorCtr="0">
            <a:noAutofit/>
          </a:bodyPr>
          <a:lstStyle>
            <a:lvl1pPr lvl="0" algn="ctr" rtl="0">
              <a:lnSpc>
                <a:spcPct val="100000"/>
              </a:lnSpc>
              <a:spcBef>
                <a:spcPts val="0"/>
              </a:spcBef>
              <a:spcAft>
                <a:spcPts val="0"/>
              </a:spcAft>
              <a:buSzPts val="3200"/>
              <a:buNone/>
              <a:defRPr sz="3200"/>
            </a:lvl1pPr>
            <a:lvl2pPr lvl="1" algn="ctr" rtl="0">
              <a:lnSpc>
                <a:spcPct val="100000"/>
              </a:lnSpc>
              <a:spcBef>
                <a:spcPts val="0"/>
              </a:spcBef>
              <a:spcAft>
                <a:spcPts val="0"/>
              </a:spcAft>
              <a:buSzPts val="3200"/>
              <a:buNone/>
              <a:defRPr sz="3200"/>
            </a:lvl2pPr>
            <a:lvl3pPr lvl="2" algn="ctr" rtl="0">
              <a:lnSpc>
                <a:spcPct val="100000"/>
              </a:lnSpc>
              <a:spcBef>
                <a:spcPts val="0"/>
              </a:spcBef>
              <a:spcAft>
                <a:spcPts val="0"/>
              </a:spcAft>
              <a:buSzPts val="3200"/>
              <a:buNone/>
              <a:defRPr sz="3200"/>
            </a:lvl3pPr>
            <a:lvl4pPr lvl="3" algn="ctr" rtl="0">
              <a:lnSpc>
                <a:spcPct val="100000"/>
              </a:lnSpc>
              <a:spcBef>
                <a:spcPts val="0"/>
              </a:spcBef>
              <a:spcAft>
                <a:spcPts val="0"/>
              </a:spcAft>
              <a:buSzPts val="3200"/>
              <a:buNone/>
              <a:defRPr sz="3200"/>
            </a:lvl4pPr>
            <a:lvl5pPr lvl="4" algn="ctr" rtl="0">
              <a:lnSpc>
                <a:spcPct val="100000"/>
              </a:lnSpc>
              <a:spcBef>
                <a:spcPts val="0"/>
              </a:spcBef>
              <a:spcAft>
                <a:spcPts val="0"/>
              </a:spcAft>
              <a:buSzPts val="3200"/>
              <a:buNone/>
              <a:defRPr sz="3200"/>
            </a:lvl5pPr>
            <a:lvl6pPr lvl="5" algn="ctr" rtl="0">
              <a:lnSpc>
                <a:spcPct val="100000"/>
              </a:lnSpc>
              <a:spcBef>
                <a:spcPts val="0"/>
              </a:spcBef>
              <a:spcAft>
                <a:spcPts val="0"/>
              </a:spcAft>
              <a:buSzPts val="3200"/>
              <a:buNone/>
              <a:defRPr sz="3200"/>
            </a:lvl6pPr>
            <a:lvl7pPr lvl="6" algn="ctr" rtl="0">
              <a:lnSpc>
                <a:spcPct val="100000"/>
              </a:lnSpc>
              <a:spcBef>
                <a:spcPts val="0"/>
              </a:spcBef>
              <a:spcAft>
                <a:spcPts val="0"/>
              </a:spcAft>
              <a:buSzPts val="3200"/>
              <a:buNone/>
              <a:defRPr sz="3200"/>
            </a:lvl7pPr>
            <a:lvl8pPr lvl="7" algn="ctr" rtl="0">
              <a:lnSpc>
                <a:spcPct val="100000"/>
              </a:lnSpc>
              <a:spcBef>
                <a:spcPts val="0"/>
              </a:spcBef>
              <a:spcAft>
                <a:spcPts val="0"/>
              </a:spcAft>
              <a:buSzPts val="3200"/>
              <a:buNone/>
              <a:defRPr sz="3200"/>
            </a:lvl8pPr>
            <a:lvl9pPr lvl="8" algn="ctr" rtl="0">
              <a:lnSpc>
                <a:spcPct val="100000"/>
              </a:lnSpc>
              <a:spcBef>
                <a:spcPts val="0"/>
              </a:spcBef>
              <a:spcAft>
                <a:spcPts val="0"/>
              </a:spcAft>
              <a:buSzPts val="3200"/>
              <a:buNone/>
              <a:defRPr sz="32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53" name="Google Shape;53;p13"/>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54" name="Google Shape;54;p13"/>
          <p:cNvSpPr txBox="1">
            <a:spLocks noGrp="1"/>
          </p:cNvSpPr>
          <p:nvPr>
            <p:ph type="title" idx="2" hasCustomPrompt="1"/>
          </p:nvPr>
        </p:nvSpPr>
        <p:spPr>
          <a:xfrm>
            <a:off x="1713379" y="2948650"/>
            <a:ext cx="1445400" cy="895200"/>
          </a:xfrm>
          <a:prstGeom prst="rect">
            <a:avLst/>
          </a:prstGeom>
          <a:noFill/>
        </p:spPr>
        <p:txBody>
          <a:bodyPr spcFirstLastPara="1" wrap="square" lIns="182850" tIns="182850" rIns="182850" bIns="182850" anchor="ctr" anchorCtr="0">
            <a:noAutofit/>
          </a:bodyPr>
          <a:lstStyle>
            <a:lvl1pPr lvl="0" rtl="0">
              <a:spcBef>
                <a:spcPts val="0"/>
              </a:spcBef>
              <a:spcAft>
                <a:spcPts val="0"/>
              </a:spcAft>
              <a:buSzPts val="6000"/>
              <a:buNone/>
              <a:defRPr sz="5000">
                <a:solidFill>
                  <a:schemeClr val="accent1"/>
                </a:solidFill>
                <a:latin typeface="Be Vietnam Pro Thin"/>
                <a:ea typeface="Be Vietnam Pro Thin"/>
                <a:cs typeface="Be Vietnam Pro Thin"/>
                <a:sym typeface="Be Vietnam Pro Thin"/>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5" name="Google Shape;55;p13"/>
          <p:cNvSpPr txBox="1">
            <a:spLocks noGrp="1"/>
          </p:cNvSpPr>
          <p:nvPr>
            <p:ph type="title" idx="3" hasCustomPrompt="1"/>
          </p:nvPr>
        </p:nvSpPr>
        <p:spPr>
          <a:xfrm>
            <a:off x="1713379" y="6051650"/>
            <a:ext cx="1445400" cy="895200"/>
          </a:xfrm>
          <a:prstGeom prst="rect">
            <a:avLst/>
          </a:prstGeom>
          <a:noFill/>
        </p:spPr>
        <p:txBody>
          <a:bodyPr spcFirstLastPara="1" wrap="square" lIns="182850" tIns="182850" rIns="182850" bIns="182850" anchor="ctr" anchorCtr="0">
            <a:noAutofit/>
          </a:bodyPr>
          <a:lstStyle>
            <a:lvl1pPr lvl="0" rtl="0">
              <a:spcBef>
                <a:spcPts val="0"/>
              </a:spcBef>
              <a:spcAft>
                <a:spcPts val="0"/>
              </a:spcAft>
              <a:buSzPts val="6000"/>
              <a:buNone/>
              <a:defRPr sz="5000">
                <a:solidFill>
                  <a:schemeClr val="accent1"/>
                </a:solidFill>
                <a:latin typeface="Be Vietnam Pro Thin"/>
                <a:ea typeface="Be Vietnam Pro Thin"/>
                <a:cs typeface="Be Vietnam Pro Thin"/>
                <a:sym typeface="Be Vietnam Pro Thin"/>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6" name="Google Shape;56;p13"/>
          <p:cNvSpPr txBox="1">
            <a:spLocks noGrp="1"/>
          </p:cNvSpPr>
          <p:nvPr>
            <p:ph type="title" idx="4" hasCustomPrompt="1"/>
          </p:nvPr>
        </p:nvSpPr>
        <p:spPr>
          <a:xfrm>
            <a:off x="7124350" y="2948650"/>
            <a:ext cx="1445400" cy="895200"/>
          </a:xfrm>
          <a:prstGeom prst="rect">
            <a:avLst/>
          </a:prstGeom>
          <a:noFill/>
        </p:spPr>
        <p:txBody>
          <a:bodyPr spcFirstLastPara="1" wrap="square" lIns="182850" tIns="182850" rIns="182850" bIns="182850" anchor="ctr" anchorCtr="0">
            <a:noAutofit/>
          </a:bodyPr>
          <a:lstStyle>
            <a:lvl1pPr lvl="0" rtl="0">
              <a:spcBef>
                <a:spcPts val="0"/>
              </a:spcBef>
              <a:spcAft>
                <a:spcPts val="0"/>
              </a:spcAft>
              <a:buSzPts val="6000"/>
              <a:buNone/>
              <a:defRPr sz="5000">
                <a:solidFill>
                  <a:schemeClr val="accent1"/>
                </a:solidFill>
                <a:latin typeface="Be Vietnam Pro Thin"/>
                <a:ea typeface="Be Vietnam Pro Thin"/>
                <a:cs typeface="Be Vietnam Pro Thin"/>
                <a:sym typeface="Be Vietnam Pro Thin"/>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7" name="Google Shape;57;p13"/>
          <p:cNvSpPr txBox="1">
            <a:spLocks noGrp="1"/>
          </p:cNvSpPr>
          <p:nvPr>
            <p:ph type="title" idx="5" hasCustomPrompt="1"/>
          </p:nvPr>
        </p:nvSpPr>
        <p:spPr>
          <a:xfrm>
            <a:off x="7124350" y="6051650"/>
            <a:ext cx="1445400" cy="895200"/>
          </a:xfrm>
          <a:prstGeom prst="rect">
            <a:avLst/>
          </a:prstGeom>
          <a:noFill/>
        </p:spPr>
        <p:txBody>
          <a:bodyPr spcFirstLastPara="1" wrap="square" lIns="182850" tIns="182850" rIns="182850" bIns="182850" anchor="ctr" anchorCtr="0">
            <a:noAutofit/>
          </a:bodyPr>
          <a:lstStyle>
            <a:lvl1pPr lvl="0" rtl="0">
              <a:spcBef>
                <a:spcPts val="0"/>
              </a:spcBef>
              <a:spcAft>
                <a:spcPts val="0"/>
              </a:spcAft>
              <a:buSzPts val="6000"/>
              <a:buNone/>
              <a:defRPr sz="5000">
                <a:solidFill>
                  <a:schemeClr val="accent1"/>
                </a:solidFill>
                <a:latin typeface="Be Vietnam Pro Thin"/>
                <a:ea typeface="Be Vietnam Pro Thin"/>
                <a:cs typeface="Be Vietnam Pro Thin"/>
                <a:sym typeface="Be Vietnam Pro Thin"/>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8" name="Google Shape;58;p13"/>
          <p:cNvSpPr txBox="1">
            <a:spLocks noGrp="1"/>
          </p:cNvSpPr>
          <p:nvPr>
            <p:ph type="title" idx="6" hasCustomPrompt="1"/>
          </p:nvPr>
        </p:nvSpPr>
        <p:spPr>
          <a:xfrm>
            <a:off x="12535306" y="2920521"/>
            <a:ext cx="1445400" cy="895200"/>
          </a:xfrm>
          <a:prstGeom prst="rect">
            <a:avLst/>
          </a:prstGeom>
          <a:noFill/>
        </p:spPr>
        <p:txBody>
          <a:bodyPr spcFirstLastPara="1" wrap="square" lIns="182850" tIns="182850" rIns="182850" bIns="182850" anchor="ctr" anchorCtr="0">
            <a:noAutofit/>
          </a:bodyPr>
          <a:lstStyle>
            <a:lvl1pPr lvl="0" rtl="0">
              <a:spcBef>
                <a:spcPts val="0"/>
              </a:spcBef>
              <a:spcAft>
                <a:spcPts val="0"/>
              </a:spcAft>
              <a:buSzPts val="6000"/>
              <a:buNone/>
              <a:defRPr sz="5000">
                <a:solidFill>
                  <a:schemeClr val="accent1"/>
                </a:solidFill>
                <a:latin typeface="Be Vietnam Pro Thin"/>
                <a:ea typeface="Be Vietnam Pro Thin"/>
                <a:cs typeface="Be Vietnam Pro Thin"/>
                <a:sym typeface="Be Vietnam Pro Thin"/>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9" name="Google Shape;59;p13"/>
          <p:cNvSpPr txBox="1">
            <a:spLocks noGrp="1"/>
          </p:cNvSpPr>
          <p:nvPr>
            <p:ph type="title" idx="7" hasCustomPrompt="1"/>
          </p:nvPr>
        </p:nvSpPr>
        <p:spPr>
          <a:xfrm>
            <a:off x="12535306" y="6051650"/>
            <a:ext cx="1445400" cy="895200"/>
          </a:xfrm>
          <a:prstGeom prst="rect">
            <a:avLst/>
          </a:prstGeom>
          <a:noFill/>
        </p:spPr>
        <p:txBody>
          <a:bodyPr spcFirstLastPara="1" wrap="square" lIns="182850" tIns="182850" rIns="182850" bIns="182850" anchor="ctr" anchorCtr="0">
            <a:noAutofit/>
          </a:bodyPr>
          <a:lstStyle>
            <a:lvl1pPr lvl="0" rtl="0">
              <a:spcBef>
                <a:spcPts val="0"/>
              </a:spcBef>
              <a:spcAft>
                <a:spcPts val="0"/>
              </a:spcAft>
              <a:buSzPts val="6000"/>
              <a:buNone/>
              <a:defRPr sz="5000">
                <a:solidFill>
                  <a:schemeClr val="accent1"/>
                </a:solidFill>
                <a:latin typeface="Be Vietnam Pro Thin"/>
                <a:ea typeface="Be Vietnam Pro Thin"/>
                <a:cs typeface="Be Vietnam Pro Thin"/>
                <a:sym typeface="Be Vietnam Pro Thin"/>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60" name="Google Shape;60;p13"/>
          <p:cNvSpPr txBox="1">
            <a:spLocks noGrp="1"/>
          </p:cNvSpPr>
          <p:nvPr>
            <p:ph type="subTitle" idx="1"/>
          </p:nvPr>
        </p:nvSpPr>
        <p:spPr>
          <a:xfrm>
            <a:off x="1440000" y="3955700"/>
            <a:ext cx="4611000" cy="1271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rtl="0">
              <a:lnSpc>
                <a:spcPct val="100000"/>
              </a:lnSpc>
              <a:spcBef>
                <a:spcPts val="0"/>
              </a:spcBef>
              <a:spcAft>
                <a:spcPts val="0"/>
              </a:spcAft>
              <a:buSzPts val="4800"/>
              <a:buFont typeface="Raleway"/>
              <a:buNone/>
              <a:defRPr sz="4800">
                <a:latin typeface="Raleway"/>
                <a:ea typeface="Raleway"/>
                <a:cs typeface="Raleway"/>
                <a:sym typeface="Raleway"/>
              </a:defRPr>
            </a:lvl2pPr>
            <a:lvl3pPr lvl="2" rtl="0">
              <a:lnSpc>
                <a:spcPct val="100000"/>
              </a:lnSpc>
              <a:spcBef>
                <a:spcPts val="0"/>
              </a:spcBef>
              <a:spcAft>
                <a:spcPts val="0"/>
              </a:spcAft>
              <a:buSzPts val="4800"/>
              <a:buFont typeface="Raleway"/>
              <a:buNone/>
              <a:defRPr sz="4800">
                <a:latin typeface="Raleway"/>
                <a:ea typeface="Raleway"/>
                <a:cs typeface="Raleway"/>
                <a:sym typeface="Raleway"/>
              </a:defRPr>
            </a:lvl3pPr>
            <a:lvl4pPr lvl="3" rtl="0">
              <a:lnSpc>
                <a:spcPct val="100000"/>
              </a:lnSpc>
              <a:spcBef>
                <a:spcPts val="0"/>
              </a:spcBef>
              <a:spcAft>
                <a:spcPts val="0"/>
              </a:spcAft>
              <a:buSzPts val="4800"/>
              <a:buFont typeface="Raleway"/>
              <a:buNone/>
              <a:defRPr sz="4800">
                <a:latin typeface="Raleway"/>
                <a:ea typeface="Raleway"/>
                <a:cs typeface="Raleway"/>
                <a:sym typeface="Raleway"/>
              </a:defRPr>
            </a:lvl4pPr>
            <a:lvl5pPr lvl="4" rtl="0">
              <a:lnSpc>
                <a:spcPct val="100000"/>
              </a:lnSpc>
              <a:spcBef>
                <a:spcPts val="0"/>
              </a:spcBef>
              <a:spcAft>
                <a:spcPts val="0"/>
              </a:spcAft>
              <a:buSzPts val="4800"/>
              <a:buFont typeface="Raleway"/>
              <a:buNone/>
              <a:defRPr sz="4800">
                <a:latin typeface="Raleway"/>
                <a:ea typeface="Raleway"/>
                <a:cs typeface="Raleway"/>
                <a:sym typeface="Raleway"/>
              </a:defRPr>
            </a:lvl5pPr>
            <a:lvl6pPr lvl="5" rtl="0">
              <a:lnSpc>
                <a:spcPct val="100000"/>
              </a:lnSpc>
              <a:spcBef>
                <a:spcPts val="0"/>
              </a:spcBef>
              <a:spcAft>
                <a:spcPts val="0"/>
              </a:spcAft>
              <a:buSzPts val="4800"/>
              <a:buFont typeface="Raleway"/>
              <a:buNone/>
              <a:defRPr sz="4800">
                <a:latin typeface="Raleway"/>
                <a:ea typeface="Raleway"/>
                <a:cs typeface="Raleway"/>
                <a:sym typeface="Raleway"/>
              </a:defRPr>
            </a:lvl6pPr>
            <a:lvl7pPr lvl="6" rtl="0">
              <a:lnSpc>
                <a:spcPct val="100000"/>
              </a:lnSpc>
              <a:spcBef>
                <a:spcPts val="0"/>
              </a:spcBef>
              <a:spcAft>
                <a:spcPts val="0"/>
              </a:spcAft>
              <a:buSzPts val="4800"/>
              <a:buFont typeface="Raleway"/>
              <a:buNone/>
              <a:defRPr sz="4800">
                <a:latin typeface="Raleway"/>
                <a:ea typeface="Raleway"/>
                <a:cs typeface="Raleway"/>
                <a:sym typeface="Raleway"/>
              </a:defRPr>
            </a:lvl7pPr>
            <a:lvl8pPr lvl="7" rtl="0">
              <a:lnSpc>
                <a:spcPct val="100000"/>
              </a:lnSpc>
              <a:spcBef>
                <a:spcPts val="0"/>
              </a:spcBef>
              <a:spcAft>
                <a:spcPts val="0"/>
              </a:spcAft>
              <a:buSzPts val="4800"/>
              <a:buFont typeface="Raleway"/>
              <a:buNone/>
              <a:defRPr sz="4800">
                <a:latin typeface="Raleway"/>
                <a:ea typeface="Raleway"/>
                <a:cs typeface="Raleway"/>
                <a:sym typeface="Raleway"/>
              </a:defRPr>
            </a:lvl8pPr>
            <a:lvl9pPr lvl="8"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61" name="Google Shape;61;p13"/>
          <p:cNvSpPr txBox="1">
            <a:spLocks noGrp="1"/>
          </p:cNvSpPr>
          <p:nvPr>
            <p:ph type="subTitle" idx="8"/>
          </p:nvPr>
        </p:nvSpPr>
        <p:spPr>
          <a:xfrm>
            <a:off x="6838550" y="3955700"/>
            <a:ext cx="4611000" cy="1271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rtl="0">
              <a:lnSpc>
                <a:spcPct val="100000"/>
              </a:lnSpc>
              <a:spcBef>
                <a:spcPts val="0"/>
              </a:spcBef>
              <a:spcAft>
                <a:spcPts val="0"/>
              </a:spcAft>
              <a:buSzPts val="4800"/>
              <a:buFont typeface="Raleway"/>
              <a:buNone/>
              <a:defRPr sz="4800">
                <a:latin typeface="Raleway"/>
                <a:ea typeface="Raleway"/>
                <a:cs typeface="Raleway"/>
                <a:sym typeface="Raleway"/>
              </a:defRPr>
            </a:lvl2pPr>
            <a:lvl3pPr lvl="2" rtl="0">
              <a:lnSpc>
                <a:spcPct val="100000"/>
              </a:lnSpc>
              <a:spcBef>
                <a:spcPts val="0"/>
              </a:spcBef>
              <a:spcAft>
                <a:spcPts val="0"/>
              </a:spcAft>
              <a:buSzPts val="4800"/>
              <a:buFont typeface="Raleway"/>
              <a:buNone/>
              <a:defRPr sz="4800">
                <a:latin typeface="Raleway"/>
                <a:ea typeface="Raleway"/>
                <a:cs typeface="Raleway"/>
                <a:sym typeface="Raleway"/>
              </a:defRPr>
            </a:lvl3pPr>
            <a:lvl4pPr lvl="3" rtl="0">
              <a:lnSpc>
                <a:spcPct val="100000"/>
              </a:lnSpc>
              <a:spcBef>
                <a:spcPts val="0"/>
              </a:spcBef>
              <a:spcAft>
                <a:spcPts val="0"/>
              </a:spcAft>
              <a:buSzPts val="4800"/>
              <a:buFont typeface="Raleway"/>
              <a:buNone/>
              <a:defRPr sz="4800">
                <a:latin typeface="Raleway"/>
                <a:ea typeface="Raleway"/>
                <a:cs typeface="Raleway"/>
                <a:sym typeface="Raleway"/>
              </a:defRPr>
            </a:lvl4pPr>
            <a:lvl5pPr lvl="4" rtl="0">
              <a:lnSpc>
                <a:spcPct val="100000"/>
              </a:lnSpc>
              <a:spcBef>
                <a:spcPts val="0"/>
              </a:spcBef>
              <a:spcAft>
                <a:spcPts val="0"/>
              </a:spcAft>
              <a:buSzPts val="4800"/>
              <a:buFont typeface="Raleway"/>
              <a:buNone/>
              <a:defRPr sz="4800">
                <a:latin typeface="Raleway"/>
                <a:ea typeface="Raleway"/>
                <a:cs typeface="Raleway"/>
                <a:sym typeface="Raleway"/>
              </a:defRPr>
            </a:lvl5pPr>
            <a:lvl6pPr lvl="5" rtl="0">
              <a:lnSpc>
                <a:spcPct val="100000"/>
              </a:lnSpc>
              <a:spcBef>
                <a:spcPts val="0"/>
              </a:spcBef>
              <a:spcAft>
                <a:spcPts val="0"/>
              </a:spcAft>
              <a:buSzPts val="4800"/>
              <a:buFont typeface="Raleway"/>
              <a:buNone/>
              <a:defRPr sz="4800">
                <a:latin typeface="Raleway"/>
                <a:ea typeface="Raleway"/>
                <a:cs typeface="Raleway"/>
                <a:sym typeface="Raleway"/>
              </a:defRPr>
            </a:lvl6pPr>
            <a:lvl7pPr lvl="6" rtl="0">
              <a:lnSpc>
                <a:spcPct val="100000"/>
              </a:lnSpc>
              <a:spcBef>
                <a:spcPts val="0"/>
              </a:spcBef>
              <a:spcAft>
                <a:spcPts val="0"/>
              </a:spcAft>
              <a:buSzPts val="4800"/>
              <a:buFont typeface="Raleway"/>
              <a:buNone/>
              <a:defRPr sz="4800">
                <a:latin typeface="Raleway"/>
                <a:ea typeface="Raleway"/>
                <a:cs typeface="Raleway"/>
                <a:sym typeface="Raleway"/>
              </a:defRPr>
            </a:lvl7pPr>
            <a:lvl8pPr lvl="7" rtl="0">
              <a:lnSpc>
                <a:spcPct val="100000"/>
              </a:lnSpc>
              <a:spcBef>
                <a:spcPts val="0"/>
              </a:spcBef>
              <a:spcAft>
                <a:spcPts val="0"/>
              </a:spcAft>
              <a:buSzPts val="4800"/>
              <a:buFont typeface="Raleway"/>
              <a:buNone/>
              <a:defRPr sz="4800">
                <a:latin typeface="Raleway"/>
                <a:ea typeface="Raleway"/>
                <a:cs typeface="Raleway"/>
                <a:sym typeface="Raleway"/>
              </a:defRPr>
            </a:lvl8pPr>
            <a:lvl9pPr lvl="8"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62" name="Google Shape;62;p13"/>
          <p:cNvSpPr txBox="1">
            <a:spLocks noGrp="1"/>
          </p:cNvSpPr>
          <p:nvPr>
            <p:ph type="subTitle" idx="9"/>
          </p:nvPr>
        </p:nvSpPr>
        <p:spPr>
          <a:xfrm>
            <a:off x="12237100" y="3955700"/>
            <a:ext cx="4611000" cy="1271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rtl="0">
              <a:lnSpc>
                <a:spcPct val="100000"/>
              </a:lnSpc>
              <a:spcBef>
                <a:spcPts val="0"/>
              </a:spcBef>
              <a:spcAft>
                <a:spcPts val="0"/>
              </a:spcAft>
              <a:buSzPts val="4800"/>
              <a:buFont typeface="Raleway"/>
              <a:buNone/>
              <a:defRPr sz="4800">
                <a:latin typeface="Raleway"/>
                <a:ea typeface="Raleway"/>
                <a:cs typeface="Raleway"/>
                <a:sym typeface="Raleway"/>
              </a:defRPr>
            </a:lvl2pPr>
            <a:lvl3pPr lvl="2" rtl="0">
              <a:lnSpc>
                <a:spcPct val="100000"/>
              </a:lnSpc>
              <a:spcBef>
                <a:spcPts val="0"/>
              </a:spcBef>
              <a:spcAft>
                <a:spcPts val="0"/>
              </a:spcAft>
              <a:buSzPts val="4800"/>
              <a:buFont typeface="Raleway"/>
              <a:buNone/>
              <a:defRPr sz="4800">
                <a:latin typeface="Raleway"/>
                <a:ea typeface="Raleway"/>
                <a:cs typeface="Raleway"/>
                <a:sym typeface="Raleway"/>
              </a:defRPr>
            </a:lvl3pPr>
            <a:lvl4pPr lvl="3" rtl="0">
              <a:lnSpc>
                <a:spcPct val="100000"/>
              </a:lnSpc>
              <a:spcBef>
                <a:spcPts val="0"/>
              </a:spcBef>
              <a:spcAft>
                <a:spcPts val="0"/>
              </a:spcAft>
              <a:buSzPts val="4800"/>
              <a:buFont typeface="Raleway"/>
              <a:buNone/>
              <a:defRPr sz="4800">
                <a:latin typeface="Raleway"/>
                <a:ea typeface="Raleway"/>
                <a:cs typeface="Raleway"/>
                <a:sym typeface="Raleway"/>
              </a:defRPr>
            </a:lvl4pPr>
            <a:lvl5pPr lvl="4" rtl="0">
              <a:lnSpc>
                <a:spcPct val="100000"/>
              </a:lnSpc>
              <a:spcBef>
                <a:spcPts val="0"/>
              </a:spcBef>
              <a:spcAft>
                <a:spcPts val="0"/>
              </a:spcAft>
              <a:buSzPts val="4800"/>
              <a:buFont typeface="Raleway"/>
              <a:buNone/>
              <a:defRPr sz="4800">
                <a:latin typeface="Raleway"/>
                <a:ea typeface="Raleway"/>
                <a:cs typeface="Raleway"/>
                <a:sym typeface="Raleway"/>
              </a:defRPr>
            </a:lvl5pPr>
            <a:lvl6pPr lvl="5" rtl="0">
              <a:lnSpc>
                <a:spcPct val="100000"/>
              </a:lnSpc>
              <a:spcBef>
                <a:spcPts val="0"/>
              </a:spcBef>
              <a:spcAft>
                <a:spcPts val="0"/>
              </a:spcAft>
              <a:buSzPts val="4800"/>
              <a:buFont typeface="Raleway"/>
              <a:buNone/>
              <a:defRPr sz="4800">
                <a:latin typeface="Raleway"/>
                <a:ea typeface="Raleway"/>
                <a:cs typeface="Raleway"/>
                <a:sym typeface="Raleway"/>
              </a:defRPr>
            </a:lvl6pPr>
            <a:lvl7pPr lvl="6" rtl="0">
              <a:lnSpc>
                <a:spcPct val="100000"/>
              </a:lnSpc>
              <a:spcBef>
                <a:spcPts val="0"/>
              </a:spcBef>
              <a:spcAft>
                <a:spcPts val="0"/>
              </a:spcAft>
              <a:buSzPts val="4800"/>
              <a:buFont typeface="Raleway"/>
              <a:buNone/>
              <a:defRPr sz="4800">
                <a:latin typeface="Raleway"/>
                <a:ea typeface="Raleway"/>
                <a:cs typeface="Raleway"/>
                <a:sym typeface="Raleway"/>
              </a:defRPr>
            </a:lvl7pPr>
            <a:lvl8pPr lvl="7" rtl="0">
              <a:lnSpc>
                <a:spcPct val="100000"/>
              </a:lnSpc>
              <a:spcBef>
                <a:spcPts val="0"/>
              </a:spcBef>
              <a:spcAft>
                <a:spcPts val="0"/>
              </a:spcAft>
              <a:buSzPts val="4800"/>
              <a:buFont typeface="Raleway"/>
              <a:buNone/>
              <a:defRPr sz="4800">
                <a:latin typeface="Raleway"/>
                <a:ea typeface="Raleway"/>
                <a:cs typeface="Raleway"/>
                <a:sym typeface="Raleway"/>
              </a:defRPr>
            </a:lvl8pPr>
            <a:lvl9pPr lvl="8"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63" name="Google Shape;63;p13"/>
          <p:cNvSpPr txBox="1">
            <a:spLocks noGrp="1"/>
          </p:cNvSpPr>
          <p:nvPr>
            <p:ph type="subTitle" idx="13"/>
          </p:nvPr>
        </p:nvSpPr>
        <p:spPr>
          <a:xfrm>
            <a:off x="1440000" y="7045700"/>
            <a:ext cx="4611000" cy="1271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rtl="0">
              <a:lnSpc>
                <a:spcPct val="100000"/>
              </a:lnSpc>
              <a:spcBef>
                <a:spcPts val="0"/>
              </a:spcBef>
              <a:spcAft>
                <a:spcPts val="0"/>
              </a:spcAft>
              <a:buSzPts val="4800"/>
              <a:buFont typeface="Raleway"/>
              <a:buNone/>
              <a:defRPr sz="4800">
                <a:latin typeface="Raleway"/>
                <a:ea typeface="Raleway"/>
                <a:cs typeface="Raleway"/>
                <a:sym typeface="Raleway"/>
              </a:defRPr>
            </a:lvl2pPr>
            <a:lvl3pPr lvl="2" rtl="0">
              <a:lnSpc>
                <a:spcPct val="100000"/>
              </a:lnSpc>
              <a:spcBef>
                <a:spcPts val="0"/>
              </a:spcBef>
              <a:spcAft>
                <a:spcPts val="0"/>
              </a:spcAft>
              <a:buSzPts val="4800"/>
              <a:buFont typeface="Raleway"/>
              <a:buNone/>
              <a:defRPr sz="4800">
                <a:latin typeface="Raleway"/>
                <a:ea typeface="Raleway"/>
                <a:cs typeface="Raleway"/>
                <a:sym typeface="Raleway"/>
              </a:defRPr>
            </a:lvl3pPr>
            <a:lvl4pPr lvl="3" rtl="0">
              <a:lnSpc>
                <a:spcPct val="100000"/>
              </a:lnSpc>
              <a:spcBef>
                <a:spcPts val="0"/>
              </a:spcBef>
              <a:spcAft>
                <a:spcPts val="0"/>
              </a:spcAft>
              <a:buSzPts val="4800"/>
              <a:buFont typeface="Raleway"/>
              <a:buNone/>
              <a:defRPr sz="4800">
                <a:latin typeface="Raleway"/>
                <a:ea typeface="Raleway"/>
                <a:cs typeface="Raleway"/>
                <a:sym typeface="Raleway"/>
              </a:defRPr>
            </a:lvl4pPr>
            <a:lvl5pPr lvl="4" rtl="0">
              <a:lnSpc>
                <a:spcPct val="100000"/>
              </a:lnSpc>
              <a:spcBef>
                <a:spcPts val="0"/>
              </a:spcBef>
              <a:spcAft>
                <a:spcPts val="0"/>
              </a:spcAft>
              <a:buSzPts val="4800"/>
              <a:buFont typeface="Raleway"/>
              <a:buNone/>
              <a:defRPr sz="4800">
                <a:latin typeface="Raleway"/>
                <a:ea typeface="Raleway"/>
                <a:cs typeface="Raleway"/>
                <a:sym typeface="Raleway"/>
              </a:defRPr>
            </a:lvl5pPr>
            <a:lvl6pPr lvl="5" rtl="0">
              <a:lnSpc>
                <a:spcPct val="100000"/>
              </a:lnSpc>
              <a:spcBef>
                <a:spcPts val="0"/>
              </a:spcBef>
              <a:spcAft>
                <a:spcPts val="0"/>
              </a:spcAft>
              <a:buSzPts val="4800"/>
              <a:buFont typeface="Raleway"/>
              <a:buNone/>
              <a:defRPr sz="4800">
                <a:latin typeface="Raleway"/>
                <a:ea typeface="Raleway"/>
                <a:cs typeface="Raleway"/>
                <a:sym typeface="Raleway"/>
              </a:defRPr>
            </a:lvl6pPr>
            <a:lvl7pPr lvl="6" rtl="0">
              <a:lnSpc>
                <a:spcPct val="100000"/>
              </a:lnSpc>
              <a:spcBef>
                <a:spcPts val="0"/>
              </a:spcBef>
              <a:spcAft>
                <a:spcPts val="0"/>
              </a:spcAft>
              <a:buSzPts val="4800"/>
              <a:buFont typeface="Raleway"/>
              <a:buNone/>
              <a:defRPr sz="4800">
                <a:latin typeface="Raleway"/>
                <a:ea typeface="Raleway"/>
                <a:cs typeface="Raleway"/>
                <a:sym typeface="Raleway"/>
              </a:defRPr>
            </a:lvl7pPr>
            <a:lvl8pPr lvl="7" rtl="0">
              <a:lnSpc>
                <a:spcPct val="100000"/>
              </a:lnSpc>
              <a:spcBef>
                <a:spcPts val="0"/>
              </a:spcBef>
              <a:spcAft>
                <a:spcPts val="0"/>
              </a:spcAft>
              <a:buSzPts val="4800"/>
              <a:buFont typeface="Raleway"/>
              <a:buNone/>
              <a:defRPr sz="4800">
                <a:latin typeface="Raleway"/>
                <a:ea typeface="Raleway"/>
                <a:cs typeface="Raleway"/>
                <a:sym typeface="Raleway"/>
              </a:defRPr>
            </a:lvl8pPr>
            <a:lvl9pPr lvl="8"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64" name="Google Shape;64;p13"/>
          <p:cNvSpPr txBox="1">
            <a:spLocks noGrp="1"/>
          </p:cNvSpPr>
          <p:nvPr>
            <p:ph type="subTitle" idx="14"/>
          </p:nvPr>
        </p:nvSpPr>
        <p:spPr>
          <a:xfrm>
            <a:off x="6838550" y="7045700"/>
            <a:ext cx="4611000" cy="1271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rtl="0">
              <a:lnSpc>
                <a:spcPct val="100000"/>
              </a:lnSpc>
              <a:spcBef>
                <a:spcPts val="0"/>
              </a:spcBef>
              <a:spcAft>
                <a:spcPts val="0"/>
              </a:spcAft>
              <a:buSzPts val="4800"/>
              <a:buFont typeface="Raleway"/>
              <a:buNone/>
              <a:defRPr sz="4800">
                <a:latin typeface="Raleway"/>
                <a:ea typeface="Raleway"/>
                <a:cs typeface="Raleway"/>
                <a:sym typeface="Raleway"/>
              </a:defRPr>
            </a:lvl2pPr>
            <a:lvl3pPr lvl="2" rtl="0">
              <a:lnSpc>
                <a:spcPct val="100000"/>
              </a:lnSpc>
              <a:spcBef>
                <a:spcPts val="0"/>
              </a:spcBef>
              <a:spcAft>
                <a:spcPts val="0"/>
              </a:spcAft>
              <a:buSzPts val="4800"/>
              <a:buFont typeface="Raleway"/>
              <a:buNone/>
              <a:defRPr sz="4800">
                <a:latin typeface="Raleway"/>
                <a:ea typeface="Raleway"/>
                <a:cs typeface="Raleway"/>
                <a:sym typeface="Raleway"/>
              </a:defRPr>
            </a:lvl3pPr>
            <a:lvl4pPr lvl="3" rtl="0">
              <a:lnSpc>
                <a:spcPct val="100000"/>
              </a:lnSpc>
              <a:spcBef>
                <a:spcPts val="0"/>
              </a:spcBef>
              <a:spcAft>
                <a:spcPts val="0"/>
              </a:spcAft>
              <a:buSzPts val="4800"/>
              <a:buFont typeface="Raleway"/>
              <a:buNone/>
              <a:defRPr sz="4800">
                <a:latin typeface="Raleway"/>
                <a:ea typeface="Raleway"/>
                <a:cs typeface="Raleway"/>
                <a:sym typeface="Raleway"/>
              </a:defRPr>
            </a:lvl4pPr>
            <a:lvl5pPr lvl="4" rtl="0">
              <a:lnSpc>
                <a:spcPct val="100000"/>
              </a:lnSpc>
              <a:spcBef>
                <a:spcPts val="0"/>
              </a:spcBef>
              <a:spcAft>
                <a:spcPts val="0"/>
              </a:spcAft>
              <a:buSzPts val="4800"/>
              <a:buFont typeface="Raleway"/>
              <a:buNone/>
              <a:defRPr sz="4800">
                <a:latin typeface="Raleway"/>
                <a:ea typeface="Raleway"/>
                <a:cs typeface="Raleway"/>
                <a:sym typeface="Raleway"/>
              </a:defRPr>
            </a:lvl5pPr>
            <a:lvl6pPr lvl="5" rtl="0">
              <a:lnSpc>
                <a:spcPct val="100000"/>
              </a:lnSpc>
              <a:spcBef>
                <a:spcPts val="0"/>
              </a:spcBef>
              <a:spcAft>
                <a:spcPts val="0"/>
              </a:spcAft>
              <a:buSzPts val="4800"/>
              <a:buFont typeface="Raleway"/>
              <a:buNone/>
              <a:defRPr sz="4800">
                <a:latin typeface="Raleway"/>
                <a:ea typeface="Raleway"/>
                <a:cs typeface="Raleway"/>
                <a:sym typeface="Raleway"/>
              </a:defRPr>
            </a:lvl6pPr>
            <a:lvl7pPr lvl="6" rtl="0">
              <a:lnSpc>
                <a:spcPct val="100000"/>
              </a:lnSpc>
              <a:spcBef>
                <a:spcPts val="0"/>
              </a:spcBef>
              <a:spcAft>
                <a:spcPts val="0"/>
              </a:spcAft>
              <a:buSzPts val="4800"/>
              <a:buFont typeface="Raleway"/>
              <a:buNone/>
              <a:defRPr sz="4800">
                <a:latin typeface="Raleway"/>
                <a:ea typeface="Raleway"/>
                <a:cs typeface="Raleway"/>
                <a:sym typeface="Raleway"/>
              </a:defRPr>
            </a:lvl7pPr>
            <a:lvl8pPr lvl="7" rtl="0">
              <a:lnSpc>
                <a:spcPct val="100000"/>
              </a:lnSpc>
              <a:spcBef>
                <a:spcPts val="0"/>
              </a:spcBef>
              <a:spcAft>
                <a:spcPts val="0"/>
              </a:spcAft>
              <a:buSzPts val="4800"/>
              <a:buFont typeface="Raleway"/>
              <a:buNone/>
              <a:defRPr sz="4800">
                <a:latin typeface="Raleway"/>
                <a:ea typeface="Raleway"/>
                <a:cs typeface="Raleway"/>
                <a:sym typeface="Raleway"/>
              </a:defRPr>
            </a:lvl8pPr>
            <a:lvl9pPr lvl="8"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65" name="Google Shape;65;p13"/>
          <p:cNvSpPr txBox="1">
            <a:spLocks noGrp="1"/>
          </p:cNvSpPr>
          <p:nvPr>
            <p:ph type="subTitle" idx="15"/>
          </p:nvPr>
        </p:nvSpPr>
        <p:spPr>
          <a:xfrm>
            <a:off x="12237100" y="7045700"/>
            <a:ext cx="4611000" cy="1271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rtl="0">
              <a:lnSpc>
                <a:spcPct val="100000"/>
              </a:lnSpc>
              <a:spcBef>
                <a:spcPts val="0"/>
              </a:spcBef>
              <a:spcAft>
                <a:spcPts val="0"/>
              </a:spcAft>
              <a:buSzPts val="4800"/>
              <a:buFont typeface="Raleway"/>
              <a:buNone/>
              <a:defRPr sz="4800">
                <a:latin typeface="Raleway"/>
                <a:ea typeface="Raleway"/>
                <a:cs typeface="Raleway"/>
                <a:sym typeface="Raleway"/>
              </a:defRPr>
            </a:lvl2pPr>
            <a:lvl3pPr lvl="2" rtl="0">
              <a:lnSpc>
                <a:spcPct val="100000"/>
              </a:lnSpc>
              <a:spcBef>
                <a:spcPts val="0"/>
              </a:spcBef>
              <a:spcAft>
                <a:spcPts val="0"/>
              </a:spcAft>
              <a:buSzPts val="4800"/>
              <a:buFont typeface="Raleway"/>
              <a:buNone/>
              <a:defRPr sz="4800">
                <a:latin typeface="Raleway"/>
                <a:ea typeface="Raleway"/>
                <a:cs typeface="Raleway"/>
                <a:sym typeface="Raleway"/>
              </a:defRPr>
            </a:lvl3pPr>
            <a:lvl4pPr lvl="3" rtl="0">
              <a:lnSpc>
                <a:spcPct val="100000"/>
              </a:lnSpc>
              <a:spcBef>
                <a:spcPts val="0"/>
              </a:spcBef>
              <a:spcAft>
                <a:spcPts val="0"/>
              </a:spcAft>
              <a:buSzPts val="4800"/>
              <a:buFont typeface="Raleway"/>
              <a:buNone/>
              <a:defRPr sz="4800">
                <a:latin typeface="Raleway"/>
                <a:ea typeface="Raleway"/>
                <a:cs typeface="Raleway"/>
                <a:sym typeface="Raleway"/>
              </a:defRPr>
            </a:lvl4pPr>
            <a:lvl5pPr lvl="4" rtl="0">
              <a:lnSpc>
                <a:spcPct val="100000"/>
              </a:lnSpc>
              <a:spcBef>
                <a:spcPts val="0"/>
              </a:spcBef>
              <a:spcAft>
                <a:spcPts val="0"/>
              </a:spcAft>
              <a:buSzPts val="4800"/>
              <a:buFont typeface="Raleway"/>
              <a:buNone/>
              <a:defRPr sz="4800">
                <a:latin typeface="Raleway"/>
                <a:ea typeface="Raleway"/>
                <a:cs typeface="Raleway"/>
                <a:sym typeface="Raleway"/>
              </a:defRPr>
            </a:lvl5pPr>
            <a:lvl6pPr lvl="5" rtl="0">
              <a:lnSpc>
                <a:spcPct val="100000"/>
              </a:lnSpc>
              <a:spcBef>
                <a:spcPts val="0"/>
              </a:spcBef>
              <a:spcAft>
                <a:spcPts val="0"/>
              </a:spcAft>
              <a:buSzPts val="4800"/>
              <a:buFont typeface="Raleway"/>
              <a:buNone/>
              <a:defRPr sz="4800">
                <a:latin typeface="Raleway"/>
                <a:ea typeface="Raleway"/>
                <a:cs typeface="Raleway"/>
                <a:sym typeface="Raleway"/>
              </a:defRPr>
            </a:lvl6pPr>
            <a:lvl7pPr lvl="6" rtl="0">
              <a:lnSpc>
                <a:spcPct val="100000"/>
              </a:lnSpc>
              <a:spcBef>
                <a:spcPts val="0"/>
              </a:spcBef>
              <a:spcAft>
                <a:spcPts val="0"/>
              </a:spcAft>
              <a:buSzPts val="4800"/>
              <a:buFont typeface="Raleway"/>
              <a:buNone/>
              <a:defRPr sz="4800">
                <a:latin typeface="Raleway"/>
                <a:ea typeface="Raleway"/>
                <a:cs typeface="Raleway"/>
                <a:sym typeface="Raleway"/>
              </a:defRPr>
            </a:lvl7pPr>
            <a:lvl8pPr lvl="7" rtl="0">
              <a:lnSpc>
                <a:spcPct val="100000"/>
              </a:lnSpc>
              <a:spcBef>
                <a:spcPts val="0"/>
              </a:spcBef>
              <a:spcAft>
                <a:spcPts val="0"/>
              </a:spcAft>
              <a:buSzPts val="4800"/>
              <a:buFont typeface="Raleway"/>
              <a:buNone/>
              <a:defRPr sz="4800">
                <a:latin typeface="Raleway"/>
                <a:ea typeface="Raleway"/>
                <a:cs typeface="Raleway"/>
                <a:sym typeface="Raleway"/>
              </a:defRPr>
            </a:lvl8pPr>
            <a:lvl9pPr lvl="8"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66"/>
        <p:cNvGrpSpPr/>
        <p:nvPr/>
      </p:nvGrpSpPr>
      <p:grpSpPr>
        <a:xfrm>
          <a:off x="0" y="0"/>
          <a:ext cx="0" cy="0"/>
          <a:chOff x="0" y="0"/>
          <a:chExt cx="0" cy="0"/>
        </a:xfrm>
      </p:grpSpPr>
      <p:pic>
        <p:nvPicPr>
          <p:cNvPr id="67" name="Google Shape;67;p14"/>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68" name="Google Shape;68;p14"/>
          <p:cNvSpPr txBox="1">
            <a:spLocks noGrp="1"/>
          </p:cNvSpPr>
          <p:nvPr>
            <p:ph type="title" hasCustomPrompt="1"/>
          </p:nvPr>
        </p:nvSpPr>
        <p:spPr>
          <a:xfrm>
            <a:off x="1596775" y="5391000"/>
            <a:ext cx="6985200" cy="1537800"/>
          </a:xfrm>
          <a:prstGeom prst="rect">
            <a:avLst/>
          </a:prstGeom>
          <a:noFill/>
        </p:spPr>
        <p:txBody>
          <a:bodyPr spcFirstLastPara="1" wrap="square" lIns="182850" tIns="182850" rIns="182850" bIns="182850" anchor="b" anchorCtr="0">
            <a:noAutofit/>
          </a:bodyPr>
          <a:lstStyle>
            <a:lvl1pPr lvl="0" algn="ctr" rtl="0">
              <a:spcBef>
                <a:spcPts val="0"/>
              </a:spcBef>
              <a:spcAft>
                <a:spcPts val="0"/>
              </a:spcAft>
              <a:buClr>
                <a:schemeClr val="lt1"/>
              </a:buClr>
              <a:buSzPts val="12000"/>
              <a:buNone/>
              <a:defRPr sz="9600">
                <a:latin typeface="Be Vietnam Pro Thin"/>
                <a:ea typeface="Be Vietnam Pro Thin"/>
                <a:cs typeface="Be Vietnam Pro Thin"/>
                <a:sym typeface="Be Vietnam Pro Thin"/>
              </a:defRPr>
            </a:lvl1pPr>
            <a:lvl2pPr lvl="1" algn="ctr" rtl="0">
              <a:spcBef>
                <a:spcPts val="0"/>
              </a:spcBef>
              <a:spcAft>
                <a:spcPts val="0"/>
              </a:spcAft>
              <a:buClr>
                <a:schemeClr val="lt1"/>
              </a:buClr>
              <a:buSzPts val="12000"/>
              <a:buNone/>
              <a:defRPr sz="12000" b="1">
                <a:solidFill>
                  <a:schemeClr val="lt1"/>
                </a:solidFill>
              </a:defRPr>
            </a:lvl2pPr>
            <a:lvl3pPr lvl="2" algn="ctr" rtl="0">
              <a:spcBef>
                <a:spcPts val="0"/>
              </a:spcBef>
              <a:spcAft>
                <a:spcPts val="0"/>
              </a:spcAft>
              <a:buClr>
                <a:schemeClr val="lt1"/>
              </a:buClr>
              <a:buSzPts val="12000"/>
              <a:buNone/>
              <a:defRPr sz="12000" b="1">
                <a:solidFill>
                  <a:schemeClr val="lt1"/>
                </a:solidFill>
              </a:defRPr>
            </a:lvl3pPr>
            <a:lvl4pPr lvl="3" algn="ctr" rtl="0">
              <a:spcBef>
                <a:spcPts val="0"/>
              </a:spcBef>
              <a:spcAft>
                <a:spcPts val="0"/>
              </a:spcAft>
              <a:buClr>
                <a:schemeClr val="lt1"/>
              </a:buClr>
              <a:buSzPts val="12000"/>
              <a:buNone/>
              <a:defRPr sz="12000" b="1">
                <a:solidFill>
                  <a:schemeClr val="lt1"/>
                </a:solidFill>
              </a:defRPr>
            </a:lvl4pPr>
            <a:lvl5pPr lvl="4" algn="ctr" rtl="0">
              <a:spcBef>
                <a:spcPts val="0"/>
              </a:spcBef>
              <a:spcAft>
                <a:spcPts val="0"/>
              </a:spcAft>
              <a:buClr>
                <a:schemeClr val="lt1"/>
              </a:buClr>
              <a:buSzPts val="12000"/>
              <a:buNone/>
              <a:defRPr sz="12000" b="1">
                <a:solidFill>
                  <a:schemeClr val="lt1"/>
                </a:solidFill>
              </a:defRPr>
            </a:lvl5pPr>
            <a:lvl6pPr lvl="5" algn="ctr" rtl="0">
              <a:spcBef>
                <a:spcPts val="0"/>
              </a:spcBef>
              <a:spcAft>
                <a:spcPts val="0"/>
              </a:spcAft>
              <a:buClr>
                <a:schemeClr val="lt1"/>
              </a:buClr>
              <a:buSzPts val="12000"/>
              <a:buNone/>
              <a:defRPr sz="12000" b="1">
                <a:solidFill>
                  <a:schemeClr val="lt1"/>
                </a:solidFill>
              </a:defRPr>
            </a:lvl6pPr>
            <a:lvl7pPr lvl="6" algn="ctr" rtl="0">
              <a:spcBef>
                <a:spcPts val="0"/>
              </a:spcBef>
              <a:spcAft>
                <a:spcPts val="0"/>
              </a:spcAft>
              <a:buClr>
                <a:schemeClr val="lt1"/>
              </a:buClr>
              <a:buSzPts val="12000"/>
              <a:buNone/>
              <a:defRPr sz="12000" b="1">
                <a:solidFill>
                  <a:schemeClr val="lt1"/>
                </a:solidFill>
              </a:defRPr>
            </a:lvl7pPr>
            <a:lvl8pPr lvl="7" algn="ctr" rtl="0">
              <a:spcBef>
                <a:spcPts val="0"/>
              </a:spcBef>
              <a:spcAft>
                <a:spcPts val="0"/>
              </a:spcAft>
              <a:buClr>
                <a:schemeClr val="lt1"/>
              </a:buClr>
              <a:buSzPts val="12000"/>
              <a:buNone/>
              <a:defRPr sz="12000" b="1">
                <a:solidFill>
                  <a:schemeClr val="lt1"/>
                </a:solidFill>
              </a:defRPr>
            </a:lvl8pPr>
            <a:lvl9pPr lvl="8" algn="ctr" rtl="0">
              <a:spcBef>
                <a:spcPts val="0"/>
              </a:spcBef>
              <a:spcAft>
                <a:spcPts val="0"/>
              </a:spcAft>
              <a:buClr>
                <a:schemeClr val="lt1"/>
              </a:buClr>
              <a:buSzPts val="12000"/>
              <a:buNone/>
              <a:defRPr sz="12000" b="1">
                <a:solidFill>
                  <a:schemeClr val="lt1"/>
                </a:solidFill>
              </a:defRPr>
            </a:lvl9pPr>
          </a:lstStyle>
          <a:p>
            <a:r>
              <a:t>xx%</a:t>
            </a:r>
          </a:p>
        </p:txBody>
      </p:sp>
      <p:sp>
        <p:nvSpPr>
          <p:cNvPr id="69" name="Google Shape;69;p14"/>
          <p:cNvSpPr txBox="1">
            <a:spLocks noGrp="1"/>
          </p:cNvSpPr>
          <p:nvPr>
            <p:ph type="subTitle" idx="1"/>
          </p:nvPr>
        </p:nvSpPr>
        <p:spPr>
          <a:xfrm>
            <a:off x="1596775" y="7120338"/>
            <a:ext cx="6985200" cy="1197600"/>
          </a:xfrm>
          <a:prstGeom prst="rect">
            <a:avLst/>
          </a:prstGeom>
        </p:spPr>
        <p:txBody>
          <a:bodyPr spcFirstLastPara="1" wrap="square" lIns="182850" tIns="182850" rIns="182850" bIns="182850" anchor="t" anchorCtr="0">
            <a:noAutofit/>
          </a:bodyPr>
          <a:lstStyle>
            <a:lvl1pPr lvl="0" algn="ctr" rtl="0">
              <a:lnSpc>
                <a:spcPct val="100000"/>
              </a:lnSpc>
              <a:spcBef>
                <a:spcPts val="0"/>
              </a:spcBef>
              <a:spcAft>
                <a:spcPts val="0"/>
              </a:spcAft>
              <a:buClr>
                <a:schemeClr val="dk1"/>
              </a:buClr>
              <a:buSzPts val="2800"/>
              <a:buNone/>
              <a:defRPr sz="2800">
                <a:solidFill>
                  <a:schemeClr val="dk1"/>
                </a:solidFill>
              </a:defRPr>
            </a:lvl1pPr>
            <a:lvl2pPr lvl="1" algn="ctr" rtl="0">
              <a:lnSpc>
                <a:spcPct val="100000"/>
              </a:lnSpc>
              <a:spcBef>
                <a:spcPts val="0"/>
              </a:spcBef>
              <a:spcAft>
                <a:spcPts val="0"/>
              </a:spcAft>
              <a:buClr>
                <a:schemeClr val="dk1"/>
              </a:buClr>
              <a:buSzPts val="2800"/>
              <a:buNone/>
              <a:defRPr>
                <a:solidFill>
                  <a:schemeClr val="dk1"/>
                </a:solidFill>
              </a:defRPr>
            </a:lvl2pPr>
            <a:lvl3pPr lvl="2" algn="ctr" rtl="0">
              <a:lnSpc>
                <a:spcPct val="100000"/>
              </a:lnSpc>
              <a:spcBef>
                <a:spcPts val="0"/>
              </a:spcBef>
              <a:spcAft>
                <a:spcPts val="0"/>
              </a:spcAft>
              <a:buClr>
                <a:schemeClr val="dk1"/>
              </a:buClr>
              <a:buSzPts val="2800"/>
              <a:buNone/>
              <a:defRPr>
                <a:solidFill>
                  <a:schemeClr val="dk1"/>
                </a:solidFill>
              </a:defRPr>
            </a:lvl3pPr>
            <a:lvl4pPr lvl="3" algn="ctr" rtl="0">
              <a:lnSpc>
                <a:spcPct val="100000"/>
              </a:lnSpc>
              <a:spcBef>
                <a:spcPts val="0"/>
              </a:spcBef>
              <a:spcAft>
                <a:spcPts val="0"/>
              </a:spcAft>
              <a:buClr>
                <a:schemeClr val="dk1"/>
              </a:buClr>
              <a:buSzPts val="2800"/>
              <a:buNone/>
              <a:defRPr>
                <a:solidFill>
                  <a:schemeClr val="dk1"/>
                </a:solidFill>
              </a:defRPr>
            </a:lvl4pPr>
            <a:lvl5pPr lvl="4" algn="ctr" rtl="0">
              <a:lnSpc>
                <a:spcPct val="100000"/>
              </a:lnSpc>
              <a:spcBef>
                <a:spcPts val="0"/>
              </a:spcBef>
              <a:spcAft>
                <a:spcPts val="0"/>
              </a:spcAft>
              <a:buClr>
                <a:schemeClr val="dk1"/>
              </a:buClr>
              <a:buSzPts val="2800"/>
              <a:buNone/>
              <a:defRPr>
                <a:solidFill>
                  <a:schemeClr val="dk1"/>
                </a:solidFill>
              </a:defRPr>
            </a:lvl5pPr>
            <a:lvl6pPr lvl="5" algn="ctr" rtl="0">
              <a:lnSpc>
                <a:spcPct val="100000"/>
              </a:lnSpc>
              <a:spcBef>
                <a:spcPts val="0"/>
              </a:spcBef>
              <a:spcAft>
                <a:spcPts val="0"/>
              </a:spcAft>
              <a:buClr>
                <a:schemeClr val="dk1"/>
              </a:buClr>
              <a:buSzPts val="2800"/>
              <a:buNone/>
              <a:defRPr>
                <a:solidFill>
                  <a:schemeClr val="dk1"/>
                </a:solidFill>
              </a:defRPr>
            </a:lvl6pPr>
            <a:lvl7pPr lvl="6" algn="ctr" rtl="0">
              <a:lnSpc>
                <a:spcPct val="100000"/>
              </a:lnSpc>
              <a:spcBef>
                <a:spcPts val="0"/>
              </a:spcBef>
              <a:spcAft>
                <a:spcPts val="0"/>
              </a:spcAft>
              <a:buClr>
                <a:schemeClr val="dk1"/>
              </a:buClr>
              <a:buSzPts val="2800"/>
              <a:buNone/>
              <a:defRPr>
                <a:solidFill>
                  <a:schemeClr val="dk1"/>
                </a:solidFill>
              </a:defRPr>
            </a:lvl7pPr>
            <a:lvl8pPr lvl="7" algn="ctr" rtl="0">
              <a:lnSpc>
                <a:spcPct val="100000"/>
              </a:lnSpc>
              <a:spcBef>
                <a:spcPts val="0"/>
              </a:spcBef>
              <a:spcAft>
                <a:spcPts val="0"/>
              </a:spcAft>
              <a:buClr>
                <a:schemeClr val="dk1"/>
              </a:buClr>
              <a:buSzPts val="2800"/>
              <a:buNone/>
              <a:defRPr>
                <a:solidFill>
                  <a:schemeClr val="dk1"/>
                </a:solidFill>
              </a:defRPr>
            </a:lvl8pPr>
            <a:lvl9pPr lvl="8" algn="ctr" rtl="0">
              <a:lnSpc>
                <a:spcPct val="100000"/>
              </a:lnSpc>
              <a:spcBef>
                <a:spcPts val="0"/>
              </a:spcBef>
              <a:spcAft>
                <a:spcPts val="0"/>
              </a:spcAft>
              <a:buClr>
                <a:schemeClr val="dk1"/>
              </a:buClr>
              <a:buSzPts val="2800"/>
              <a:buNone/>
              <a:defRPr>
                <a:solidFill>
                  <a:schemeClr val="dk1"/>
                </a:solidFill>
              </a:defRPr>
            </a:lvl9pPr>
          </a:lstStyle>
          <a:p>
            <a:endParaRPr/>
          </a:p>
        </p:txBody>
      </p:sp>
      <p:sp>
        <p:nvSpPr>
          <p:cNvPr id="70" name="Google Shape;70;p14"/>
          <p:cNvSpPr txBox="1">
            <a:spLocks noGrp="1"/>
          </p:cNvSpPr>
          <p:nvPr>
            <p:ph type="title" idx="2" hasCustomPrompt="1"/>
          </p:nvPr>
        </p:nvSpPr>
        <p:spPr>
          <a:xfrm>
            <a:off x="5651400" y="1969028"/>
            <a:ext cx="6985200" cy="1537800"/>
          </a:xfrm>
          <a:prstGeom prst="rect">
            <a:avLst/>
          </a:prstGeom>
          <a:noFill/>
        </p:spPr>
        <p:txBody>
          <a:bodyPr spcFirstLastPara="1" wrap="square" lIns="182850" tIns="182850" rIns="182850" bIns="182850" anchor="b" anchorCtr="0">
            <a:noAutofit/>
          </a:bodyPr>
          <a:lstStyle>
            <a:lvl1pPr lvl="0" algn="ctr" rtl="0">
              <a:spcBef>
                <a:spcPts val="0"/>
              </a:spcBef>
              <a:spcAft>
                <a:spcPts val="0"/>
              </a:spcAft>
              <a:buClr>
                <a:schemeClr val="lt1"/>
              </a:buClr>
              <a:buSzPts val="12000"/>
              <a:buNone/>
              <a:defRPr sz="9600">
                <a:latin typeface="Be Vietnam Pro Thin"/>
                <a:ea typeface="Be Vietnam Pro Thin"/>
                <a:cs typeface="Be Vietnam Pro Thin"/>
                <a:sym typeface="Be Vietnam Pro Thin"/>
              </a:defRPr>
            </a:lvl1pPr>
            <a:lvl2pPr lvl="1" algn="ctr" rtl="0">
              <a:spcBef>
                <a:spcPts val="0"/>
              </a:spcBef>
              <a:spcAft>
                <a:spcPts val="0"/>
              </a:spcAft>
              <a:buClr>
                <a:schemeClr val="lt1"/>
              </a:buClr>
              <a:buSzPts val="12000"/>
              <a:buNone/>
              <a:defRPr sz="12000" b="1">
                <a:solidFill>
                  <a:schemeClr val="lt1"/>
                </a:solidFill>
              </a:defRPr>
            </a:lvl2pPr>
            <a:lvl3pPr lvl="2" algn="ctr" rtl="0">
              <a:spcBef>
                <a:spcPts val="0"/>
              </a:spcBef>
              <a:spcAft>
                <a:spcPts val="0"/>
              </a:spcAft>
              <a:buClr>
                <a:schemeClr val="lt1"/>
              </a:buClr>
              <a:buSzPts val="12000"/>
              <a:buNone/>
              <a:defRPr sz="12000" b="1">
                <a:solidFill>
                  <a:schemeClr val="lt1"/>
                </a:solidFill>
              </a:defRPr>
            </a:lvl3pPr>
            <a:lvl4pPr lvl="3" algn="ctr" rtl="0">
              <a:spcBef>
                <a:spcPts val="0"/>
              </a:spcBef>
              <a:spcAft>
                <a:spcPts val="0"/>
              </a:spcAft>
              <a:buClr>
                <a:schemeClr val="lt1"/>
              </a:buClr>
              <a:buSzPts val="12000"/>
              <a:buNone/>
              <a:defRPr sz="12000" b="1">
                <a:solidFill>
                  <a:schemeClr val="lt1"/>
                </a:solidFill>
              </a:defRPr>
            </a:lvl4pPr>
            <a:lvl5pPr lvl="4" algn="ctr" rtl="0">
              <a:spcBef>
                <a:spcPts val="0"/>
              </a:spcBef>
              <a:spcAft>
                <a:spcPts val="0"/>
              </a:spcAft>
              <a:buClr>
                <a:schemeClr val="lt1"/>
              </a:buClr>
              <a:buSzPts val="12000"/>
              <a:buNone/>
              <a:defRPr sz="12000" b="1">
                <a:solidFill>
                  <a:schemeClr val="lt1"/>
                </a:solidFill>
              </a:defRPr>
            </a:lvl5pPr>
            <a:lvl6pPr lvl="5" algn="ctr" rtl="0">
              <a:spcBef>
                <a:spcPts val="0"/>
              </a:spcBef>
              <a:spcAft>
                <a:spcPts val="0"/>
              </a:spcAft>
              <a:buClr>
                <a:schemeClr val="lt1"/>
              </a:buClr>
              <a:buSzPts val="12000"/>
              <a:buNone/>
              <a:defRPr sz="12000" b="1">
                <a:solidFill>
                  <a:schemeClr val="lt1"/>
                </a:solidFill>
              </a:defRPr>
            </a:lvl6pPr>
            <a:lvl7pPr lvl="6" algn="ctr" rtl="0">
              <a:spcBef>
                <a:spcPts val="0"/>
              </a:spcBef>
              <a:spcAft>
                <a:spcPts val="0"/>
              </a:spcAft>
              <a:buClr>
                <a:schemeClr val="lt1"/>
              </a:buClr>
              <a:buSzPts val="12000"/>
              <a:buNone/>
              <a:defRPr sz="12000" b="1">
                <a:solidFill>
                  <a:schemeClr val="lt1"/>
                </a:solidFill>
              </a:defRPr>
            </a:lvl7pPr>
            <a:lvl8pPr lvl="7" algn="ctr" rtl="0">
              <a:spcBef>
                <a:spcPts val="0"/>
              </a:spcBef>
              <a:spcAft>
                <a:spcPts val="0"/>
              </a:spcAft>
              <a:buClr>
                <a:schemeClr val="lt1"/>
              </a:buClr>
              <a:buSzPts val="12000"/>
              <a:buNone/>
              <a:defRPr sz="12000" b="1">
                <a:solidFill>
                  <a:schemeClr val="lt1"/>
                </a:solidFill>
              </a:defRPr>
            </a:lvl8pPr>
            <a:lvl9pPr lvl="8" algn="ctr" rtl="0">
              <a:spcBef>
                <a:spcPts val="0"/>
              </a:spcBef>
              <a:spcAft>
                <a:spcPts val="0"/>
              </a:spcAft>
              <a:buClr>
                <a:schemeClr val="lt1"/>
              </a:buClr>
              <a:buSzPts val="12000"/>
              <a:buNone/>
              <a:defRPr sz="12000" b="1">
                <a:solidFill>
                  <a:schemeClr val="lt1"/>
                </a:solidFill>
              </a:defRPr>
            </a:lvl9pPr>
          </a:lstStyle>
          <a:p>
            <a:r>
              <a:t>xx%</a:t>
            </a:r>
          </a:p>
        </p:txBody>
      </p:sp>
      <p:sp>
        <p:nvSpPr>
          <p:cNvPr id="71" name="Google Shape;71;p14"/>
          <p:cNvSpPr txBox="1">
            <a:spLocks noGrp="1"/>
          </p:cNvSpPr>
          <p:nvPr>
            <p:ph type="subTitle" idx="3"/>
          </p:nvPr>
        </p:nvSpPr>
        <p:spPr>
          <a:xfrm>
            <a:off x="5651400" y="3698396"/>
            <a:ext cx="6985200" cy="1197600"/>
          </a:xfrm>
          <a:prstGeom prst="rect">
            <a:avLst/>
          </a:prstGeom>
        </p:spPr>
        <p:txBody>
          <a:bodyPr spcFirstLastPara="1" wrap="square" lIns="182850" tIns="182850" rIns="182850" bIns="182850" anchor="t" anchorCtr="0">
            <a:noAutofit/>
          </a:bodyPr>
          <a:lstStyle>
            <a:lvl1pPr lvl="0" algn="ctr" rtl="0">
              <a:lnSpc>
                <a:spcPct val="100000"/>
              </a:lnSpc>
              <a:spcBef>
                <a:spcPts val="0"/>
              </a:spcBef>
              <a:spcAft>
                <a:spcPts val="0"/>
              </a:spcAft>
              <a:buClr>
                <a:schemeClr val="dk1"/>
              </a:buClr>
              <a:buSzPts val="2800"/>
              <a:buNone/>
              <a:defRPr sz="2800">
                <a:solidFill>
                  <a:schemeClr val="dk1"/>
                </a:solidFill>
              </a:defRPr>
            </a:lvl1pPr>
            <a:lvl2pPr lvl="1" algn="ctr" rtl="0">
              <a:lnSpc>
                <a:spcPct val="100000"/>
              </a:lnSpc>
              <a:spcBef>
                <a:spcPts val="0"/>
              </a:spcBef>
              <a:spcAft>
                <a:spcPts val="0"/>
              </a:spcAft>
              <a:buClr>
                <a:schemeClr val="dk1"/>
              </a:buClr>
              <a:buSzPts val="2800"/>
              <a:buNone/>
              <a:defRPr>
                <a:solidFill>
                  <a:schemeClr val="dk1"/>
                </a:solidFill>
              </a:defRPr>
            </a:lvl2pPr>
            <a:lvl3pPr lvl="2" algn="ctr" rtl="0">
              <a:lnSpc>
                <a:spcPct val="100000"/>
              </a:lnSpc>
              <a:spcBef>
                <a:spcPts val="0"/>
              </a:spcBef>
              <a:spcAft>
                <a:spcPts val="0"/>
              </a:spcAft>
              <a:buClr>
                <a:schemeClr val="dk1"/>
              </a:buClr>
              <a:buSzPts val="2800"/>
              <a:buNone/>
              <a:defRPr>
                <a:solidFill>
                  <a:schemeClr val="dk1"/>
                </a:solidFill>
              </a:defRPr>
            </a:lvl3pPr>
            <a:lvl4pPr lvl="3" algn="ctr" rtl="0">
              <a:lnSpc>
                <a:spcPct val="100000"/>
              </a:lnSpc>
              <a:spcBef>
                <a:spcPts val="0"/>
              </a:spcBef>
              <a:spcAft>
                <a:spcPts val="0"/>
              </a:spcAft>
              <a:buClr>
                <a:schemeClr val="dk1"/>
              </a:buClr>
              <a:buSzPts val="2800"/>
              <a:buNone/>
              <a:defRPr>
                <a:solidFill>
                  <a:schemeClr val="dk1"/>
                </a:solidFill>
              </a:defRPr>
            </a:lvl4pPr>
            <a:lvl5pPr lvl="4" algn="ctr" rtl="0">
              <a:lnSpc>
                <a:spcPct val="100000"/>
              </a:lnSpc>
              <a:spcBef>
                <a:spcPts val="0"/>
              </a:spcBef>
              <a:spcAft>
                <a:spcPts val="0"/>
              </a:spcAft>
              <a:buClr>
                <a:schemeClr val="dk1"/>
              </a:buClr>
              <a:buSzPts val="2800"/>
              <a:buNone/>
              <a:defRPr>
                <a:solidFill>
                  <a:schemeClr val="dk1"/>
                </a:solidFill>
              </a:defRPr>
            </a:lvl5pPr>
            <a:lvl6pPr lvl="5" algn="ctr" rtl="0">
              <a:lnSpc>
                <a:spcPct val="100000"/>
              </a:lnSpc>
              <a:spcBef>
                <a:spcPts val="0"/>
              </a:spcBef>
              <a:spcAft>
                <a:spcPts val="0"/>
              </a:spcAft>
              <a:buClr>
                <a:schemeClr val="dk1"/>
              </a:buClr>
              <a:buSzPts val="2800"/>
              <a:buNone/>
              <a:defRPr>
                <a:solidFill>
                  <a:schemeClr val="dk1"/>
                </a:solidFill>
              </a:defRPr>
            </a:lvl6pPr>
            <a:lvl7pPr lvl="6" algn="ctr" rtl="0">
              <a:lnSpc>
                <a:spcPct val="100000"/>
              </a:lnSpc>
              <a:spcBef>
                <a:spcPts val="0"/>
              </a:spcBef>
              <a:spcAft>
                <a:spcPts val="0"/>
              </a:spcAft>
              <a:buClr>
                <a:schemeClr val="dk1"/>
              </a:buClr>
              <a:buSzPts val="2800"/>
              <a:buNone/>
              <a:defRPr>
                <a:solidFill>
                  <a:schemeClr val="dk1"/>
                </a:solidFill>
              </a:defRPr>
            </a:lvl7pPr>
            <a:lvl8pPr lvl="7" algn="ctr" rtl="0">
              <a:lnSpc>
                <a:spcPct val="100000"/>
              </a:lnSpc>
              <a:spcBef>
                <a:spcPts val="0"/>
              </a:spcBef>
              <a:spcAft>
                <a:spcPts val="0"/>
              </a:spcAft>
              <a:buClr>
                <a:schemeClr val="dk1"/>
              </a:buClr>
              <a:buSzPts val="2800"/>
              <a:buNone/>
              <a:defRPr>
                <a:solidFill>
                  <a:schemeClr val="dk1"/>
                </a:solidFill>
              </a:defRPr>
            </a:lvl8pPr>
            <a:lvl9pPr lvl="8" algn="ctr" rtl="0">
              <a:lnSpc>
                <a:spcPct val="100000"/>
              </a:lnSpc>
              <a:spcBef>
                <a:spcPts val="0"/>
              </a:spcBef>
              <a:spcAft>
                <a:spcPts val="0"/>
              </a:spcAft>
              <a:buClr>
                <a:schemeClr val="dk1"/>
              </a:buClr>
              <a:buSzPts val="2800"/>
              <a:buNone/>
              <a:defRPr>
                <a:solidFill>
                  <a:schemeClr val="dk1"/>
                </a:solidFill>
              </a:defRPr>
            </a:lvl9pPr>
          </a:lstStyle>
          <a:p>
            <a:endParaRPr/>
          </a:p>
        </p:txBody>
      </p:sp>
      <p:sp>
        <p:nvSpPr>
          <p:cNvPr id="72" name="Google Shape;72;p14"/>
          <p:cNvSpPr txBox="1">
            <a:spLocks noGrp="1"/>
          </p:cNvSpPr>
          <p:nvPr>
            <p:ph type="title" idx="4" hasCustomPrompt="1"/>
          </p:nvPr>
        </p:nvSpPr>
        <p:spPr>
          <a:xfrm>
            <a:off x="9706025" y="5391000"/>
            <a:ext cx="6985200" cy="1537800"/>
          </a:xfrm>
          <a:prstGeom prst="rect">
            <a:avLst/>
          </a:prstGeom>
          <a:noFill/>
        </p:spPr>
        <p:txBody>
          <a:bodyPr spcFirstLastPara="1" wrap="square" lIns="182850" tIns="182850" rIns="182850" bIns="182850" anchor="b" anchorCtr="0">
            <a:noAutofit/>
          </a:bodyPr>
          <a:lstStyle>
            <a:lvl1pPr lvl="0" algn="ctr" rtl="0">
              <a:spcBef>
                <a:spcPts val="0"/>
              </a:spcBef>
              <a:spcAft>
                <a:spcPts val="0"/>
              </a:spcAft>
              <a:buClr>
                <a:schemeClr val="lt1"/>
              </a:buClr>
              <a:buSzPts val="12000"/>
              <a:buNone/>
              <a:defRPr sz="9600">
                <a:latin typeface="Be Vietnam Pro Thin"/>
                <a:ea typeface="Be Vietnam Pro Thin"/>
                <a:cs typeface="Be Vietnam Pro Thin"/>
                <a:sym typeface="Be Vietnam Pro Thin"/>
              </a:defRPr>
            </a:lvl1pPr>
            <a:lvl2pPr lvl="1" algn="ctr" rtl="0">
              <a:spcBef>
                <a:spcPts val="0"/>
              </a:spcBef>
              <a:spcAft>
                <a:spcPts val="0"/>
              </a:spcAft>
              <a:buClr>
                <a:schemeClr val="lt1"/>
              </a:buClr>
              <a:buSzPts val="12000"/>
              <a:buNone/>
              <a:defRPr sz="12000" b="1">
                <a:solidFill>
                  <a:schemeClr val="lt1"/>
                </a:solidFill>
              </a:defRPr>
            </a:lvl2pPr>
            <a:lvl3pPr lvl="2" algn="ctr" rtl="0">
              <a:spcBef>
                <a:spcPts val="0"/>
              </a:spcBef>
              <a:spcAft>
                <a:spcPts val="0"/>
              </a:spcAft>
              <a:buClr>
                <a:schemeClr val="lt1"/>
              </a:buClr>
              <a:buSzPts val="12000"/>
              <a:buNone/>
              <a:defRPr sz="12000" b="1">
                <a:solidFill>
                  <a:schemeClr val="lt1"/>
                </a:solidFill>
              </a:defRPr>
            </a:lvl3pPr>
            <a:lvl4pPr lvl="3" algn="ctr" rtl="0">
              <a:spcBef>
                <a:spcPts val="0"/>
              </a:spcBef>
              <a:spcAft>
                <a:spcPts val="0"/>
              </a:spcAft>
              <a:buClr>
                <a:schemeClr val="lt1"/>
              </a:buClr>
              <a:buSzPts val="12000"/>
              <a:buNone/>
              <a:defRPr sz="12000" b="1">
                <a:solidFill>
                  <a:schemeClr val="lt1"/>
                </a:solidFill>
              </a:defRPr>
            </a:lvl4pPr>
            <a:lvl5pPr lvl="4" algn="ctr" rtl="0">
              <a:spcBef>
                <a:spcPts val="0"/>
              </a:spcBef>
              <a:spcAft>
                <a:spcPts val="0"/>
              </a:spcAft>
              <a:buClr>
                <a:schemeClr val="lt1"/>
              </a:buClr>
              <a:buSzPts val="12000"/>
              <a:buNone/>
              <a:defRPr sz="12000" b="1">
                <a:solidFill>
                  <a:schemeClr val="lt1"/>
                </a:solidFill>
              </a:defRPr>
            </a:lvl5pPr>
            <a:lvl6pPr lvl="5" algn="ctr" rtl="0">
              <a:spcBef>
                <a:spcPts val="0"/>
              </a:spcBef>
              <a:spcAft>
                <a:spcPts val="0"/>
              </a:spcAft>
              <a:buClr>
                <a:schemeClr val="lt1"/>
              </a:buClr>
              <a:buSzPts val="12000"/>
              <a:buNone/>
              <a:defRPr sz="12000" b="1">
                <a:solidFill>
                  <a:schemeClr val="lt1"/>
                </a:solidFill>
              </a:defRPr>
            </a:lvl6pPr>
            <a:lvl7pPr lvl="6" algn="ctr" rtl="0">
              <a:spcBef>
                <a:spcPts val="0"/>
              </a:spcBef>
              <a:spcAft>
                <a:spcPts val="0"/>
              </a:spcAft>
              <a:buClr>
                <a:schemeClr val="lt1"/>
              </a:buClr>
              <a:buSzPts val="12000"/>
              <a:buNone/>
              <a:defRPr sz="12000" b="1">
                <a:solidFill>
                  <a:schemeClr val="lt1"/>
                </a:solidFill>
              </a:defRPr>
            </a:lvl7pPr>
            <a:lvl8pPr lvl="7" algn="ctr" rtl="0">
              <a:spcBef>
                <a:spcPts val="0"/>
              </a:spcBef>
              <a:spcAft>
                <a:spcPts val="0"/>
              </a:spcAft>
              <a:buClr>
                <a:schemeClr val="lt1"/>
              </a:buClr>
              <a:buSzPts val="12000"/>
              <a:buNone/>
              <a:defRPr sz="12000" b="1">
                <a:solidFill>
                  <a:schemeClr val="lt1"/>
                </a:solidFill>
              </a:defRPr>
            </a:lvl8pPr>
            <a:lvl9pPr lvl="8" algn="ctr" rtl="0">
              <a:spcBef>
                <a:spcPts val="0"/>
              </a:spcBef>
              <a:spcAft>
                <a:spcPts val="0"/>
              </a:spcAft>
              <a:buClr>
                <a:schemeClr val="lt1"/>
              </a:buClr>
              <a:buSzPts val="12000"/>
              <a:buNone/>
              <a:defRPr sz="12000" b="1">
                <a:solidFill>
                  <a:schemeClr val="lt1"/>
                </a:solidFill>
              </a:defRPr>
            </a:lvl9pPr>
          </a:lstStyle>
          <a:p>
            <a:r>
              <a:t>xx%</a:t>
            </a:r>
          </a:p>
        </p:txBody>
      </p:sp>
      <p:sp>
        <p:nvSpPr>
          <p:cNvPr id="73" name="Google Shape;73;p14"/>
          <p:cNvSpPr txBox="1">
            <a:spLocks noGrp="1"/>
          </p:cNvSpPr>
          <p:nvPr>
            <p:ph type="subTitle" idx="5"/>
          </p:nvPr>
        </p:nvSpPr>
        <p:spPr>
          <a:xfrm>
            <a:off x="9706025" y="7120338"/>
            <a:ext cx="6985200" cy="1197600"/>
          </a:xfrm>
          <a:prstGeom prst="rect">
            <a:avLst/>
          </a:prstGeom>
        </p:spPr>
        <p:txBody>
          <a:bodyPr spcFirstLastPara="1" wrap="square" lIns="182850" tIns="182850" rIns="182850" bIns="182850" anchor="t" anchorCtr="0">
            <a:noAutofit/>
          </a:bodyPr>
          <a:lstStyle>
            <a:lvl1pPr lvl="0" algn="ctr" rtl="0">
              <a:lnSpc>
                <a:spcPct val="100000"/>
              </a:lnSpc>
              <a:spcBef>
                <a:spcPts val="0"/>
              </a:spcBef>
              <a:spcAft>
                <a:spcPts val="0"/>
              </a:spcAft>
              <a:buClr>
                <a:schemeClr val="dk1"/>
              </a:buClr>
              <a:buSzPts val="2800"/>
              <a:buNone/>
              <a:defRPr sz="2800">
                <a:solidFill>
                  <a:schemeClr val="dk1"/>
                </a:solidFill>
              </a:defRPr>
            </a:lvl1pPr>
            <a:lvl2pPr lvl="1" algn="ctr" rtl="0">
              <a:lnSpc>
                <a:spcPct val="100000"/>
              </a:lnSpc>
              <a:spcBef>
                <a:spcPts val="0"/>
              </a:spcBef>
              <a:spcAft>
                <a:spcPts val="0"/>
              </a:spcAft>
              <a:buClr>
                <a:schemeClr val="dk1"/>
              </a:buClr>
              <a:buSzPts val="2800"/>
              <a:buNone/>
              <a:defRPr>
                <a:solidFill>
                  <a:schemeClr val="dk1"/>
                </a:solidFill>
              </a:defRPr>
            </a:lvl2pPr>
            <a:lvl3pPr lvl="2" algn="ctr" rtl="0">
              <a:lnSpc>
                <a:spcPct val="100000"/>
              </a:lnSpc>
              <a:spcBef>
                <a:spcPts val="0"/>
              </a:spcBef>
              <a:spcAft>
                <a:spcPts val="0"/>
              </a:spcAft>
              <a:buClr>
                <a:schemeClr val="dk1"/>
              </a:buClr>
              <a:buSzPts val="2800"/>
              <a:buNone/>
              <a:defRPr>
                <a:solidFill>
                  <a:schemeClr val="dk1"/>
                </a:solidFill>
              </a:defRPr>
            </a:lvl3pPr>
            <a:lvl4pPr lvl="3" algn="ctr" rtl="0">
              <a:lnSpc>
                <a:spcPct val="100000"/>
              </a:lnSpc>
              <a:spcBef>
                <a:spcPts val="0"/>
              </a:spcBef>
              <a:spcAft>
                <a:spcPts val="0"/>
              </a:spcAft>
              <a:buClr>
                <a:schemeClr val="dk1"/>
              </a:buClr>
              <a:buSzPts val="2800"/>
              <a:buNone/>
              <a:defRPr>
                <a:solidFill>
                  <a:schemeClr val="dk1"/>
                </a:solidFill>
              </a:defRPr>
            </a:lvl4pPr>
            <a:lvl5pPr lvl="4" algn="ctr" rtl="0">
              <a:lnSpc>
                <a:spcPct val="100000"/>
              </a:lnSpc>
              <a:spcBef>
                <a:spcPts val="0"/>
              </a:spcBef>
              <a:spcAft>
                <a:spcPts val="0"/>
              </a:spcAft>
              <a:buClr>
                <a:schemeClr val="dk1"/>
              </a:buClr>
              <a:buSzPts val="2800"/>
              <a:buNone/>
              <a:defRPr>
                <a:solidFill>
                  <a:schemeClr val="dk1"/>
                </a:solidFill>
              </a:defRPr>
            </a:lvl5pPr>
            <a:lvl6pPr lvl="5" algn="ctr" rtl="0">
              <a:lnSpc>
                <a:spcPct val="100000"/>
              </a:lnSpc>
              <a:spcBef>
                <a:spcPts val="0"/>
              </a:spcBef>
              <a:spcAft>
                <a:spcPts val="0"/>
              </a:spcAft>
              <a:buClr>
                <a:schemeClr val="dk1"/>
              </a:buClr>
              <a:buSzPts val="2800"/>
              <a:buNone/>
              <a:defRPr>
                <a:solidFill>
                  <a:schemeClr val="dk1"/>
                </a:solidFill>
              </a:defRPr>
            </a:lvl6pPr>
            <a:lvl7pPr lvl="6" algn="ctr" rtl="0">
              <a:lnSpc>
                <a:spcPct val="100000"/>
              </a:lnSpc>
              <a:spcBef>
                <a:spcPts val="0"/>
              </a:spcBef>
              <a:spcAft>
                <a:spcPts val="0"/>
              </a:spcAft>
              <a:buClr>
                <a:schemeClr val="dk1"/>
              </a:buClr>
              <a:buSzPts val="2800"/>
              <a:buNone/>
              <a:defRPr>
                <a:solidFill>
                  <a:schemeClr val="dk1"/>
                </a:solidFill>
              </a:defRPr>
            </a:lvl7pPr>
            <a:lvl8pPr lvl="7" algn="ctr" rtl="0">
              <a:lnSpc>
                <a:spcPct val="100000"/>
              </a:lnSpc>
              <a:spcBef>
                <a:spcPts val="0"/>
              </a:spcBef>
              <a:spcAft>
                <a:spcPts val="0"/>
              </a:spcAft>
              <a:buClr>
                <a:schemeClr val="dk1"/>
              </a:buClr>
              <a:buSzPts val="2800"/>
              <a:buNone/>
              <a:defRPr>
                <a:solidFill>
                  <a:schemeClr val="dk1"/>
                </a:solidFill>
              </a:defRPr>
            </a:lvl8pPr>
            <a:lvl9pPr lvl="8" algn="ctr" rtl="0">
              <a:lnSpc>
                <a:spcPct val="100000"/>
              </a:lnSpc>
              <a:spcBef>
                <a:spcPts val="0"/>
              </a:spcBef>
              <a:spcAft>
                <a:spcPts val="0"/>
              </a:spcAft>
              <a:buClr>
                <a:schemeClr val="dk1"/>
              </a:buClr>
              <a:buSzPts val="2800"/>
              <a:buNone/>
              <a:defRPr>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74"/>
        <p:cNvGrpSpPr/>
        <p:nvPr/>
      </p:nvGrpSpPr>
      <p:grpSpPr>
        <a:xfrm>
          <a:off x="0" y="0"/>
          <a:ext cx="0" cy="0"/>
          <a:chOff x="0" y="0"/>
          <a:chExt cx="0" cy="0"/>
        </a:xfrm>
      </p:grpSpPr>
      <p:pic>
        <p:nvPicPr>
          <p:cNvPr id="75" name="Google Shape;75;p15"/>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76" name="Google Shape;76;p15"/>
          <p:cNvSpPr txBox="1">
            <a:spLocks noGrp="1"/>
          </p:cNvSpPr>
          <p:nvPr>
            <p:ph type="title"/>
          </p:nvPr>
        </p:nvSpPr>
        <p:spPr>
          <a:xfrm>
            <a:off x="1440000" y="1070000"/>
            <a:ext cx="6247800" cy="2091000"/>
          </a:xfrm>
          <a:prstGeom prst="rect">
            <a:avLst/>
          </a:prstGeom>
        </p:spPr>
        <p:txBody>
          <a:bodyPr spcFirstLastPara="1" wrap="square" lIns="182850" tIns="182850" rIns="182850" bIns="182850" anchor="b" anchorCtr="0">
            <a:noAutofit/>
          </a:bodyPr>
          <a:lstStyle>
            <a:lvl1pPr lvl="0" algn="l"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77" name="Google Shape;77;p15"/>
          <p:cNvSpPr txBox="1">
            <a:spLocks noGrp="1"/>
          </p:cNvSpPr>
          <p:nvPr>
            <p:ph type="subTitle" idx="1"/>
          </p:nvPr>
        </p:nvSpPr>
        <p:spPr>
          <a:xfrm>
            <a:off x="1440000" y="3008600"/>
            <a:ext cx="6247800" cy="196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78" name="Google Shape;78;p15"/>
          <p:cNvSpPr>
            <a:spLocks noGrp="1"/>
          </p:cNvSpPr>
          <p:nvPr>
            <p:ph type="pic" idx="2"/>
          </p:nvPr>
        </p:nvSpPr>
        <p:spPr>
          <a:xfrm>
            <a:off x="12424100" y="1070000"/>
            <a:ext cx="4433400" cy="8146800"/>
          </a:xfrm>
          <a:prstGeom prst="roundRect">
            <a:avLst>
              <a:gd name="adj" fmla="val 16667"/>
            </a:avLst>
          </a:prstGeom>
          <a:noFill/>
          <a:ln>
            <a:noFill/>
          </a:ln>
        </p:spPr>
      </p:sp>
      <p:sp>
        <p:nvSpPr>
          <p:cNvPr id="79" name="Google Shape;79;p15"/>
          <p:cNvSpPr>
            <a:spLocks noGrp="1"/>
          </p:cNvSpPr>
          <p:nvPr>
            <p:ph type="pic" idx="3"/>
          </p:nvPr>
        </p:nvSpPr>
        <p:spPr>
          <a:xfrm>
            <a:off x="1440000" y="5342600"/>
            <a:ext cx="6247800" cy="3874200"/>
          </a:xfrm>
          <a:prstGeom prst="roundRect">
            <a:avLst>
              <a:gd name="adj" fmla="val 16667"/>
            </a:avLst>
          </a:prstGeom>
          <a:noFill/>
          <a:ln>
            <a:noFill/>
          </a:ln>
        </p:spPr>
      </p:sp>
      <p:sp>
        <p:nvSpPr>
          <p:cNvPr id="80" name="Google Shape;80;p15"/>
          <p:cNvSpPr>
            <a:spLocks noGrp="1"/>
          </p:cNvSpPr>
          <p:nvPr>
            <p:ph type="pic" idx="4"/>
          </p:nvPr>
        </p:nvSpPr>
        <p:spPr>
          <a:xfrm>
            <a:off x="7839250" y="1070000"/>
            <a:ext cx="4433400" cy="8146800"/>
          </a:xfrm>
          <a:prstGeom prst="roundRect">
            <a:avLst>
              <a:gd name="adj" fmla="val 16667"/>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_1_1">
    <p:spTree>
      <p:nvGrpSpPr>
        <p:cNvPr id="1" name="Shape 81"/>
        <p:cNvGrpSpPr/>
        <p:nvPr/>
      </p:nvGrpSpPr>
      <p:grpSpPr>
        <a:xfrm>
          <a:off x="0" y="0"/>
          <a:ext cx="0" cy="0"/>
          <a:chOff x="0" y="0"/>
          <a:chExt cx="0" cy="0"/>
        </a:xfrm>
      </p:grpSpPr>
      <p:pic>
        <p:nvPicPr>
          <p:cNvPr id="82" name="Google Shape;82;p16"/>
          <p:cNvPicPr preferRelativeResize="0"/>
          <p:nvPr/>
        </p:nvPicPr>
        <p:blipFill>
          <a:blip r:embed="rId2">
            <a:alphaModFix/>
          </a:blip>
          <a:stretch>
            <a:fillRect/>
          </a:stretch>
        </p:blipFill>
        <p:spPr>
          <a:xfrm flipH="1">
            <a:off x="0" y="0"/>
            <a:ext cx="18288000" cy="10287000"/>
          </a:xfrm>
          <a:prstGeom prst="rect">
            <a:avLst/>
          </a:prstGeom>
          <a:noFill/>
          <a:ln>
            <a:noFill/>
          </a:ln>
        </p:spPr>
      </p:pic>
      <p:sp>
        <p:nvSpPr>
          <p:cNvPr id="83" name="Google Shape;83;p16"/>
          <p:cNvSpPr txBox="1">
            <a:spLocks noGrp="1"/>
          </p:cNvSpPr>
          <p:nvPr>
            <p:ph type="title"/>
          </p:nvPr>
        </p:nvSpPr>
        <p:spPr>
          <a:xfrm>
            <a:off x="8933400" y="2630850"/>
            <a:ext cx="7557000" cy="2508000"/>
          </a:xfrm>
          <a:prstGeom prst="rect">
            <a:avLst/>
          </a:prstGeom>
        </p:spPr>
        <p:txBody>
          <a:bodyPr spcFirstLastPara="1" wrap="square" lIns="182850" tIns="182850" rIns="182850" bIns="182850" anchor="b" anchorCtr="0">
            <a:noAutofit/>
          </a:bodyPr>
          <a:lstStyle>
            <a:lvl1pPr lvl="0" algn="l"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84" name="Google Shape;84;p16"/>
          <p:cNvSpPr txBox="1">
            <a:spLocks noGrp="1"/>
          </p:cNvSpPr>
          <p:nvPr>
            <p:ph type="subTitle" idx="1"/>
          </p:nvPr>
        </p:nvSpPr>
        <p:spPr>
          <a:xfrm>
            <a:off x="8933400" y="5250150"/>
            <a:ext cx="7557000" cy="2406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85" name="Google Shape;85;p16"/>
          <p:cNvSpPr>
            <a:spLocks noGrp="1"/>
          </p:cNvSpPr>
          <p:nvPr>
            <p:ph type="pic" idx="2"/>
          </p:nvPr>
        </p:nvSpPr>
        <p:spPr>
          <a:xfrm>
            <a:off x="1673400" y="1046400"/>
            <a:ext cx="6460200" cy="8194200"/>
          </a:xfrm>
          <a:prstGeom prst="roundRect">
            <a:avLst>
              <a:gd name="adj" fmla="val 16667"/>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11">
    <p:spTree>
      <p:nvGrpSpPr>
        <p:cNvPr id="1" name="Shape 86"/>
        <p:cNvGrpSpPr/>
        <p:nvPr/>
      </p:nvGrpSpPr>
      <p:grpSpPr>
        <a:xfrm>
          <a:off x="0" y="0"/>
          <a:ext cx="0" cy="0"/>
          <a:chOff x="0" y="0"/>
          <a:chExt cx="0" cy="0"/>
        </a:xfrm>
      </p:grpSpPr>
      <p:pic>
        <p:nvPicPr>
          <p:cNvPr id="87" name="Google Shape;87;p17"/>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88" name="Google Shape;88;p17"/>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89" name="Google Shape;89;p17"/>
          <p:cNvSpPr txBox="1">
            <a:spLocks noGrp="1"/>
          </p:cNvSpPr>
          <p:nvPr>
            <p:ph type="subTitle" idx="1"/>
          </p:nvPr>
        </p:nvSpPr>
        <p:spPr>
          <a:xfrm>
            <a:off x="1440050" y="2570250"/>
            <a:ext cx="7570800" cy="6646800"/>
          </a:xfrm>
          <a:prstGeom prst="rect">
            <a:avLst/>
          </a:prstGeom>
          <a:ln>
            <a:noFill/>
          </a:ln>
        </p:spPr>
        <p:txBody>
          <a:bodyPr spcFirstLastPara="1" wrap="square" lIns="182850" tIns="182850" rIns="182850" bIns="182850" anchor="t" anchorCtr="0">
            <a:noAutofit/>
          </a:bodyPr>
          <a:lstStyle>
            <a:lvl1pPr lvl="0" rtl="0">
              <a:lnSpc>
                <a:spcPct val="100000"/>
              </a:lnSpc>
              <a:spcBef>
                <a:spcPts val="0"/>
              </a:spcBef>
              <a:spcAft>
                <a:spcPts val="0"/>
              </a:spcAft>
              <a:buSzPts val="2800"/>
              <a:buChar char="●"/>
              <a:defRPr/>
            </a:lvl1pPr>
            <a:lvl2pPr lvl="1" algn="ctr" rtl="0">
              <a:lnSpc>
                <a:spcPct val="100000"/>
              </a:lnSpc>
              <a:spcBef>
                <a:spcPts val="2000"/>
              </a:spcBef>
              <a:spcAft>
                <a:spcPts val="0"/>
              </a:spcAft>
              <a:buSzPts val="2800"/>
              <a:buChar char="○"/>
              <a:defRPr/>
            </a:lvl2pPr>
            <a:lvl3pPr lvl="2" algn="ctr" rtl="0">
              <a:lnSpc>
                <a:spcPct val="100000"/>
              </a:lnSpc>
              <a:spcBef>
                <a:spcPts val="0"/>
              </a:spcBef>
              <a:spcAft>
                <a:spcPts val="0"/>
              </a:spcAft>
              <a:buSzPts val="2800"/>
              <a:buChar char="■"/>
              <a:defRPr/>
            </a:lvl3pPr>
            <a:lvl4pPr lvl="3" algn="ctr" rtl="0">
              <a:lnSpc>
                <a:spcPct val="100000"/>
              </a:lnSpc>
              <a:spcBef>
                <a:spcPts val="0"/>
              </a:spcBef>
              <a:spcAft>
                <a:spcPts val="0"/>
              </a:spcAft>
              <a:buSzPts val="2800"/>
              <a:buChar char="●"/>
              <a:defRPr/>
            </a:lvl4pPr>
            <a:lvl5pPr lvl="4" algn="ctr" rtl="0">
              <a:lnSpc>
                <a:spcPct val="100000"/>
              </a:lnSpc>
              <a:spcBef>
                <a:spcPts val="0"/>
              </a:spcBef>
              <a:spcAft>
                <a:spcPts val="0"/>
              </a:spcAft>
              <a:buSzPts val="2800"/>
              <a:buChar char="○"/>
              <a:defRPr/>
            </a:lvl5pPr>
            <a:lvl6pPr lvl="5" algn="ctr" rtl="0">
              <a:lnSpc>
                <a:spcPct val="100000"/>
              </a:lnSpc>
              <a:spcBef>
                <a:spcPts val="0"/>
              </a:spcBef>
              <a:spcAft>
                <a:spcPts val="0"/>
              </a:spcAft>
              <a:buSzPts val="2800"/>
              <a:buChar char="■"/>
              <a:defRPr/>
            </a:lvl6pPr>
            <a:lvl7pPr lvl="6" algn="ctr" rtl="0">
              <a:lnSpc>
                <a:spcPct val="100000"/>
              </a:lnSpc>
              <a:spcBef>
                <a:spcPts val="0"/>
              </a:spcBef>
              <a:spcAft>
                <a:spcPts val="0"/>
              </a:spcAft>
              <a:buSzPts val="2800"/>
              <a:buChar char="●"/>
              <a:defRPr/>
            </a:lvl7pPr>
            <a:lvl8pPr lvl="7" algn="ctr" rtl="0">
              <a:lnSpc>
                <a:spcPct val="100000"/>
              </a:lnSpc>
              <a:spcBef>
                <a:spcPts val="0"/>
              </a:spcBef>
              <a:spcAft>
                <a:spcPts val="0"/>
              </a:spcAft>
              <a:buSzPts val="2800"/>
              <a:buChar char="○"/>
              <a:defRPr/>
            </a:lvl8pPr>
            <a:lvl9pPr lvl="8" algn="ctr" rtl="0">
              <a:lnSpc>
                <a:spcPct val="100000"/>
              </a:lnSpc>
              <a:spcBef>
                <a:spcPts val="0"/>
              </a:spcBef>
              <a:spcAft>
                <a:spcPts val="0"/>
              </a:spcAft>
              <a:buSzPts val="2800"/>
              <a:buChar char="■"/>
              <a:defRPr/>
            </a:lvl9pPr>
          </a:lstStyle>
          <a:p>
            <a:endParaRPr/>
          </a:p>
        </p:txBody>
      </p:sp>
      <p:sp>
        <p:nvSpPr>
          <p:cNvPr id="90" name="Google Shape;90;p17"/>
          <p:cNvSpPr txBox="1">
            <a:spLocks noGrp="1"/>
          </p:cNvSpPr>
          <p:nvPr>
            <p:ph type="subTitle" idx="2"/>
          </p:nvPr>
        </p:nvSpPr>
        <p:spPr>
          <a:xfrm>
            <a:off x="9277200" y="2570250"/>
            <a:ext cx="7570800" cy="6646800"/>
          </a:xfrm>
          <a:prstGeom prst="rect">
            <a:avLst/>
          </a:prstGeom>
          <a:ln>
            <a:noFill/>
          </a:ln>
        </p:spPr>
        <p:txBody>
          <a:bodyPr spcFirstLastPara="1" wrap="square" lIns="182850" tIns="182850" rIns="182850" bIns="182850" anchor="t" anchorCtr="0">
            <a:noAutofit/>
          </a:bodyPr>
          <a:lstStyle>
            <a:lvl1pPr lvl="0" rtl="0">
              <a:lnSpc>
                <a:spcPct val="100000"/>
              </a:lnSpc>
              <a:spcBef>
                <a:spcPts val="0"/>
              </a:spcBef>
              <a:spcAft>
                <a:spcPts val="0"/>
              </a:spcAft>
              <a:buSzPts val="2800"/>
              <a:buChar char="●"/>
              <a:defRPr/>
            </a:lvl1pPr>
            <a:lvl2pPr lvl="1" algn="ctr" rtl="0">
              <a:lnSpc>
                <a:spcPct val="100000"/>
              </a:lnSpc>
              <a:spcBef>
                <a:spcPts val="0"/>
              </a:spcBef>
              <a:spcAft>
                <a:spcPts val="0"/>
              </a:spcAft>
              <a:buSzPts val="2800"/>
              <a:buChar char="○"/>
              <a:defRPr/>
            </a:lvl2pPr>
            <a:lvl3pPr lvl="2" algn="ctr" rtl="0">
              <a:lnSpc>
                <a:spcPct val="100000"/>
              </a:lnSpc>
              <a:spcBef>
                <a:spcPts val="0"/>
              </a:spcBef>
              <a:spcAft>
                <a:spcPts val="0"/>
              </a:spcAft>
              <a:buSzPts val="2800"/>
              <a:buChar char="■"/>
              <a:defRPr/>
            </a:lvl3pPr>
            <a:lvl4pPr lvl="3" algn="ctr" rtl="0">
              <a:lnSpc>
                <a:spcPct val="100000"/>
              </a:lnSpc>
              <a:spcBef>
                <a:spcPts val="0"/>
              </a:spcBef>
              <a:spcAft>
                <a:spcPts val="0"/>
              </a:spcAft>
              <a:buSzPts val="2800"/>
              <a:buChar char="●"/>
              <a:defRPr/>
            </a:lvl4pPr>
            <a:lvl5pPr lvl="4" algn="ctr" rtl="0">
              <a:lnSpc>
                <a:spcPct val="100000"/>
              </a:lnSpc>
              <a:spcBef>
                <a:spcPts val="0"/>
              </a:spcBef>
              <a:spcAft>
                <a:spcPts val="0"/>
              </a:spcAft>
              <a:buSzPts val="2800"/>
              <a:buChar char="○"/>
              <a:defRPr/>
            </a:lvl5pPr>
            <a:lvl6pPr lvl="5" algn="ctr" rtl="0">
              <a:lnSpc>
                <a:spcPct val="100000"/>
              </a:lnSpc>
              <a:spcBef>
                <a:spcPts val="0"/>
              </a:spcBef>
              <a:spcAft>
                <a:spcPts val="0"/>
              </a:spcAft>
              <a:buSzPts val="2800"/>
              <a:buChar char="■"/>
              <a:defRPr/>
            </a:lvl6pPr>
            <a:lvl7pPr lvl="6" algn="ctr" rtl="0">
              <a:lnSpc>
                <a:spcPct val="100000"/>
              </a:lnSpc>
              <a:spcBef>
                <a:spcPts val="0"/>
              </a:spcBef>
              <a:spcAft>
                <a:spcPts val="0"/>
              </a:spcAft>
              <a:buSzPts val="2800"/>
              <a:buChar char="●"/>
              <a:defRPr/>
            </a:lvl7pPr>
            <a:lvl8pPr lvl="7" algn="ctr" rtl="0">
              <a:lnSpc>
                <a:spcPct val="100000"/>
              </a:lnSpc>
              <a:spcBef>
                <a:spcPts val="0"/>
              </a:spcBef>
              <a:spcAft>
                <a:spcPts val="0"/>
              </a:spcAft>
              <a:buSzPts val="2800"/>
              <a:buChar char="○"/>
              <a:defRPr/>
            </a:lvl8pPr>
            <a:lvl9pPr lvl="8" algn="ctr" rtl="0">
              <a:lnSpc>
                <a:spcPct val="100000"/>
              </a:lnSpc>
              <a:spcBef>
                <a:spcPts val="0"/>
              </a:spcBef>
              <a:spcAft>
                <a:spcPts val="0"/>
              </a:spcAft>
              <a:buSzPts val="2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91"/>
        <p:cNvGrpSpPr/>
        <p:nvPr/>
      </p:nvGrpSpPr>
      <p:grpSpPr>
        <a:xfrm>
          <a:off x="0" y="0"/>
          <a:ext cx="0" cy="0"/>
          <a:chOff x="0" y="0"/>
          <a:chExt cx="0" cy="0"/>
        </a:xfrm>
      </p:grpSpPr>
      <p:pic>
        <p:nvPicPr>
          <p:cNvPr id="92" name="Google Shape;92;p18"/>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93" name="Google Shape;93;p18"/>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94" name="Google Shape;94;p18"/>
          <p:cNvSpPr txBox="1">
            <a:spLocks noGrp="1"/>
          </p:cNvSpPr>
          <p:nvPr>
            <p:ph type="subTitle" idx="1"/>
          </p:nvPr>
        </p:nvSpPr>
        <p:spPr>
          <a:xfrm>
            <a:off x="1440000" y="2049536"/>
            <a:ext cx="15408000" cy="199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Char char="●"/>
              <a:defRPr/>
            </a:lvl1pPr>
            <a:lvl2pPr lvl="1" algn="ctr" rtl="0">
              <a:lnSpc>
                <a:spcPct val="100000"/>
              </a:lnSpc>
              <a:spcBef>
                <a:spcPts val="0"/>
              </a:spcBef>
              <a:spcAft>
                <a:spcPts val="0"/>
              </a:spcAft>
              <a:buSzPts val="2800"/>
              <a:buChar char="○"/>
              <a:defRPr/>
            </a:lvl2pPr>
            <a:lvl3pPr lvl="2" algn="ctr" rtl="0">
              <a:lnSpc>
                <a:spcPct val="100000"/>
              </a:lnSpc>
              <a:spcBef>
                <a:spcPts val="0"/>
              </a:spcBef>
              <a:spcAft>
                <a:spcPts val="0"/>
              </a:spcAft>
              <a:buSzPts val="2800"/>
              <a:buChar char="■"/>
              <a:defRPr/>
            </a:lvl3pPr>
            <a:lvl4pPr lvl="3" algn="ctr" rtl="0">
              <a:lnSpc>
                <a:spcPct val="100000"/>
              </a:lnSpc>
              <a:spcBef>
                <a:spcPts val="0"/>
              </a:spcBef>
              <a:spcAft>
                <a:spcPts val="0"/>
              </a:spcAft>
              <a:buSzPts val="2800"/>
              <a:buChar char="●"/>
              <a:defRPr/>
            </a:lvl4pPr>
            <a:lvl5pPr lvl="4" algn="ctr" rtl="0">
              <a:lnSpc>
                <a:spcPct val="100000"/>
              </a:lnSpc>
              <a:spcBef>
                <a:spcPts val="0"/>
              </a:spcBef>
              <a:spcAft>
                <a:spcPts val="0"/>
              </a:spcAft>
              <a:buSzPts val="2800"/>
              <a:buChar char="○"/>
              <a:defRPr/>
            </a:lvl5pPr>
            <a:lvl6pPr lvl="5" algn="ctr" rtl="0">
              <a:lnSpc>
                <a:spcPct val="100000"/>
              </a:lnSpc>
              <a:spcBef>
                <a:spcPts val="0"/>
              </a:spcBef>
              <a:spcAft>
                <a:spcPts val="0"/>
              </a:spcAft>
              <a:buSzPts val="2800"/>
              <a:buChar char="■"/>
              <a:defRPr/>
            </a:lvl6pPr>
            <a:lvl7pPr lvl="6" algn="ctr" rtl="0">
              <a:lnSpc>
                <a:spcPct val="100000"/>
              </a:lnSpc>
              <a:spcBef>
                <a:spcPts val="0"/>
              </a:spcBef>
              <a:spcAft>
                <a:spcPts val="0"/>
              </a:spcAft>
              <a:buSzPts val="2800"/>
              <a:buChar char="●"/>
              <a:defRPr/>
            </a:lvl7pPr>
            <a:lvl8pPr lvl="7" algn="ctr" rtl="0">
              <a:lnSpc>
                <a:spcPct val="100000"/>
              </a:lnSpc>
              <a:spcBef>
                <a:spcPts val="0"/>
              </a:spcBef>
              <a:spcAft>
                <a:spcPts val="0"/>
              </a:spcAft>
              <a:buSzPts val="2800"/>
              <a:buChar char="○"/>
              <a:defRPr/>
            </a:lvl8pPr>
            <a:lvl9pPr lvl="8" algn="ctr" rtl="0">
              <a:lnSpc>
                <a:spcPct val="100000"/>
              </a:lnSpc>
              <a:spcBef>
                <a:spcPts val="0"/>
              </a:spcBef>
              <a:spcAft>
                <a:spcPts val="0"/>
              </a:spcAft>
              <a:buSzPts val="2800"/>
              <a:buChar char="■"/>
              <a:defRPr/>
            </a:lvl9pPr>
          </a:lstStyle>
          <a:p>
            <a:endParaRPr/>
          </a:p>
        </p:txBody>
      </p:sp>
      <p:sp>
        <p:nvSpPr>
          <p:cNvPr id="95" name="Google Shape;95;p18"/>
          <p:cNvSpPr txBox="1">
            <a:spLocks noGrp="1"/>
          </p:cNvSpPr>
          <p:nvPr>
            <p:ph type="subTitle" idx="2"/>
          </p:nvPr>
        </p:nvSpPr>
        <p:spPr>
          <a:xfrm>
            <a:off x="1440000" y="4044535"/>
            <a:ext cx="15408000" cy="2952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Char char="●"/>
              <a:defRPr/>
            </a:lvl1pPr>
            <a:lvl2pPr lvl="1" algn="ctr" rtl="0">
              <a:lnSpc>
                <a:spcPct val="100000"/>
              </a:lnSpc>
              <a:spcBef>
                <a:spcPts val="0"/>
              </a:spcBef>
              <a:spcAft>
                <a:spcPts val="0"/>
              </a:spcAft>
              <a:buSzPts val="2800"/>
              <a:buChar char="○"/>
              <a:defRPr/>
            </a:lvl2pPr>
            <a:lvl3pPr lvl="2" algn="ctr" rtl="0">
              <a:lnSpc>
                <a:spcPct val="100000"/>
              </a:lnSpc>
              <a:spcBef>
                <a:spcPts val="0"/>
              </a:spcBef>
              <a:spcAft>
                <a:spcPts val="0"/>
              </a:spcAft>
              <a:buSzPts val="2800"/>
              <a:buChar char="■"/>
              <a:defRPr/>
            </a:lvl3pPr>
            <a:lvl4pPr lvl="3" algn="ctr" rtl="0">
              <a:lnSpc>
                <a:spcPct val="100000"/>
              </a:lnSpc>
              <a:spcBef>
                <a:spcPts val="0"/>
              </a:spcBef>
              <a:spcAft>
                <a:spcPts val="0"/>
              </a:spcAft>
              <a:buSzPts val="2800"/>
              <a:buChar char="●"/>
              <a:defRPr/>
            </a:lvl4pPr>
            <a:lvl5pPr lvl="4" algn="ctr" rtl="0">
              <a:lnSpc>
                <a:spcPct val="100000"/>
              </a:lnSpc>
              <a:spcBef>
                <a:spcPts val="0"/>
              </a:spcBef>
              <a:spcAft>
                <a:spcPts val="0"/>
              </a:spcAft>
              <a:buSzPts val="2800"/>
              <a:buChar char="○"/>
              <a:defRPr/>
            </a:lvl5pPr>
            <a:lvl6pPr lvl="5" algn="ctr" rtl="0">
              <a:lnSpc>
                <a:spcPct val="100000"/>
              </a:lnSpc>
              <a:spcBef>
                <a:spcPts val="0"/>
              </a:spcBef>
              <a:spcAft>
                <a:spcPts val="0"/>
              </a:spcAft>
              <a:buSzPts val="2800"/>
              <a:buChar char="■"/>
              <a:defRPr/>
            </a:lvl6pPr>
            <a:lvl7pPr lvl="6" algn="ctr" rtl="0">
              <a:lnSpc>
                <a:spcPct val="100000"/>
              </a:lnSpc>
              <a:spcBef>
                <a:spcPts val="0"/>
              </a:spcBef>
              <a:spcAft>
                <a:spcPts val="0"/>
              </a:spcAft>
              <a:buSzPts val="2800"/>
              <a:buChar char="●"/>
              <a:defRPr/>
            </a:lvl7pPr>
            <a:lvl8pPr lvl="7" algn="ctr" rtl="0">
              <a:lnSpc>
                <a:spcPct val="100000"/>
              </a:lnSpc>
              <a:spcBef>
                <a:spcPts val="0"/>
              </a:spcBef>
              <a:spcAft>
                <a:spcPts val="0"/>
              </a:spcAft>
              <a:buSzPts val="2800"/>
              <a:buChar char="○"/>
              <a:defRPr/>
            </a:lvl8pPr>
            <a:lvl9pPr lvl="8" algn="ctr" rtl="0">
              <a:lnSpc>
                <a:spcPct val="100000"/>
              </a:lnSpc>
              <a:spcBef>
                <a:spcPts val="0"/>
              </a:spcBef>
              <a:spcAft>
                <a:spcPts val="0"/>
              </a:spcAft>
              <a:buSzPts val="2800"/>
              <a:buChar char="■"/>
              <a:defRPr/>
            </a:lvl9pPr>
          </a:lstStyle>
          <a:p>
            <a:endParaRPr/>
          </a:p>
        </p:txBody>
      </p:sp>
      <p:sp>
        <p:nvSpPr>
          <p:cNvPr id="96" name="Google Shape;96;p18"/>
          <p:cNvSpPr txBox="1">
            <a:spLocks noGrp="1"/>
          </p:cNvSpPr>
          <p:nvPr>
            <p:ph type="subTitle" idx="3"/>
          </p:nvPr>
        </p:nvSpPr>
        <p:spPr>
          <a:xfrm>
            <a:off x="1440000" y="6996750"/>
            <a:ext cx="15408000" cy="2220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Char char="●"/>
              <a:defRPr/>
            </a:lvl1pPr>
            <a:lvl2pPr lvl="1" algn="ctr" rtl="0">
              <a:lnSpc>
                <a:spcPct val="100000"/>
              </a:lnSpc>
              <a:spcBef>
                <a:spcPts val="0"/>
              </a:spcBef>
              <a:spcAft>
                <a:spcPts val="0"/>
              </a:spcAft>
              <a:buSzPts val="2800"/>
              <a:buChar char="○"/>
              <a:defRPr/>
            </a:lvl2pPr>
            <a:lvl3pPr lvl="2" algn="ctr" rtl="0">
              <a:lnSpc>
                <a:spcPct val="100000"/>
              </a:lnSpc>
              <a:spcBef>
                <a:spcPts val="0"/>
              </a:spcBef>
              <a:spcAft>
                <a:spcPts val="0"/>
              </a:spcAft>
              <a:buSzPts val="2800"/>
              <a:buChar char="■"/>
              <a:defRPr/>
            </a:lvl3pPr>
            <a:lvl4pPr lvl="3" algn="ctr" rtl="0">
              <a:lnSpc>
                <a:spcPct val="100000"/>
              </a:lnSpc>
              <a:spcBef>
                <a:spcPts val="0"/>
              </a:spcBef>
              <a:spcAft>
                <a:spcPts val="0"/>
              </a:spcAft>
              <a:buSzPts val="2800"/>
              <a:buChar char="●"/>
              <a:defRPr/>
            </a:lvl4pPr>
            <a:lvl5pPr lvl="4" algn="ctr" rtl="0">
              <a:lnSpc>
                <a:spcPct val="100000"/>
              </a:lnSpc>
              <a:spcBef>
                <a:spcPts val="0"/>
              </a:spcBef>
              <a:spcAft>
                <a:spcPts val="0"/>
              </a:spcAft>
              <a:buSzPts val="2800"/>
              <a:buChar char="○"/>
              <a:defRPr/>
            </a:lvl5pPr>
            <a:lvl6pPr lvl="5" algn="ctr" rtl="0">
              <a:lnSpc>
                <a:spcPct val="100000"/>
              </a:lnSpc>
              <a:spcBef>
                <a:spcPts val="0"/>
              </a:spcBef>
              <a:spcAft>
                <a:spcPts val="0"/>
              </a:spcAft>
              <a:buSzPts val="2800"/>
              <a:buChar char="■"/>
              <a:defRPr/>
            </a:lvl6pPr>
            <a:lvl7pPr lvl="6" algn="ctr" rtl="0">
              <a:lnSpc>
                <a:spcPct val="100000"/>
              </a:lnSpc>
              <a:spcBef>
                <a:spcPts val="0"/>
              </a:spcBef>
              <a:spcAft>
                <a:spcPts val="0"/>
              </a:spcAft>
              <a:buSzPts val="2800"/>
              <a:buChar char="●"/>
              <a:defRPr/>
            </a:lvl7pPr>
            <a:lvl8pPr lvl="7" algn="ctr" rtl="0">
              <a:lnSpc>
                <a:spcPct val="100000"/>
              </a:lnSpc>
              <a:spcBef>
                <a:spcPts val="0"/>
              </a:spcBef>
              <a:spcAft>
                <a:spcPts val="0"/>
              </a:spcAft>
              <a:buSzPts val="2800"/>
              <a:buChar char="○"/>
              <a:defRPr/>
            </a:lvl8pPr>
            <a:lvl9pPr lvl="8" algn="ctr" rtl="0">
              <a:lnSpc>
                <a:spcPct val="100000"/>
              </a:lnSpc>
              <a:spcBef>
                <a:spcPts val="0"/>
              </a:spcBef>
              <a:spcAft>
                <a:spcPts val="0"/>
              </a:spcAft>
              <a:buSzPts val="2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97"/>
        <p:cNvGrpSpPr/>
        <p:nvPr/>
      </p:nvGrpSpPr>
      <p:grpSpPr>
        <a:xfrm>
          <a:off x="0" y="0"/>
          <a:ext cx="0" cy="0"/>
          <a:chOff x="0" y="0"/>
          <a:chExt cx="0" cy="0"/>
        </a:xfrm>
      </p:grpSpPr>
      <p:pic>
        <p:nvPicPr>
          <p:cNvPr id="98" name="Google Shape;98;p19"/>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99" name="Google Shape;99;p19"/>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100" name="Google Shape;100;p19"/>
          <p:cNvSpPr txBox="1">
            <a:spLocks noGrp="1"/>
          </p:cNvSpPr>
          <p:nvPr>
            <p:ph type="subTitle" idx="1"/>
          </p:nvPr>
        </p:nvSpPr>
        <p:spPr>
          <a:xfrm>
            <a:off x="1460659" y="5428640"/>
            <a:ext cx="4631400" cy="3532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01" name="Google Shape;101;p19"/>
          <p:cNvSpPr txBox="1">
            <a:spLocks noGrp="1"/>
          </p:cNvSpPr>
          <p:nvPr>
            <p:ph type="subTitle" idx="2"/>
          </p:nvPr>
        </p:nvSpPr>
        <p:spPr>
          <a:xfrm>
            <a:off x="6829050" y="5428637"/>
            <a:ext cx="4631400" cy="3532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02" name="Google Shape;102;p19"/>
          <p:cNvSpPr txBox="1">
            <a:spLocks noGrp="1"/>
          </p:cNvSpPr>
          <p:nvPr>
            <p:ph type="subTitle" idx="3"/>
          </p:nvPr>
        </p:nvSpPr>
        <p:spPr>
          <a:xfrm>
            <a:off x="12206028" y="5428643"/>
            <a:ext cx="4631400" cy="3532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03" name="Google Shape;103;p19"/>
          <p:cNvSpPr txBox="1">
            <a:spLocks noGrp="1"/>
          </p:cNvSpPr>
          <p:nvPr>
            <p:ph type="subTitle" idx="4"/>
          </p:nvPr>
        </p:nvSpPr>
        <p:spPr>
          <a:xfrm>
            <a:off x="1460659" y="4211860"/>
            <a:ext cx="4631400" cy="13710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04" name="Google Shape;104;p19"/>
          <p:cNvSpPr txBox="1">
            <a:spLocks noGrp="1"/>
          </p:cNvSpPr>
          <p:nvPr>
            <p:ph type="subTitle" idx="5"/>
          </p:nvPr>
        </p:nvSpPr>
        <p:spPr>
          <a:xfrm>
            <a:off x="6829050" y="4211860"/>
            <a:ext cx="4631400" cy="13710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05" name="Google Shape;105;p19"/>
          <p:cNvSpPr txBox="1">
            <a:spLocks noGrp="1"/>
          </p:cNvSpPr>
          <p:nvPr>
            <p:ph type="subTitle" idx="6"/>
          </p:nvPr>
        </p:nvSpPr>
        <p:spPr>
          <a:xfrm>
            <a:off x="12206028" y="4211860"/>
            <a:ext cx="4631400" cy="13710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6"/>
        <p:cNvGrpSpPr/>
        <p:nvPr/>
      </p:nvGrpSpPr>
      <p:grpSpPr>
        <a:xfrm>
          <a:off x="0" y="0"/>
          <a:ext cx="0" cy="0"/>
          <a:chOff x="0" y="0"/>
          <a:chExt cx="0" cy="0"/>
        </a:xfrm>
      </p:grpSpPr>
      <p:pic>
        <p:nvPicPr>
          <p:cNvPr id="107" name="Google Shape;107;p20"/>
          <p:cNvPicPr preferRelativeResize="0"/>
          <p:nvPr/>
        </p:nvPicPr>
        <p:blipFill>
          <a:blip r:embed="rId2">
            <a:alphaModFix/>
          </a:blip>
          <a:stretch>
            <a:fillRect/>
          </a:stretch>
        </p:blipFill>
        <p:spPr>
          <a:xfrm flipH="1">
            <a:off x="0" y="0"/>
            <a:ext cx="18288000" cy="10287000"/>
          </a:xfrm>
          <a:prstGeom prst="rect">
            <a:avLst/>
          </a:prstGeom>
          <a:noFill/>
          <a:ln>
            <a:noFill/>
          </a:ln>
        </p:spPr>
      </p:pic>
      <p:sp>
        <p:nvSpPr>
          <p:cNvPr id="108" name="Google Shape;108;p20"/>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109" name="Google Shape;109;p20"/>
          <p:cNvSpPr txBox="1">
            <a:spLocks noGrp="1"/>
          </p:cNvSpPr>
          <p:nvPr>
            <p:ph type="subTitle" idx="1"/>
          </p:nvPr>
        </p:nvSpPr>
        <p:spPr>
          <a:xfrm>
            <a:off x="1440000" y="2328061"/>
            <a:ext cx="5934000" cy="1051800"/>
          </a:xfrm>
          <a:prstGeom prst="rect">
            <a:avLst/>
          </a:prstGeom>
          <a:ln>
            <a:noFill/>
          </a:ln>
        </p:spPr>
        <p:txBody>
          <a:bodyPr spcFirstLastPara="1" wrap="square" lIns="182850" tIns="182850" rIns="182850" bIns="182850" anchor="b" anchorCtr="0">
            <a:noAutofit/>
          </a:bodyPr>
          <a:lstStyle>
            <a:lvl1pPr lvl="0" rtl="0">
              <a:lnSpc>
                <a:spcPct val="100000"/>
              </a:lnSpc>
              <a:spcBef>
                <a:spcPts val="0"/>
              </a:spcBef>
              <a:spcAft>
                <a:spcPts val="0"/>
              </a:spcAft>
              <a:buClr>
                <a:schemeClr val="dk1"/>
              </a:buClr>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9pPr>
          </a:lstStyle>
          <a:p>
            <a:endParaRPr/>
          </a:p>
        </p:txBody>
      </p:sp>
      <p:sp>
        <p:nvSpPr>
          <p:cNvPr id="110" name="Google Shape;110;p20"/>
          <p:cNvSpPr txBox="1">
            <a:spLocks noGrp="1"/>
          </p:cNvSpPr>
          <p:nvPr>
            <p:ph type="subTitle" idx="2"/>
          </p:nvPr>
        </p:nvSpPr>
        <p:spPr>
          <a:xfrm>
            <a:off x="1440000" y="3249393"/>
            <a:ext cx="5934000" cy="2297400"/>
          </a:xfrm>
          <a:prstGeom prst="rect">
            <a:avLst/>
          </a:prstGeom>
          <a:ln>
            <a:noFill/>
          </a:ln>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11" name="Google Shape;111;p20"/>
          <p:cNvSpPr txBox="1">
            <a:spLocks noGrp="1"/>
          </p:cNvSpPr>
          <p:nvPr>
            <p:ph type="subTitle" idx="3"/>
          </p:nvPr>
        </p:nvSpPr>
        <p:spPr>
          <a:xfrm>
            <a:off x="9357301" y="3249393"/>
            <a:ext cx="5934000" cy="2297400"/>
          </a:xfrm>
          <a:prstGeom prst="rect">
            <a:avLst/>
          </a:prstGeom>
          <a:ln>
            <a:noFill/>
          </a:ln>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12" name="Google Shape;112;p20"/>
          <p:cNvSpPr txBox="1">
            <a:spLocks noGrp="1"/>
          </p:cNvSpPr>
          <p:nvPr>
            <p:ph type="subTitle" idx="4"/>
          </p:nvPr>
        </p:nvSpPr>
        <p:spPr>
          <a:xfrm>
            <a:off x="1440000" y="6809845"/>
            <a:ext cx="5934000" cy="2297400"/>
          </a:xfrm>
          <a:prstGeom prst="rect">
            <a:avLst/>
          </a:prstGeom>
          <a:ln>
            <a:noFill/>
          </a:ln>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13" name="Google Shape;113;p20"/>
          <p:cNvSpPr txBox="1">
            <a:spLocks noGrp="1"/>
          </p:cNvSpPr>
          <p:nvPr>
            <p:ph type="subTitle" idx="5"/>
          </p:nvPr>
        </p:nvSpPr>
        <p:spPr>
          <a:xfrm>
            <a:off x="9357301" y="6809845"/>
            <a:ext cx="5934000" cy="2297400"/>
          </a:xfrm>
          <a:prstGeom prst="rect">
            <a:avLst/>
          </a:prstGeom>
          <a:ln>
            <a:noFill/>
          </a:ln>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14" name="Google Shape;114;p20"/>
          <p:cNvSpPr txBox="1">
            <a:spLocks noGrp="1"/>
          </p:cNvSpPr>
          <p:nvPr>
            <p:ph type="subTitle" idx="6"/>
          </p:nvPr>
        </p:nvSpPr>
        <p:spPr>
          <a:xfrm>
            <a:off x="1440000" y="5888535"/>
            <a:ext cx="5934000" cy="1051800"/>
          </a:xfrm>
          <a:prstGeom prst="rect">
            <a:avLst/>
          </a:prstGeom>
          <a:ln>
            <a:noFill/>
          </a:ln>
        </p:spPr>
        <p:txBody>
          <a:bodyPr spcFirstLastPara="1" wrap="square" lIns="182850" tIns="182850" rIns="182850" bIns="182850" anchor="b" anchorCtr="0">
            <a:noAutofit/>
          </a:bodyPr>
          <a:lstStyle>
            <a:lvl1pPr lvl="0" rtl="0">
              <a:lnSpc>
                <a:spcPct val="100000"/>
              </a:lnSpc>
              <a:spcBef>
                <a:spcPts val="0"/>
              </a:spcBef>
              <a:spcAft>
                <a:spcPts val="0"/>
              </a:spcAft>
              <a:buClr>
                <a:schemeClr val="dk1"/>
              </a:buClr>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9pPr>
          </a:lstStyle>
          <a:p>
            <a:endParaRPr/>
          </a:p>
        </p:txBody>
      </p:sp>
      <p:sp>
        <p:nvSpPr>
          <p:cNvPr id="115" name="Google Shape;115;p20"/>
          <p:cNvSpPr txBox="1">
            <a:spLocks noGrp="1"/>
          </p:cNvSpPr>
          <p:nvPr>
            <p:ph type="subTitle" idx="7"/>
          </p:nvPr>
        </p:nvSpPr>
        <p:spPr>
          <a:xfrm>
            <a:off x="9357300" y="2328061"/>
            <a:ext cx="5934000" cy="1051800"/>
          </a:xfrm>
          <a:prstGeom prst="rect">
            <a:avLst/>
          </a:prstGeom>
          <a:ln>
            <a:noFill/>
          </a:ln>
        </p:spPr>
        <p:txBody>
          <a:bodyPr spcFirstLastPara="1" wrap="square" lIns="182850" tIns="182850" rIns="182850" bIns="182850" anchor="b" anchorCtr="0">
            <a:noAutofit/>
          </a:bodyPr>
          <a:lstStyle>
            <a:lvl1pPr lvl="0" rtl="0">
              <a:lnSpc>
                <a:spcPct val="100000"/>
              </a:lnSpc>
              <a:spcBef>
                <a:spcPts val="0"/>
              </a:spcBef>
              <a:spcAft>
                <a:spcPts val="0"/>
              </a:spcAft>
              <a:buClr>
                <a:schemeClr val="dk1"/>
              </a:buClr>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9pPr>
          </a:lstStyle>
          <a:p>
            <a:endParaRPr/>
          </a:p>
        </p:txBody>
      </p:sp>
      <p:sp>
        <p:nvSpPr>
          <p:cNvPr id="116" name="Google Shape;116;p20"/>
          <p:cNvSpPr txBox="1">
            <a:spLocks noGrp="1"/>
          </p:cNvSpPr>
          <p:nvPr>
            <p:ph type="subTitle" idx="8"/>
          </p:nvPr>
        </p:nvSpPr>
        <p:spPr>
          <a:xfrm>
            <a:off x="9357300" y="5888535"/>
            <a:ext cx="5934000" cy="1051800"/>
          </a:xfrm>
          <a:prstGeom prst="rect">
            <a:avLst/>
          </a:prstGeom>
          <a:ln>
            <a:noFill/>
          </a:ln>
        </p:spPr>
        <p:txBody>
          <a:bodyPr spcFirstLastPara="1" wrap="square" lIns="182850" tIns="182850" rIns="182850" bIns="182850" anchor="b" anchorCtr="0">
            <a:noAutofit/>
          </a:bodyPr>
          <a:lstStyle>
            <a:lvl1pPr lvl="0" rtl="0">
              <a:lnSpc>
                <a:spcPct val="100000"/>
              </a:lnSpc>
              <a:spcBef>
                <a:spcPts val="0"/>
              </a:spcBef>
              <a:spcAft>
                <a:spcPts val="0"/>
              </a:spcAft>
              <a:buClr>
                <a:schemeClr val="dk1"/>
              </a:buClr>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4800"/>
              <a:buFont typeface="Raleway"/>
              <a:buNone/>
              <a:defRPr sz="4800">
                <a:solidFill>
                  <a:schemeClr val="dk1"/>
                </a:solidFill>
                <a:latin typeface="Raleway"/>
                <a:ea typeface="Raleway"/>
                <a:cs typeface="Raleway"/>
                <a:sym typeface="Raleway"/>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18288029" cy="10287000"/>
          </a:xfrm>
          <a:prstGeom prst="rect">
            <a:avLst/>
          </a:prstGeom>
          <a:noFill/>
          <a:ln>
            <a:noFill/>
          </a:ln>
        </p:spPr>
      </p:pic>
      <p:sp>
        <p:nvSpPr>
          <p:cNvPr id="14" name="Google Shape;14;p3"/>
          <p:cNvSpPr txBox="1">
            <a:spLocks noGrp="1"/>
          </p:cNvSpPr>
          <p:nvPr>
            <p:ph type="title"/>
          </p:nvPr>
        </p:nvSpPr>
        <p:spPr>
          <a:xfrm>
            <a:off x="8400100" y="5257731"/>
            <a:ext cx="7887000" cy="2133000"/>
          </a:xfrm>
          <a:prstGeom prst="rect">
            <a:avLst/>
          </a:prstGeom>
        </p:spPr>
        <p:txBody>
          <a:bodyPr spcFirstLastPara="1" wrap="square" lIns="182850" tIns="182850" rIns="182850" bIns="182850" anchor="t" anchorCtr="0">
            <a:noAutofit/>
          </a:bodyPr>
          <a:lstStyle>
            <a:lvl1pPr lvl="0" algn="l" rtl="0">
              <a:spcBef>
                <a:spcPts val="0"/>
              </a:spcBef>
              <a:spcAft>
                <a:spcPts val="0"/>
              </a:spcAft>
              <a:buSzPts val="7200"/>
              <a:buNone/>
              <a:defRPr sz="10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15" name="Google Shape;15;p3"/>
          <p:cNvSpPr txBox="1">
            <a:spLocks noGrp="1"/>
          </p:cNvSpPr>
          <p:nvPr>
            <p:ph type="title" idx="2" hasCustomPrompt="1"/>
          </p:nvPr>
        </p:nvSpPr>
        <p:spPr>
          <a:xfrm>
            <a:off x="8639850" y="3120950"/>
            <a:ext cx="1978200" cy="1683600"/>
          </a:xfrm>
          <a:prstGeom prst="rect">
            <a:avLst/>
          </a:prstGeom>
          <a:noFill/>
        </p:spPr>
        <p:txBody>
          <a:bodyPr spcFirstLastPara="1" wrap="square" lIns="182850" tIns="182850" rIns="182850" bIns="182850" anchor="ctr" anchorCtr="0">
            <a:noAutofit/>
          </a:bodyPr>
          <a:lstStyle>
            <a:lvl1pPr lvl="0" algn="ctr" rtl="0">
              <a:spcBef>
                <a:spcPts val="0"/>
              </a:spcBef>
              <a:spcAft>
                <a:spcPts val="0"/>
              </a:spcAft>
              <a:buClr>
                <a:schemeClr val="lt1"/>
              </a:buClr>
              <a:buSzPts val="12000"/>
              <a:buNone/>
              <a:defRPr sz="8000">
                <a:solidFill>
                  <a:schemeClr val="accent1"/>
                </a:solidFill>
                <a:latin typeface="Be Vietnam Pro Thin"/>
                <a:ea typeface="Be Vietnam Pro Thin"/>
                <a:cs typeface="Be Vietnam Pro Thin"/>
                <a:sym typeface="Be Vietnam Pro Thin"/>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6" name="Google Shape;16;p3"/>
          <p:cNvSpPr>
            <a:spLocks noGrp="1"/>
          </p:cNvSpPr>
          <p:nvPr>
            <p:ph type="pic" idx="3"/>
          </p:nvPr>
        </p:nvSpPr>
        <p:spPr>
          <a:xfrm>
            <a:off x="1443550" y="1070000"/>
            <a:ext cx="6162600" cy="8147400"/>
          </a:xfrm>
          <a:prstGeom prst="roundRect">
            <a:avLst>
              <a:gd name="adj" fmla="val 16667"/>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7"/>
        <p:cNvGrpSpPr/>
        <p:nvPr/>
      </p:nvGrpSpPr>
      <p:grpSpPr>
        <a:xfrm>
          <a:off x="0" y="0"/>
          <a:ext cx="0" cy="0"/>
          <a:chOff x="0" y="0"/>
          <a:chExt cx="0" cy="0"/>
        </a:xfrm>
      </p:grpSpPr>
      <p:pic>
        <p:nvPicPr>
          <p:cNvPr id="118" name="Google Shape;118;p21"/>
          <p:cNvPicPr preferRelativeResize="0"/>
          <p:nvPr/>
        </p:nvPicPr>
        <p:blipFill>
          <a:blip r:embed="rId2">
            <a:alphaModFix/>
          </a:blip>
          <a:stretch>
            <a:fillRect/>
          </a:stretch>
        </p:blipFill>
        <p:spPr>
          <a:xfrm flipH="1">
            <a:off x="0" y="0"/>
            <a:ext cx="18288029" cy="10287000"/>
          </a:xfrm>
          <a:prstGeom prst="rect">
            <a:avLst/>
          </a:prstGeom>
          <a:noFill/>
          <a:ln>
            <a:noFill/>
          </a:ln>
        </p:spPr>
      </p:pic>
      <p:sp>
        <p:nvSpPr>
          <p:cNvPr id="119" name="Google Shape;119;p21"/>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120" name="Google Shape;120;p21"/>
          <p:cNvSpPr txBox="1">
            <a:spLocks noGrp="1"/>
          </p:cNvSpPr>
          <p:nvPr>
            <p:ph type="subTitle" idx="1"/>
          </p:nvPr>
        </p:nvSpPr>
        <p:spPr>
          <a:xfrm>
            <a:off x="1440000" y="3257757"/>
            <a:ext cx="4455000" cy="241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21" name="Google Shape;121;p21"/>
          <p:cNvSpPr txBox="1">
            <a:spLocks noGrp="1"/>
          </p:cNvSpPr>
          <p:nvPr>
            <p:ph type="subTitle" idx="2"/>
          </p:nvPr>
        </p:nvSpPr>
        <p:spPr>
          <a:xfrm>
            <a:off x="6907209" y="3257757"/>
            <a:ext cx="4455000" cy="241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22" name="Google Shape;122;p21"/>
          <p:cNvSpPr txBox="1">
            <a:spLocks noGrp="1"/>
          </p:cNvSpPr>
          <p:nvPr>
            <p:ph type="subTitle" idx="3"/>
          </p:nvPr>
        </p:nvSpPr>
        <p:spPr>
          <a:xfrm>
            <a:off x="1440000" y="6812458"/>
            <a:ext cx="4457400" cy="241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23" name="Google Shape;123;p21"/>
          <p:cNvSpPr txBox="1">
            <a:spLocks noGrp="1"/>
          </p:cNvSpPr>
          <p:nvPr>
            <p:ph type="subTitle" idx="4"/>
          </p:nvPr>
        </p:nvSpPr>
        <p:spPr>
          <a:xfrm>
            <a:off x="6907209" y="6812458"/>
            <a:ext cx="4457400" cy="241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24" name="Google Shape;124;p21"/>
          <p:cNvSpPr txBox="1">
            <a:spLocks noGrp="1"/>
          </p:cNvSpPr>
          <p:nvPr>
            <p:ph type="subTitle" idx="5"/>
          </p:nvPr>
        </p:nvSpPr>
        <p:spPr>
          <a:xfrm>
            <a:off x="12384217" y="3257757"/>
            <a:ext cx="4455000" cy="241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25" name="Google Shape;125;p21"/>
          <p:cNvSpPr txBox="1">
            <a:spLocks noGrp="1"/>
          </p:cNvSpPr>
          <p:nvPr>
            <p:ph type="subTitle" idx="6"/>
          </p:nvPr>
        </p:nvSpPr>
        <p:spPr>
          <a:xfrm>
            <a:off x="12384217" y="6812458"/>
            <a:ext cx="4455000" cy="24150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126" name="Google Shape;126;p21"/>
          <p:cNvSpPr txBox="1">
            <a:spLocks noGrp="1"/>
          </p:cNvSpPr>
          <p:nvPr>
            <p:ph type="subTitle" idx="7"/>
          </p:nvPr>
        </p:nvSpPr>
        <p:spPr>
          <a:xfrm>
            <a:off x="1440000" y="2566368"/>
            <a:ext cx="4457400" cy="842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27" name="Google Shape;127;p21"/>
          <p:cNvSpPr txBox="1">
            <a:spLocks noGrp="1"/>
          </p:cNvSpPr>
          <p:nvPr>
            <p:ph type="subTitle" idx="8"/>
          </p:nvPr>
        </p:nvSpPr>
        <p:spPr>
          <a:xfrm>
            <a:off x="6907200" y="2566368"/>
            <a:ext cx="4457400" cy="842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28" name="Google Shape;128;p21"/>
          <p:cNvSpPr txBox="1">
            <a:spLocks noGrp="1"/>
          </p:cNvSpPr>
          <p:nvPr>
            <p:ph type="subTitle" idx="9"/>
          </p:nvPr>
        </p:nvSpPr>
        <p:spPr>
          <a:xfrm>
            <a:off x="12384200" y="2566368"/>
            <a:ext cx="4457400" cy="842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29" name="Google Shape;129;p21"/>
          <p:cNvSpPr txBox="1">
            <a:spLocks noGrp="1"/>
          </p:cNvSpPr>
          <p:nvPr>
            <p:ph type="subTitle" idx="13"/>
          </p:nvPr>
        </p:nvSpPr>
        <p:spPr>
          <a:xfrm>
            <a:off x="1440000" y="6124205"/>
            <a:ext cx="4457400" cy="842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30" name="Google Shape;130;p21"/>
          <p:cNvSpPr txBox="1">
            <a:spLocks noGrp="1"/>
          </p:cNvSpPr>
          <p:nvPr>
            <p:ph type="subTitle" idx="14"/>
          </p:nvPr>
        </p:nvSpPr>
        <p:spPr>
          <a:xfrm>
            <a:off x="6907200" y="6124205"/>
            <a:ext cx="4457400" cy="842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131" name="Google Shape;131;p21"/>
          <p:cNvSpPr txBox="1">
            <a:spLocks noGrp="1"/>
          </p:cNvSpPr>
          <p:nvPr>
            <p:ph type="subTitle" idx="15"/>
          </p:nvPr>
        </p:nvSpPr>
        <p:spPr>
          <a:xfrm>
            <a:off x="12384200" y="6124205"/>
            <a:ext cx="4457400" cy="8424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10">
    <p:spTree>
      <p:nvGrpSpPr>
        <p:cNvPr id="1" name="Shape 132"/>
        <p:cNvGrpSpPr/>
        <p:nvPr/>
      </p:nvGrpSpPr>
      <p:grpSpPr>
        <a:xfrm>
          <a:off x="0" y="0"/>
          <a:ext cx="0" cy="0"/>
          <a:chOff x="0" y="0"/>
          <a:chExt cx="0" cy="0"/>
        </a:xfrm>
      </p:grpSpPr>
      <p:pic>
        <p:nvPicPr>
          <p:cNvPr id="133" name="Google Shape;133;p22"/>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34" name="Google Shape;134;p22"/>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135" name="Google Shape;135;p22"/>
          <p:cNvSpPr txBox="1">
            <a:spLocks noGrp="1"/>
          </p:cNvSpPr>
          <p:nvPr>
            <p:ph type="subTitle" idx="1"/>
          </p:nvPr>
        </p:nvSpPr>
        <p:spPr>
          <a:xfrm>
            <a:off x="1440000" y="2464400"/>
            <a:ext cx="15342000" cy="2185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36"/>
        <p:cNvGrpSpPr/>
        <p:nvPr/>
      </p:nvGrpSpPr>
      <p:grpSpPr>
        <a:xfrm>
          <a:off x="0" y="0"/>
          <a:ext cx="0" cy="0"/>
          <a:chOff x="0" y="0"/>
          <a:chExt cx="0" cy="0"/>
        </a:xfrm>
      </p:grpSpPr>
      <p:pic>
        <p:nvPicPr>
          <p:cNvPr id="137" name="Google Shape;137;p23"/>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138" name="Google Shape;138;p23"/>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9_1">
    <p:spTree>
      <p:nvGrpSpPr>
        <p:cNvPr id="1" name="Shape 139"/>
        <p:cNvGrpSpPr/>
        <p:nvPr/>
      </p:nvGrpSpPr>
      <p:grpSpPr>
        <a:xfrm>
          <a:off x="0" y="0"/>
          <a:ext cx="0" cy="0"/>
          <a:chOff x="0" y="0"/>
          <a:chExt cx="0" cy="0"/>
        </a:xfrm>
      </p:grpSpPr>
      <p:pic>
        <p:nvPicPr>
          <p:cNvPr id="140" name="Google Shape;140;p24"/>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41" name="Google Shape;141;p24"/>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9_1_1">
    <p:spTree>
      <p:nvGrpSpPr>
        <p:cNvPr id="1" name="Shape 142"/>
        <p:cNvGrpSpPr/>
        <p:nvPr/>
      </p:nvGrpSpPr>
      <p:grpSpPr>
        <a:xfrm>
          <a:off x="0" y="0"/>
          <a:ext cx="0" cy="0"/>
          <a:chOff x="0" y="0"/>
          <a:chExt cx="0" cy="0"/>
        </a:xfrm>
      </p:grpSpPr>
      <p:pic>
        <p:nvPicPr>
          <p:cNvPr id="143" name="Google Shape;143;p25"/>
          <p:cNvPicPr preferRelativeResize="0"/>
          <p:nvPr/>
        </p:nvPicPr>
        <p:blipFill>
          <a:blip r:embed="rId2">
            <a:alphaModFix/>
          </a:blip>
          <a:stretch>
            <a:fillRect/>
          </a:stretch>
        </p:blipFill>
        <p:spPr>
          <a:xfrm rot="10800000">
            <a:off x="0" y="0"/>
            <a:ext cx="18288029" cy="10287000"/>
          </a:xfrm>
          <a:prstGeom prst="rect">
            <a:avLst/>
          </a:prstGeom>
          <a:noFill/>
          <a:ln>
            <a:noFill/>
          </a:ln>
        </p:spPr>
      </p:pic>
      <p:sp>
        <p:nvSpPr>
          <p:cNvPr id="144" name="Google Shape;144;p25"/>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9_1_1_1">
    <p:spTree>
      <p:nvGrpSpPr>
        <p:cNvPr id="1" name="Shape 145"/>
        <p:cNvGrpSpPr/>
        <p:nvPr/>
      </p:nvGrpSpPr>
      <p:grpSpPr>
        <a:xfrm>
          <a:off x="0" y="0"/>
          <a:ext cx="0" cy="0"/>
          <a:chOff x="0" y="0"/>
          <a:chExt cx="0" cy="0"/>
        </a:xfrm>
      </p:grpSpPr>
      <p:pic>
        <p:nvPicPr>
          <p:cNvPr id="146" name="Google Shape;146;p26"/>
          <p:cNvPicPr preferRelativeResize="0"/>
          <p:nvPr/>
        </p:nvPicPr>
        <p:blipFill>
          <a:blip r:embed="rId2">
            <a:alphaModFix/>
          </a:blip>
          <a:stretch>
            <a:fillRect/>
          </a:stretch>
        </p:blipFill>
        <p:spPr>
          <a:xfrm rot="10800000">
            <a:off x="0" y="0"/>
            <a:ext cx="18288000" cy="10287000"/>
          </a:xfrm>
          <a:prstGeom prst="rect">
            <a:avLst/>
          </a:prstGeom>
          <a:noFill/>
          <a:ln>
            <a:noFill/>
          </a:ln>
        </p:spPr>
      </p:pic>
      <p:sp>
        <p:nvSpPr>
          <p:cNvPr id="147" name="Google Shape;147;p26"/>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48"/>
        <p:cNvGrpSpPr/>
        <p:nvPr/>
      </p:nvGrpSpPr>
      <p:grpSpPr>
        <a:xfrm>
          <a:off x="0" y="0"/>
          <a:ext cx="0" cy="0"/>
          <a:chOff x="0" y="0"/>
          <a:chExt cx="0" cy="0"/>
        </a:xfrm>
      </p:grpSpPr>
      <p:pic>
        <p:nvPicPr>
          <p:cNvPr id="149" name="Google Shape;149;p27"/>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50" name="Google Shape;150;p27"/>
          <p:cNvSpPr txBox="1">
            <a:spLocks noGrp="1"/>
          </p:cNvSpPr>
          <p:nvPr>
            <p:ph type="ctrTitle"/>
          </p:nvPr>
        </p:nvSpPr>
        <p:spPr>
          <a:xfrm>
            <a:off x="5365800" y="1070000"/>
            <a:ext cx="7556400" cy="1995600"/>
          </a:xfrm>
          <a:prstGeom prst="rect">
            <a:avLst/>
          </a:prstGeom>
        </p:spPr>
        <p:txBody>
          <a:bodyPr spcFirstLastPara="1" wrap="square" lIns="182850" tIns="182850" rIns="182850" bIns="182850" anchor="b" anchorCtr="0">
            <a:noAutofit/>
          </a:bodyPr>
          <a:lstStyle>
            <a:lvl1pPr lvl="0" algn="ctr" rtl="0">
              <a:spcBef>
                <a:spcPts val="0"/>
              </a:spcBef>
              <a:spcAft>
                <a:spcPts val="0"/>
              </a:spcAft>
              <a:buSzPts val="10400"/>
              <a:buNone/>
              <a:defRPr sz="10400"/>
            </a:lvl1pPr>
            <a:lvl2pPr lvl="1" algn="ctr" rtl="0">
              <a:spcBef>
                <a:spcPts val="0"/>
              </a:spcBef>
              <a:spcAft>
                <a:spcPts val="0"/>
              </a:spcAft>
              <a:buSzPts val="10400"/>
              <a:buNone/>
              <a:defRPr sz="10400"/>
            </a:lvl2pPr>
            <a:lvl3pPr lvl="2" algn="ctr" rtl="0">
              <a:spcBef>
                <a:spcPts val="0"/>
              </a:spcBef>
              <a:spcAft>
                <a:spcPts val="0"/>
              </a:spcAft>
              <a:buSzPts val="10400"/>
              <a:buNone/>
              <a:defRPr sz="10400"/>
            </a:lvl3pPr>
            <a:lvl4pPr lvl="3" algn="ctr" rtl="0">
              <a:spcBef>
                <a:spcPts val="0"/>
              </a:spcBef>
              <a:spcAft>
                <a:spcPts val="0"/>
              </a:spcAft>
              <a:buSzPts val="10400"/>
              <a:buNone/>
              <a:defRPr sz="10400"/>
            </a:lvl4pPr>
            <a:lvl5pPr lvl="4" algn="ctr" rtl="0">
              <a:spcBef>
                <a:spcPts val="0"/>
              </a:spcBef>
              <a:spcAft>
                <a:spcPts val="0"/>
              </a:spcAft>
              <a:buSzPts val="10400"/>
              <a:buNone/>
              <a:defRPr sz="10400"/>
            </a:lvl5pPr>
            <a:lvl6pPr lvl="5" algn="ctr" rtl="0">
              <a:spcBef>
                <a:spcPts val="0"/>
              </a:spcBef>
              <a:spcAft>
                <a:spcPts val="0"/>
              </a:spcAft>
              <a:buSzPts val="10400"/>
              <a:buNone/>
              <a:defRPr sz="10400"/>
            </a:lvl6pPr>
            <a:lvl7pPr lvl="6" algn="ctr" rtl="0">
              <a:spcBef>
                <a:spcPts val="0"/>
              </a:spcBef>
              <a:spcAft>
                <a:spcPts val="0"/>
              </a:spcAft>
              <a:buSzPts val="10400"/>
              <a:buNone/>
              <a:defRPr sz="10400"/>
            </a:lvl7pPr>
            <a:lvl8pPr lvl="7" algn="ctr" rtl="0">
              <a:spcBef>
                <a:spcPts val="0"/>
              </a:spcBef>
              <a:spcAft>
                <a:spcPts val="0"/>
              </a:spcAft>
              <a:buSzPts val="10400"/>
              <a:buNone/>
              <a:defRPr sz="10400"/>
            </a:lvl8pPr>
            <a:lvl9pPr lvl="8" algn="ctr" rtl="0">
              <a:spcBef>
                <a:spcPts val="0"/>
              </a:spcBef>
              <a:spcAft>
                <a:spcPts val="0"/>
              </a:spcAft>
              <a:buSzPts val="10400"/>
              <a:buNone/>
              <a:defRPr sz="10400"/>
            </a:lvl9pPr>
          </a:lstStyle>
          <a:p>
            <a:endParaRPr/>
          </a:p>
        </p:txBody>
      </p:sp>
      <p:sp>
        <p:nvSpPr>
          <p:cNvPr id="151" name="Google Shape;151;p27"/>
          <p:cNvSpPr txBox="1">
            <a:spLocks noGrp="1"/>
          </p:cNvSpPr>
          <p:nvPr>
            <p:ph type="subTitle" idx="1"/>
          </p:nvPr>
        </p:nvSpPr>
        <p:spPr>
          <a:xfrm>
            <a:off x="5365800" y="2987050"/>
            <a:ext cx="7556400" cy="2539800"/>
          </a:xfrm>
          <a:prstGeom prst="rect">
            <a:avLst/>
          </a:prstGeom>
        </p:spPr>
        <p:txBody>
          <a:bodyPr spcFirstLastPara="1" wrap="square" lIns="182850" tIns="182850" rIns="182850" bIns="182850" anchor="t" anchorCtr="0">
            <a:noAutofit/>
          </a:bodyPr>
          <a:lstStyle>
            <a:lvl1pPr lvl="0" algn="ctr" rtl="0">
              <a:lnSpc>
                <a:spcPct val="100000"/>
              </a:lnSpc>
              <a:spcBef>
                <a:spcPts val="0"/>
              </a:spcBef>
              <a:spcAft>
                <a:spcPts val="0"/>
              </a:spcAft>
              <a:buSzPts val="2800"/>
              <a:buNone/>
              <a:defRPr sz="32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152" name="Google Shape;152;p27"/>
          <p:cNvSpPr txBox="1"/>
          <p:nvPr/>
        </p:nvSpPr>
        <p:spPr>
          <a:xfrm>
            <a:off x="4942500" y="6993850"/>
            <a:ext cx="8403000" cy="1231200"/>
          </a:xfrm>
          <a:prstGeom prst="rect">
            <a:avLst/>
          </a:prstGeom>
          <a:noFill/>
          <a:ln>
            <a:noFill/>
          </a:ln>
        </p:spPr>
        <p:txBody>
          <a:bodyPr spcFirstLastPara="1" wrap="square" lIns="182850" tIns="182850" rIns="182850" bIns="182850" anchor="ctr" anchorCtr="0">
            <a:noAutofit/>
          </a:bodyPr>
          <a:lstStyle/>
          <a:p>
            <a:pPr marL="0" lvl="0" indent="0" algn="ctr" rtl="0">
              <a:lnSpc>
                <a:spcPct val="100000"/>
              </a:lnSpc>
              <a:spcBef>
                <a:spcPts val="0"/>
              </a:spcBef>
              <a:spcAft>
                <a:spcPts val="0"/>
              </a:spcAft>
              <a:buNone/>
            </a:pPr>
            <a:r>
              <a:rPr lang="en-IN" sz="2000" b="1">
                <a:solidFill>
                  <a:schemeClr val="dk1"/>
                </a:solidFill>
                <a:latin typeface="Open Sans"/>
                <a:ea typeface="Open Sans"/>
                <a:cs typeface="Open Sans"/>
                <a:sym typeface="Open Sans"/>
              </a:rPr>
              <a:t>CREDITS:</a:t>
            </a:r>
            <a:r>
              <a:rPr lang="en-IN" sz="2000">
                <a:solidFill>
                  <a:schemeClr val="dk1"/>
                </a:solidFill>
                <a:latin typeface="Open Sans"/>
                <a:ea typeface="Open Sans"/>
                <a:cs typeface="Open Sans"/>
                <a:sym typeface="Open Sans"/>
              </a:rPr>
              <a:t> This presentation template was created by </a:t>
            </a:r>
            <a:r>
              <a:rPr lang="en-IN" sz="20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Slidesgo</a:t>
            </a:r>
            <a:r>
              <a:rPr lang="en-IN" sz="2000" b="1" u="sng">
                <a:solidFill>
                  <a:schemeClr val="dk1"/>
                </a:solidFill>
                <a:latin typeface="Open Sans"/>
                <a:ea typeface="Open Sans"/>
                <a:cs typeface="Open Sans"/>
                <a:sym typeface="Open Sans"/>
              </a:rPr>
              <a:t>,</a:t>
            </a:r>
            <a:r>
              <a:rPr lang="en-IN" sz="2000" b="1">
                <a:solidFill>
                  <a:schemeClr val="dk1"/>
                </a:solidFill>
                <a:latin typeface="Open Sans"/>
                <a:ea typeface="Open Sans"/>
                <a:cs typeface="Open Sans"/>
                <a:sym typeface="Open Sans"/>
              </a:rPr>
              <a:t> </a:t>
            </a:r>
            <a:r>
              <a:rPr lang="en-IN" sz="2000">
                <a:solidFill>
                  <a:schemeClr val="dk1"/>
                </a:solidFill>
                <a:latin typeface="Open Sans"/>
                <a:ea typeface="Open Sans"/>
                <a:cs typeface="Open Sans"/>
                <a:sym typeface="Open Sans"/>
              </a:rPr>
              <a:t>and includes icons by </a:t>
            </a:r>
            <a:r>
              <a:rPr lang="en-IN" sz="2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Flaticon</a:t>
            </a:r>
            <a:r>
              <a:rPr lang="en-IN" sz="2000" b="1">
                <a:solidFill>
                  <a:schemeClr val="dk1"/>
                </a:solidFill>
                <a:latin typeface="Open Sans"/>
                <a:ea typeface="Open Sans"/>
                <a:cs typeface="Open Sans"/>
                <a:sym typeface="Open Sans"/>
              </a:rPr>
              <a:t> </a:t>
            </a:r>
            <a:r>
              <a:rPr lang="en-IN" sz="2000">
                <a:solidFill>
                  <a:schemeClr val="dk1"/>
                </a:solidFill>
                <a:latin typeface="Open Sans"/>
                <a:ea typeface="Open Sans"/>
                <a:cs typeface="Open Sans"/>
                <a:sym typeface="Open Sans"/>
              </a:rPr>
              <a:t>and infographics &amp; images by </a:t>
            </a:r>
            <a:r>
              <a:rPr lang="en-IN" sz="2000" b="1" u="sng">
                <a:solidFill>
                  <a:schemeClr val="dk1"/>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Freepik</a:t>
            </a:r>
            <a:endParaRPr sz="2000" b="1" u="sng">
              <a:solidFill>
                <a:schemeClr val="dk1"/>
              </a:solidFill>
              <a:highlight>
                <a:srgbClr val="DFDEFC"/>
              </a:highlight>
              <a:latin typeface="Open Sans"/>
              <a:ea typeface="Open Sans"/>
              <a:cs typeface="Open Sans"/>
              <a:sym typeface="Open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3"/>
        <p:cNvGrpSpPr/>
        <p:nvPr/>
      </p:nvGrpSpPr>
      <p:grpSpPr>
        <a:xfrm>
          <a:off x="0" y="0"/>
          <a:ext cx="0" cy="0"/>
          <a:chOff x="0" y="0"/>
          <a:chExt cx="0" cy="0"/>
        </a:xfrm>
      </p:grpSpPr>
      <p:pic>
        <p:nvPicPr>
          <p:cNvPr id="154" name="Google Shape;154;p28"/>
          <p:cNvPicPr preferRelativeResize="0"/>
          <p:nvPr/>
        </p:nvPicPr>
        <p:blipFill>
          <a:blip r:embed="rId2">
            <a:alphaModFix/>
          </a:blip>
          <a:stretch>
            <a:fillRect/>
          </a:stretch>
        </p:blipFill>
        <p:spPr>
          <a:xfrm>
            <a:off x="0" y="0"/>
            <a:ext cx="18287981" cy="102870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55"/>
        <p:cNvGrpSpPr/>
        <p:nvPr/>
      </p:nvGrpSpPr>
      <p:grpSpPr>
        <a:xfrm>
          <a:off x="0" y="0"/>
          <a:ext cx="0" cy="0"/>
          <a:chOff x="0" y="0"/>
          <a:chExt cx="0" cy="0"/>
        </a:xfrm>
      </p:grpSpPr>
      <p:pic>
        <p:nvPicPr>
          <p:cNvPr id="156" name="Google Shape;156;p29"/>
          <p:cNvPicPr preferRelativeResize="0"/>
          <p:nvPr/>
        </p:nvPicPr>
        <p:blipFill>
          <a:blip r:embed="rId2">
            <a:alphaModFix/>
          </a:blip>
          <a:stretch>
            <a:fillRect/>
          </a:stretch>
        </p:blipFill>
        <p:spPr>
          <a:xfrm>
            <a:off x="0" y="0"/>
            <a:ext cx="18288000" cy="1028701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Blank 1" type="obj">
  <p:cSld name="OBJECT">
    <p:bg>
      <p:bgPr>
        <a:solidFill>
          <a:srgbClr val="1A1E2A"/>
        </a:solidFill>
        <a:effectLst/>
      </p:bgPr>
    </p:bg>
    <p:spTree>
      <p:nvGrpSpPr>
        <p:cNvPr id="1" name="Shape 157"/>
        <p:cNvGrpSpPr/>
        <p:nvPr/>
      </p:nvGrpSpPr>
      <p:grpSpPr>
        <a:xfrm>
          <a:off x="0" y="0"/>
          <a:ext cx="0" cy="0"/>
          <a:chOff x="0" y="0"/>
          <a:chExt cx="0" cy="0"/>
        </a:xfrm>
      </p:grpSpPr>
      <p:sp>
        <p:nvSpPr>
          <p:cNvPr id="158" name="Google Shape;158;p30"/>
          <p:cNvSpPr txBox="1">
            <a:spLocks noGrp="1"/>
          </p:cNvSpPr>
          <p:nvPr>
            <p:ph type="ftr" idx="11"/>
          </p:nvPr>
        </p:nvSpPr>
        <p:spPr>
          <a:xfrm>
            <a:off x="6217920" y="9566910"/>
            <a:ext cx="5852100" cy="5145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30"/>
          <p:cNvSpPr txBox="1">
            <a:spLocks noGrp="1"/>
          </p:cNvSpPr>
          <p:nvPr>
            <p:ph type="dt" idx="10"/>
          </p:nvPr>
        </p:nvSpPr>
        <p:spPr>
          <a:xfrm>
            <a:off x="914400" y="9566910"/>
            <a:ext cx="4206300" cy="5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30"/>
          <p:cNvSpPr txBox="1">
            <a:spLocks noGrp="1"/>
          </p:cNvSpPr>
          <p:nvPr>
            <p:ph type="sldNum" idx="12"/>
          </p:nvPr>
        </p:nvSpPr>
        <p:spPr>
          <a:xfrm>
            <a:off x="13167361" y="9566910"/>
            <a:ext cx="42063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rot="10800000">
            <a:off x="0" y="0"/>
            <a:ext cx="18288000" cy="10287000"/>
          </a:xfrm>
          <a:prstGeom prst="rect">
            <a:avLst/>
          </a:prstGeom>
          <a:noFill/>
          <a:ln>
            <a:noFill/>
          </a:ln>
        </p:spPr>
      </p:pic>
      <p:sp>
        <p:nvSpPr>
          <p:cNvPr id="19" name="Google Shape;19;p4"/>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algn="ctr" rtl="0">
              <a:spcBef>
                <a:spcPts val="0"/>
              </a:spcBef>
              <a:spcAft>
                <a:spcPts val="0"/>
              </a:spcAft>
              <a:buSzPts val="6000"/>
              <a:buNone/>
              <a:defRPr/>
            </a:lvl1pPr>
            <a:lvl2pPr lvl="1" algn="ctr" rtl="0">
              <a:spcBef>
                <a:spcPts val="0"/>
              </a:spcBef>
              <a:spcAft>
                <a:spcPts val="0"/>
              </a:spcAft>
              <a:buSzPts val="7000"/>
              <a:buNone/>
              <a:defRPr/>
            </a:lvl2pPr>
            <a:lvl3pPr lvl="2" algn="ctr" rtl="0">
              <a:spcBef>
                <a:spcPts val="0"/>
              </a:spcBef>
              <a:spcAft>
                <a:spcPts val="0"/>
              </a:spcAft>
              <a:buSzPts val="7000"/>
              <a:buNone/>
              <a:defRPr/>
            </a:lvl3pPr>
            <a:lvl4pPr lvl="3" algn="ctr" rtl="0">
              <a:spcBef>
                <a:spcPts val="0"/>
              </a:spcBef>
              <a:spcAft>
                <a:spcPts val="0"/>
              </a:spcAft>
              <a:buSzPts val="7000"/>
              <a:buNone/>
              <a:defRPr/>
            </a:lvl4pPr>
            <a:lvl5pPr lvl="4" algn="ctr" rtl="0">
              <a:spcBef>
                <a:spcPts val="0"/>
              </a:spcBef>
              <a:spcAft>
                <a:spcPts val="0"/>
              </a:spcAft>
              <a:buSzPts val="7000"/>
              <a:buNone/>
              <a:defRPr/>
            </a:lvl5pPr>
            <a:lvl6pPr lvl="5" algn="ctr" rtl="0">
              <a:spcBef>
                <a:spcPts val="0"/>
              </a:spcBef>
              <a:spcAft>
                <a:spcPts val="0"/>
              </a:spcAft>
              <a:buSzPts val="7000"/>
              <a:buNone/>
              <a:defRPr/>
            </a:lvl6pPr>
            <a:lvl7pPr lvl="6" algn="ctr" rtl="0">
              <a:spcBef>
                <a:spcPts val="0"/>
              </a:spcBef>
              <a:spcAft>
                <a:spcPts val="0"/>
              </a:spcAft>
              <a:buSzPts val="7000"/>
              <a:buNone/>
              <a:defRPr/>
            </a:lvl7pPr>
            <a:lvl8pPr lvl="7" algn="ctr" rtl="0">
              <a:spcBef>
                <a:spcPts val="0"/>
              </a:spcBef>
              <a:spcAft>
                <a:spcPts val="0"/>
              </a:spcAft>
              <a:buSzPts val="7000"/>
              <a:buNone/>
              <a:defRPr/>
            </a:lvl8pPr>
            <a:lvl9pPr lvl="8" algn="ctr" rtl="0">
              <a:spcBef>
                <a:spcPts val="0"/>
              </a:spcBef>
              <a:spcAft>
                <a:spcPts val="0"/>
              </a:spcAft>
              <a:buSzPts val="7000"/>
              <a:buNone/>
              <a:defRPr/>
            </a:lvl9pPr>
          </a:lstStyle>
          <a:p>
            <a:endParaRPr/>
          </a:p>
        </p:txBody>
      </p:sp>
      <p:sp>
        <p:nvSpPr>
          <p:cNvPr id="20" name="Google Shape;20;p4"/>
          <p:cNvSpPr txBox="1">
            <a:spLocks noGrp="1"/>
          </p:cNvSpPr>
          <p:nvPr>
            <p:ph type="body" idx="1"/>
          </p:nvPr>
        </p:nvSpPr>
        <p:spPr>
          <a:xfrm>
            <a:off x="1440000" y="2123400"/>
            <a:ext cx="15408000" cy="923400"/>
          </a:xfrm>
          <a:prstGeom prst="rect">
            <a:avLst/>
          </a:prstGeom>
        </p:spPr>
        <p:txBody>
          <a:bodyPr spcFirstLastPara="1" wrap="square" lIns="182850" tIns="182850" rIns="182850" bIns="182850" anchor="t" anchorCtr="0">
            <a:noAutofit/>
          </a:bodyPr>
          <a:lstStyle>
            <a:lvl1pPr marL="457200" lvl="0" indent="-406400" algn="ctr" rtl="0">
              <a:spcBef>
                <a:spcPts val="0"/>
              </a:spcBef>
              <a:spcAft>
                <a:spcPts val="0"/>
              </a:spcAft>
              <a:buSzPts val="2800"/>
              <a:buChar char="●"/>
              <a:defRPr/>
            </a:lvl1pPr>
            <a:lvl2pPr marL="914400" lvl="1" indent="-406400" algn="ctr" rtl="0">
              <a:lnSpc>
                <a:spcPct val="115000"/>
              </a:lnSpc>
              <a:spcBef>
                <a:spcPts val="0"/>
              </a:spcBef>
              <a:spcAft>
                <a:spcPts val="0"/>
              </a:spcAft>
              <a:buSzPts val="2800"/>
              <a:buChar char="○"/>
              <a:defRPr/>
            </a:lvl2pPr>
            <a:lvl3pPr marL="1371600" lvl="2" indent="-406400" algn="ctr" rtl="0">
              <a:lnSpc>
                <a:spcPct val="115000"/>
              </a:lnSpc>
              <a:spcBef>
                <a:spcPts val="0"/>
              </a:spcBef>
              <a:spcAft>
                <a:spcPts val="0"/>
              </a:spcAft>
              <a:buSzPts val="2800"/>
              <a:buChar char="■"/>
              <a:defRPr/>
            </a:lvl3pPr>
            <a:lvl4pPr marL="1828800" lvl="3" indent="-406400" algn="ctr" rtl="0">
              <a:lnSpc>
                <a:spcPct val="115000"/>
              </a:lnSpc>
              <a:spcBef>
                <a:spcPts val="0"/>
              </a:spcBef>
              <a:spcAft>
                <a:spcPts val="0"/>
              </a:spcAft>
              <a:buSzPts val="2800"/>
              <a:buChar char="●"/>
              <a:defRPr/>
            </a:lvl4pPr>
            <a:lvl5pPr marL="2286000" lvl="4" indent="-406400" algn="ctr" rtl="0">
              <a:lnSpc>
                <a:spcPct val="115000"/>
              </a:lnSpc>
              <a:spcBef>
                <a:spcPts val="0"/>
              </a:spcBef>
              <a:spcAft>
                <a:spcPts val="0"/>
              </a:spcAft>
              <a:buSzPts val="2800"/>
              <a:buChar char="○"/>
              <a:defRPr/>
            </a:lvl5pPr>
            <a:lvl6pPr marL="2743200" lvl="5" indent="-406400" algn="ctr" rtl="0">
              <a:lnSpc>
                <a:spcPct val="115000"/>
              </a:lnSpc>
              <a:spcBef>
                <a:spcPts val="0"/>
              </a:spcBef>
              <a:spcAft>
                <a:spcPts val="0"/>
              </a:spcAft>
              <a:buSzPts val="2800"/>
              <a:buChar char="■"/>
              <a:defRPr/>
            </a:lvl6pPr>
            <a:lvl7pPr marL="3200400" lvl="6" indent="-406400" algn="ctr" rtl="0">
              <a:lnSpc>
                <a:spcPct val="115000"/>
              </a:lnSpc>
              <a:spcBef>
                <a:spcPts val="0"/>
              </a:spcBef>
              <a:spcAft>
                <a:spcPts val="0"/>
              </a:spcAft>
              <a:buSzPts val="2800"/>
              <a:buChar char="●"/>
              <a:defRPr/>
            </a:lvl7pPr>
            <a:lvl8pPr marL="3657600" lvl="7" indent="-406400" algn="ctr" rtl="0">
              <a:lnSpc>
                <a:spcPct val="115000"/>
              </a:lnSpc>
              <a:spcBef>
                <a:spcPts val="0"/>
              </a:spcBef>
              <a:spcAft>
                <a:spcPts val="0"/>
              </a:spcAft>
              <a:buSzPts val="2800"/>
              <a:buChar char="○"/>
              <a:defRPr/>
            </a:lvl8pPr>
            <a:lvl9pPr marL="4114800" lvl="8" indent="-406400" algn="ctr" rtl="0">
              <a:lnSpc>
                <a:spcPct val="115000"/>
              </a:lnSpc>
              <a:spcBef>
                <a:spcPts val="0"/>
              </a:spcBef>
              <a:spcAft>
                <a:spcPts val="0"/>
              </a:spcAft>
              <a:buSzPts val="2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rgbClr val="1A1E2A"/>
        </a:solidFill>
        <a:effectLst/>
      </p:bgPr>
    </p:bg>
    <p:spTree>
      <p:nvGrpSpPr>
        <p:cNvPr id="1" name="Shape 161"/>
        <p:cNvGrpSpPr/>
        <p:nvPr/>
      </p:nvGrpSpPr>
      <p:grpSpPr>
        <a:xfrm>
          <a:off x="0" y="0"/>
          <a:ext cx="0" cy="0"/>
          <a:chOff x="0" y="0"/>
          <a:chExt cx="0" cy="0"/>
        </a:xfrm>
      </p:grpSpPr>
      <p:sp>
        <p:nvSpPr>
          <p:cNvPr id="162" name="Google Shape;162;p31"/>
          <p:cNvSpPr/>
          <p:nvPr/>
        </p:nvSpPr>
        <p:spPr>
          <a:xfrm>
            <a:off x="0" y="0"/>
            <a:ext cx="18288000" cy="10287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31"/>
          <p:cNvSpPr txBox="1">
            <a:spLocks noGrp="1"/>
          </p:cNvSpPr>
          <p:nvPr>
            <p:ph type="title"/>
          </p:nvPr>
        </p:nvSpPr>
        <p:spPr>
          <a:xfrm>
            <a:off x="390424" y="506210"/>
            <a:ext cx="2954100" cy="787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6000"/>
              <a:buNone/>
              <a:defRPr sz="5000" b="0" i="0">
                <a:solidFill>
                  <a:schemeClr val="lt1"/>
                </a:solidFill>
                <a:latin typeface="Arial"/>
                <a:ea typeface="Arial"/>
                <a:cs typeface="Arial"/>
                <a:sym typeface="Arial"/>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164" name="Google Shape;164;p31"/>
          <p:cNvSpPr txBox="1">
            <a:spLocks noGrp="1"/>
          </p:cNvSpPr>
          <p:nvPr>
            <p:ph type="body" idx="1"/>
          </p:nvPr>
        </p:nvSpPr>
        <p:spPr>
          <a:xfrm>
            <a:off x="914400" y="2366010"/>
            <a:ext cx="16459200" cy="6789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2800"/>
              <a:buNone/>
              <a:defRPr/>
            </a:lvl1pPr>
            <a:lvl2pPr marL="914400" lvl="1" indent="-228600" algn="l">
              <a:spcBef>
                <a:spcPts val="0"/>
              </a:spcBef>
              <a:spcAft>
                <a:spcPts val="0"/>
              </a:spcAft>
              <a:buSzPts val="2800"/>
              <a:buNone/>
              <a:defRPr/>
            </a:lvl2pPr>
            <a:lvl3pPr marL="1371600" lvl="2" indent="-228600" algn="l">
              <a:spcBef>
                <a:spcPts val="0"/>
              </a:spcBef>
              <a:spcAft>
                <a:spcPts val="0"/>
              </a:spcAft>
              <a:buSzPts val="2800"/>
              <a:buNone/>
              <a:defRPr/>
            </a:lvl3pPr>
            <a:lvl4pPr marL="1828800" lvl="3" indent="-228600" algn="l">
              <a:spcBef>
                <a:spcPts val="0"/>
              </a:spcBef>
              <a:spcAft>
                <a:spcPts val="0"/>
              </a:spcAft>
              <a:buSzPts val="2800"/>
              <a:buNone/>
              <a:defRPr/>
            </a:lvl4pPr>
            <a:lvl5pPr marL="2286000" lvl="4" indent="-228600" algn="l">
              <a:spcBef>
                <a:spcPts val="0"/>
              </a:spcBef>
              <a:spcAft>
                <a:spcPts val="0"/>
              </a:spcAft>
              <a:buSzPts val="2800"/>
              <a:buNone/>
              <a:defRPr/>
            </a:lvl5pPr>
            <a:lvl6pPr marL="2743200" lvl="5" indent="-228600" algn="l">
              <a:spcBef>
                <a:spcPts val="0"/>
              </a:spcBef>
              <a:spcAft>
                <a:spcPts val="0"/>
              </a:spcAft>
              <a:buSzPts val="2800"/>
              <a:buNone/>
              <a:defRPr/>
            </a:lvl6pPr>
            <a:lvl7pPr marL="3200400" lvl="6" indent="-228600" algn="l">
              <a:spcBef>
                <a:spcPts val="0"/>
              </a:spcBef>
              <a:spcAft>
                <a:spcPts val="0"/>
              </a:spcAft>
              <a:buSzPts val="2800"/>
              <a:buNone/>
              <a:defRPr/>
            </a:lvl7pPr>
            <a:lvl8pPr marL="3657600" lvl="7" indent="-228600" algn="l">
              <a:spcBef>
                <a:spcPts val="0"/>
              </a:spcBef>
              <a:spcAft>
                <a:spcPts val="0"/>
              </a:spcAft>
              <a:buSzPts val="2800"/>
              <a:buNone/>
              <a:defRPr/>
            </a:lvl8pPr>
            <a:lvl9pPr marL="4114800" lvl="8" indent="-228600" algn="l">
              <a:spcBef>
                <a:spcPts val="0"/>
              </a:spcBef>
              <a:spcAft>
                <a:spcPts val="0"/>
              </a:spcAft>
              <a:buSzPts val="2800"/>
              <a:buNone/>
              <a:defRPr/>
            </a:lvl9pPr>
          </a:lstStyle>
          <a:p>
            <a:endParaRPr/>
          </a:p>
        </p:txBody>
      </p:sp>
      <p:sp>
        <p:nvSpPr>
          <p:cNvPr id="165" name="Google Shape;165;p31"/>
          <p:cNvSpPr txBox="1">
            <a:spLocks noGrp="1"/>
          </p:cNvSpPr>
          <p:nvPr>
            <p:ph type="ftr" idx="11"/>
          </p:nvPr>
        </p:nvSpPr>
        <p:spPr>
          <a:xfrm>
            <a:off x="6217920" y="9566910"/>
            <a:ext cx="5852100" cy="5145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31"/>
          <p:cNvSpPr txBox="1">
            <a:spLocks noGrp="1"/>
          </p:cNvSpPr>
          <p:nvPr>
            <p:ph type="dt" idx="10"/>
          </p:nvPr>
        </p:nvSpPr>
        <p:spPr>
          <a:xfrm>
            <a:off x="914400" y="9566910"/>
            <a:ext cx="4206300" cy="5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1"/>
          <p:cNvSpPr txBox="1">
            <a:spLocks noGrp="1"/>
          </p:cNvSpPr>
          <p:nvPr>
            <p:ph type="sldNum" idx="12"/>
          </p:nvPr>
        </p:nvSpPr>
        <p:spPr>
          <a:xfrm>
            <a:off x="13167361" y="9566910"/>
            <a:ext cx="42063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90424" y="506210"/>
            <a:ext cx="2954100" cy="787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6000"/>
              <a:buNone/>
              <a:defRPr sz="5000" b="0" i="0">
                <a:solidFill>
                  <a:schemeClr val="lt1"/>
                </a:solidFill>
                <a:latin typeface="Arial"/>
                <a:ea typeface="Arial"/>
                <a:cs typeface="Arial"/>
                <a:sym typeface="Arial"/>
              </a:defRPr>
            </a:lvl1pPr>
            <a:lvl2pPr lvl="1">
              <a:spcBef>
                <a:spcPts val="0"/>
              </a:spcBef>
              <a:spcAft>
                <a:spcPts val="0"/>
              </a:spcAft>
              <a:buSzPts val="7000"/>
              <a:buNone/>
              <a:defRPr/>
            </a:lvl2pPr>
            <a:lvl3pPr lvl="2">
              <a:spcBef>
                <a:spcPts val="0"/>
              </a:spcBef>
              <a:spcAft>
                <a:spcPts val="0"/>
              </a:spcAft>
              <a:buSzPts val="7000"/>
              <a:buNone/>
              <a:defRPr/>
            </a:lvl3pPr>
            <a:lvl4pPr lvl="3">
              <a:spcBef>
                <a:spcPts val="0"/>
              </a:spcBef>
              <a:spcAft>
                <a:spcPts val="0"/>
              </a:spcAft>
              <a:buSzPts val="7000"/>
              <a:buNone/>
              <a:defRPr/>
            </a:lvl4pPr>
            <a:lvl5pPr lvl="4">
              <a:spcBef>
                <a:spcPts val="0"/>
              </a:spcBef>
              <a:spcAft>
                <a:spcPts val="0"/>
              </a:spcAft>
              <a:buSzPts val="7000"/>
              <a:buNone/>
              <a:defRPr/>
            </a:lvl5pPr>
            <a:lvl6pPr lvl="5">
              <a:spcBef>
                <a:spcPts val="0"/>
              </a:spcBef>
              <a:spcAft>
                <a:spcPts val="0"/>
              </a:spcAft>
              <a:buSzPts val="7000"/>
              <a:buNone/>
              <a:defRPr/>
            </a:lvl6pPr>
            <a:lvl7pPr lvl="6">
              <a:spcBef>
                <a:spcPts val="0"/>
              </a:spcBef>
              <a:spcAft>
                <a:spcPts val="0"/>
              </a:spcAft>
              <a:buSzPts val="7000"/>
              <a:buNone/>
              <a:defRPr/>
            </a:lvl7pPr>
            <a:lvl8pPr lvl="7">
              <a:spcBef>
                <a:spcPts val="0"/>
              </a:spcBef>
              <a:spcAft>
                <a:spcPts val="0"/>
              </a:spcAft>
              <a:buSzPts val="7000"/>
              <a:buNone/>
              <a:defRPr/>
            </a:lvl8pPr>
            <a:lvl9pPr lvl="8">
              <a:spcBef>
                <a:spcPts val="0"/>
              </a:spcBef>
              <a:spcAft>
                <a:spcPts val="0"/>
              </a:spcAft>
              <a:buSzPts val="7000"/>
              <a:buNone/>
              <a:defRPr/>
            </a:lvl9pPr>
          </a:lstStyle>
          <a:p>
            <a:endParaRPr/>
          </a:p>
        </p:txBody>
      </p:sp>
      <p:sp>
        <p:nvSpPr>
          <p:cNvPr id="170" name="Google Shape;170;p32"/>
          <p:cNvSpPr txBox="1">
            <a:spLocks noGrp="1"/>
          </p:cNvSpPr>
          <p:nvPr>
            <p:ph type="ftr" idx="11"/>
          </p:nvPr>
        </p:nvSpPr>
        <p:spPr>
          <a:xfrm>
            <a:off x="6217920" y="9566910"/>
            <a:ext cx="5852100" cy="5145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32"/>
          <p:cNvSpPr txBox="1">
            <a:spLocks noGrp="1"/>
          </p:cNvSpPr>
          <p:nvPr>
            <p:ph type="dt" idx="10"/>
          </p:nvPr>
        </p:nvSpPr>
        <p:spPr>
          <a:xfrm>
            <a:off x="914400" y="9566910"/>
            <a:ext cx="4206300" cy="5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32"/>
          <p:cNvSpPr txBox="1">
            <a:spLocks noGrp="1"/>
          </p:cNvSpPr>
          <p:nvPr>
            <p:ph type="sldNum" idx="12"/>
          </p:nvPr>
        </p:nvSpPr>
        <p:spPr>
          <a:xfrm>
            <a:off x="13167361" y="9566910"/>
            <a:ext cx="4206300" cy="2154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23" name="Google Shape;23;p5"/>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24" name="Google Shape;24;p5"/>
          <p:cNvSpPr txBox="1">
            <a:spLocks noGrp="1"/>
          </p:cNvSpPr>
          <p:nvPr>
            <p:ph type="subTitle" idx="1"/>
          </p:nvPr>
        </p:nvSpPr>
        <p:spPr>
          <a:xfrm>
            <a:off x="9293450" y="5453100"/>
            <a:ext cx="5496600" cy="3511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25" name="Google Shape;25;p5"/>
          <p:cNvSpPr txBox="1">
            <a:spLocks noGrp="1"/>
          </p:cNvSpPr>
          <p:nvPr>
            <p:ph type="subTitle" idx="2"/>
          </p:nvPr>
        </p:nvSpPr>
        <p:spPr>
          <a:xfrm>
            <a:off x="1440000" y="5453113"/>
            <a:ext cx="5496600" cy="3511200"/>
          </a:xfrm>
          <a:prstGeom prst="rect">
            <a:avLst/>
          </a:prstGeom>
        </p:spPr>
        <p:txBody>
          <a:bodyPr spcFirstLastPara="1" wrap="square" lIns="182850" tIns="182850" rIns="182850" bIns="182850"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
        <p:nvSpPr>
          <p:cNvPr id="26" name="Google Shape;26;p5"/>
          <p:cNvSpPr txBox="1">
            <a:spLocks noGrp="1"/>
          </p:cNvSpPr>
          <p:nvPr>
            <p:ph type="subTitle" idx="3"/>
          </p:nvPr>
        </p:nvSpPr>
        <p:spPr>
          <a:xfrm>
            <a:off x="1440000" y="4472207"/>
            <a:ext cx="5496600" cy="11178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
        <p:nvSpPr>
          <p:cNvPr id="27" name="Google Shape;27;p5"/>
          <p:cNvSpPr txBox="1">
            <a:spLocks noGrp="1"/>
          </p:cNvSpPr>
          <p:nvPr>
            <p:ph type="subTitle" idx="4"/>
          </p:nvPr>
        </p:nvSpPr>
        <p:spPr>
          <a:xfrm>
            <a:off x="9293450" y="4472207"/>
            <a:ext cx="5496600" cy="1117800"/>
          </a:xfrm>
          <a:prstGeom prst="rect">
            <a:avLst/>
          </a:prstGeom>
        </p:spPr>
        <p:txBody>
          <a:bodyPr spcFirstLastPara="1" wrap="square" lIns="182850" tIns="182850" rIns="182850" bIns="182850" anchor="b" anchorCtr="0">
            <a:noAutofit/>
          </a:bodyPr>
          <a:lstStyle>
            <a:lvl1pPr lvl="0" rtl="0">
              <a:lnSpc>
                <a:spcPct val="100000"/>
              </a:lnSpc>
              <a:spcBef>
                <a:spcPts val="0"/>
              </a:spcBef>
              <a:spcAft>
                <a:spcPts val="0"/>
              </a:spcAft>
              <a:buSzPts val="4800"/>
              <a:buFont typeface="Raleway"/>
              <a:buNone/>
              <a:defRPr sz="3600">
                <a:solidFill>
                  <a:schemeClr val="dk1"/>
                </a:solidFill>
                <a:latin typeface="Be Vietnam Pro Medium"/>
                <a:ea typeface="Be Vietnam Pro Medium"/>
                <a:cs typeface="Be Vietnam Pro Medium"/>
                <a:sym typeface="Be Vietnam Pro Medium"/>
              </a:defRPr>
            </a:lvl1pPr>
            <a:lvl2pPr lvl="1" algn="ctr" rtl="0">
              <a:lnSpc>
                <a:spcPct val="100000"/>
              </a:lnSpc>
              <a:spcBef>
                <a:spcPts val="0"/>
              </a:spcBef>
              <a:spcAft>
                <a:spcPts val="0"/>
              </a:spcAft>
              <a:buSzPts val="4800"/>
              <a:buFont typeface="Raleway"/>
              <a:buNone/>
              <a:defRPr sz="4800">
                <a:latin typeface="Raleway"/>
                <a:ea typeface="Raleway"/>
                <a:cs typeface="Raleway"/>
                <a:sym typeface="Raleway"/>
              </a:defRPr>
            </a:lvl2pPr>
            <a:lvl3pPr lvl="2" algn="ctr" rtl="0">
              <a:lnSpc>
                <a:spcPct val="100000"/>
              </a:lnSpc>
              <a:spcBef>
                <a:spcPts val="0"/>
              </a:spcBef>
              <a:spcAft>
                <a:spcPts val="0"/>
              </a:spcAft>
              <a:buSzPts val="4800"/>
              <a:buFont typeface="Raleway"/>
              <a:buNone/>
              <a:defRPr sz="4800">
                <a:latin typeface="Raleway"/>
                <a:ea typeface="Raleway"/>
                <a:cs typeface="Raleway"/>
                <a:sym typeface="Raleway"/>
              </a:defRPr>
            </a:lvl3pPr>
            <a:lvl4pPr lvl="3" algn="ctr" rtl="0">
              <a:lnSpc>
                <a:spcPct val="100000"/>
              </a:lnSpc>
              <a:spcBef>
                <a:spcPts val="0"/>
              </a:spcBef>
              <a:spcAft>
                <a:spcPts val="0"/>
              </a:spcAft>
              <a:buSzPts val="4800"/>
              <a:buFont typeface="Raleway"/>
              <a:buNone/>
              <a:defRPr sz="4800">
                <a:latin typeface="Raleway"/>
                <a:ea typeface="Raleway"/>
                <a:cs typeface="Raleway"/>
                <a:sym typeface="Raleway"/>
              </a:defRPr>
            </a:lvl4pPr>
            <a:lvl5pPr lvl="4" algn="ctr" rtl="0">
              <a:lnSpc>
                <a:spcPct val="100000"/>
              </a:lnSpc>
              <a:spcBef>
                <a:spcPts val="0"/>
              </a:spcBef>
              <a:spcAft>
                <a:spcPts val="0"/>
              </a:spcAft>
              <a:buSzPts val="4800"/>
              <a:buFont typeface="Raleway"/>
              <a:buNone/>
              <a:defRPr sz="4800">
                <a:latin typeface="Raleway"/>
                <a:ea typeface="Raleway"/>
                <a:cs typeface="Raleway"/>
                <a:sym typeface="Raleway"/>
              </a:defRPr>
            </a:lvl5pPr>
            <a:lvl6pPr lvl="5" algn="ctr" rtl="0">
              <a:lnSpc>
                <a:spcPct val="100000"/>
              </a:lnSpc>
              <a:spcBef>
                <a:spcPts val="0"/>
              </a:spcBef>
              <a:spcAft>
                <a:spcPts val="0"/>
              </a:spcAft>
              <a:buSzPts val="4800"/>
              <a:buFont typeface="Raleway"/>
              <a:buNone/>
              <a:defRPr sz="4800">
                <a:latin typeface="Raleway"/>
                <a:ea typeface="Raleway"/>
                <a:cs typeface="Raleway"/>
                <a:sym typeface="Raleway"/>
              </a:defRPr>
            </a:lvl6pPr>
            <a:lvl7pPr lvl="6" algn="ctr" rtl="0">
              <a:lnSpc>
                <a:spcPct val="100000"/>
              </a:lnSpc>
              <a:spcBef>
                <a:spcPts val="0"/>
              </a:spcBef>
              <a:spcAft>
                <a:spcPts val="0"/>
              </a:spcAft>
              <a:buSzPts val="4800"/>
              <a:buFont typeface="Raleway"/>
              <a:buNone/>
              <a:defRPr sz="4800">
                <a:latin typeface="Raleway"/>
                <a:ea typeface="Raleway"/>
                <a:cs typeface="Raleway"/>
                <a:sym typeface="Raleway"/>
              </a:defRPr>
            </a:lvl7pPr>
            <a:lvl8pPr lvl="7" algn="ctr" rtl="0">
              <a:lnSpc>
                <a:spcPct val="100000"/>
              </a:lnSpc>
              <a:spcBef>
                <a:spcPts val="0"/>
              </a:spcBef>
              <a:spcAft>
                <a:spcPts val="0"/>
              </a:spcAft>
              <a:buSzPts val="4800"/>
              <a:buFont typeface="Raleway"/>
              <a:buNone/>
              <a:defRPr sz="4800">
                <a:latin typeface="Raleway"/>
                <a:ea typeface="Raleway"/>
                <a:cs typeface="Raleway"/>
                <a:sym typeface="Raleway"/>
              </a:defRPr>
            </a:lvl8pPr>
            <a:lvl9pPr lvl="8" algn="ctr" rtl="0">
              <a:lnSpc>
                <a:spcPct val="100000"/>
              </a:lnSpc>
              <a:spcBef>
                <a:spcPts val="0"/>
              </a:spcBef>
              <a:spcAft>
                <a:spcPts val="0"/>
              </a:spcAft>
              <a:buSzPts val="4800"/>
              <a:buFont typeface="Raleway"/>
              <a:buNone/>
              <a:defRPr sz="4800">
                <a:latin typeface="Raleway"/>
                <a:ea typeface="Raleway"/>
                <a:cs typeface="Raleway"/>
                <a:sym typeface="Raleway"/>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30" name="Google Shape;30;p6"/>
          <p:cNvSpPr txBox="1">
            <a:spLocks noGrp="1"/>
          </p:cNvSpPr>
          <p:nvPr>
            <p:ph type="title"/>
          </p:nvPr>
        </p:nvSpPr>
        <p:spPr>
          <a:xfrm>
            <a:off x="1440000" y="890050"/>
            <a:ext cx="15408000" cy="1145400"/>
          </a:xfrm>
          <a:prstGeom prst="rect">
            <a:avLst/>
          </a:prstGeom>
        </p:spPr>
        <p:txBody>
          <a:bodyPr spcFirstLastPara="1" wrap="square" lIns="182850" tIns="182850" rIns="182850" bIns="182850" anchor="t" anchorCtr="0">
            <a:noAutofit/>
          </a:bodyPr>
          <a:lstStyle>
            <a:lvl1pPr lvl="0"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rot="10800000">
            <a:off x="0" y="0"/>
            <a:ext cx="18288000" cy="10287000"/>
          </a:xfrm>
          <a:prstGeom prst="rect">
            <a:avLst/>
          </a:prstGeom>
          <a:noFill/>
          <a:ln>
            <a:noFill/>
          </a:ln>
        </p:spPr>
      </p:pic>
      <p:sp>
        <p:nvSpPr>
          <p:cNvPr id="33" name="Google Shape;33;p7"/>
          <p:cNvSpPr txBox="1">
            <a:spLocks noGrp="1"/>
          </p:cNvSpPr>
          <p:nvPr>
            <p:ph type="title"/>
          </p:nvPr>
        </p:nvSpPr>
        <p:spPr>
          <a:xfrm>
            <a:off x="1430200" y="2031650"/>
            <a:ext cx="7704000" cy="1145400"/>
          </a:xfrm>
          <a:prstGeom prst="rect">
            <a:avLst/>
          </a:prstGeom>
        </p:spPr>
        <p:txBody>
          <a:bodyPr spcFirstLastPara="1" wrap="square" lIns="182850" tIns="182850" rIns="182850" bIns="182850" anchor="b" anchorCtr="0">
            <a:noAutofit/>
          </a:bodyPr>
          <a:lstStyle>
            <a:lvl1pPr lvl="0" algn="l" rtl="0">
              <a:spcBef>
                <a:spcPts val="0"/>
              </a:spcBef>
              <a:spcAft>
                <a:spcPts val="0"/>
              </a:spcAft>
              <a:buSzPts val="6000"/>
              <a:buNone/>
              <a:defRPr/>
            </a:lvl1pPr>
            <a:lvl2pPr lvl="1" rtl="0">
              <a:spcBef>
                <a:spcPts val="0"/>
              </a:spcBef>
              <a:spcAft>
                <a:spcPts val="0"/>
              </a:spcAft>
              <a:buSzPts val="7000"/>
              <a:buNone/>
              <a:defRPr/>
            </a:lvl2pPr>
            <a:lvl3pPr lvl="2" rtl="0">
              <a:spcBef>
                <a:spcPts val="0"/>
              </a:spcBef>
              <a:spcAft>
                <a:spcPts val="0"/>
              </a:spcAft>
              <a:buSzPts val="7000"/>
              <a:buNone/>
              <a:defRPr/>
            </a:lvl3pPr>
            <a:lvl4pPr lvl="3" rtl="0">
              <a:spcBef>
                <a:spcPts val="0"/>
              </a:spcBef>
              <a:spcAft>
                <a:spcPts val="0"/>
              </a:spcAft>
              <a:buSzPts val="7000"/>
              <a:buNone/>
              <a:defRPr/>
            </a:lvl4pPr>
            <a:lvl5pPr lvl="4" rtl="0">
              <a:spcBef>
                <a:spcPts val="0"/>
              </a:spcBef>
              <a:spcAft>
                <a:spcPts val="0"/>
              </a:spcAft>
              <a:buSzPts val="7000"/>
              <a:buNone/>
              <a:defRPr/>
            </a:lvl5pPr>
            <a:lvl6pPr lvl="5" rtl="0">
              <a:spcBef>
                <a:spcPts val="0"/>
              </a:spcBef>
              <a:spcAft>
                <a:spcPts val="0"/>
              </a:spcAft>
              <a:buSzPts val="7000"/>
              <a:buNone/>
              <a:defRPr/>
            </a:lvl6pPr>
            <a:lvl7pPr lvl="6" rtl="0">
              <a:spcBef>
                <a:spcPts val="0"/>
              </a:spcBef>
              <a:spcAft>
                <a:spcPts val="0"/>
              </a:spcAft>
              <a:buSzPts val="7000"/>
              <a:buNone/>
              <a:defRPr/>
            </a:lvl7pPr>
            <a:lvl8pPr lvl="7" rtl="0">
              <a:spcBef>
                <a:spcPts val="0"/>
              </a:spcBef>
              <a:spcAft>
                <a:spcPts val="0"/>
              </a:spcAft>
              <a:buSzPts val="7000"/>
              <a:buNone/>
              <a:defRPr/>
            </a:lvl8pPr>
            <a:lvl9pPr lvl="8" rtl="0">
              <a:spcBef>
                <a:spcPts val="0"/>
              </a:spcBef>
              <a:spcAft>
                <a:spcPts val="0"/>
              </a:spcAft>
              <a:buSzPts val="7000"/>
              <a:buNone/>
              <a:defRPr/>
            </a:lvl9pPr>
          </a:lstStyle>
          <a:p>
            <a:endParaRPr/>
          </a:p>
        </p:txBody>
      </p:sp>
      <p:sp>
        <p:nvSpPr>
          <p:cNvPr id="34" name="Google Shape;34;p7"/>
          <p:cNvSpPr txBox="1">
            <a:spLocks noGrp="1"/>
          </p:cNvSpPr>
          <p:nvPr>
            <p:ph type="body" idx="1"/>
          </p:nvPr>
        </p:nvSpPr>
        <p:spPr>
          <a:xfrm>
            <a:off x="1430200" y="3298150"/>
            <a:ext cx="7704000" cy="4957200"/>
          </a:xfrm>
          <a:prstGeom prst="rect">
            <a:avLst/>
          </a:prstGeom>
        </p:spPr>
        <p:txBody>
          <a:bodyPr spcFirstLastPara="1" wrap="square" lIns="182850" tIns="182850" rIns="182850" bIns="182850" anchor="t" anchorCtr="0">
            <a:noAutofit/>
          </a:bodyPr>
          <a:lstStyle>
            <a:lvl1pPr marL="457200" lvl="0" indent="-406400" rtl="0">
              <a:spcBef>
                <a:spcPts val="0"/>
              </a:spcBef>
              <a:spcAft>
                <a:spcPts val="0"/>
              </a:spcAft>
              <a:buSzPts val="2800"/>
              <a:buChar char="●"/>
              <a:defRPr sz="2800"/>
            </a:lvl1pPr>
            <a:lvl2pPr marL="914400" lvl="1" indent="-406400" rtl="0">
              <a:lnSpc>
                <a:spcPct val="115000"/>
              </a:lnSpc>
              <a:spcBef>
                <a:spcPts val="0"/>
              </a:spcBef>
              <a:spcAft>
                <a:spcPts val="0"/>
              </a:spcAft>
              <a:buSzPts val="2800"/>
              <a:buChar char="○"/>
              <a:defRPr/>
            </a:lvl2pPr>
            <a:lvl3pPr marL="1371600" lvl="2" indent="-406400" rtl="0">
              <a:lnSpc>
                <a:spcPct val="115000"/>
              </a:lnSpc>
              <a:spcBef>
                <a:spcPts val="0"/>
              </a:spcBef>
              <a:spcAft>
                <a:spcPts val="0"/>
              </a:spcAft>
              <a:buSzPts val="2800"/>
              <a:buChar char="■"/>
              <a:defRPr/>
            </a:lvl3pPr>
            <a:lvl4pPr marL="1828800" lvl="3" indent="-406400" rtl="0">
              <a:lnSpc>
                <a:spcPct val="115000"/>
              </a:lnSpc>
              <a:spcBef>
                <a:spcPts val="0"/>
              </a:spcBef>
              <a:spcAft>
                <a:spcPts val="0"/>
              </a:spcAft>
              <a:buSzPts val="2800"/>
              <a:buChar char="●"/>
              <a:defRPr/>
            </a:lvl4pPr>
            <a:lvl5pPr marL="2286000" lvl="4" indent="-406400" rtl="0">
              <a:lnSpc>
                <a:spcPct val="115000"/>
              </a:lnSpc>
              <a:spcBef>
                <a:spcPts val="0"/>
              </a:spcBef>
              <a:spcAft>
                <a:spcPts val="0"/>
              </a:spcAft>
              <a:buSzPts val="2800"/>
              <a:buChar char="○"/>
              <a:defRPr/>
            </a:lvl5pPr>
            <a:lvl6pPr marL="2743200" lvl="5" indent="-406400" rtl="0">
              <a:lnSpc>
                <a:spcPct val="115000"/>
              </a:lnSpc>
              <a:spcBef>
                <a:spcPts val="0"/>
              </a:spcBef>
              <a:spcAft>
                <a:spcPts val="0"/>
              </a:spcAft>
              <a:buSzPts val="2800"/>
              <a:buChar char="■"/>
              <a:defRPr/>
            </a:lvl6pPr>
            <a:lvl7pPr marL="3200400" lvl="6" indent="-406400" rtl="0">
              <a:lnSpc>
                <a:spcPct val="115000"/>
              </a:lnSpc>
              <a:spcBef>
                <a:spcPts val="0"/>
              </a:spcBef>
              <a:spcAft>
                <a:spcPts val="0"/>
              </a:spcAft>
              <a:buSzPts val="2800"/>
              <a:buChar char="●"/>
              <a:defRPr/>
            </a:lvl7pPr>
            <a:lvl8pPr marL="3657600" lvl="7" indent="-406400" rtl="0">
              <a:lnSpc>
                <a:spcPct val="115000"/>
              </a:lnSpc>
              <a:spcBef>
                <a:spcPts val="0"/>
              </a:spcBef>
              <a:spcAft>
                <a:spcPts val="0"/>
              </a:spcAft>
              <a:buSzPts val="2800"/>
              <a:buChar char="○"/>
              <a:defRPr/>
            </a:lvl8pPr>
            <a:lvl9pPr marL="4114800" lvl="8" indent="-406400" rtl="0">
              <a:lnSpc>
                <a:spcPct val="115000"/>
              </a:lnSpc>
              <a:spcBef>
                <a:spcPts val="0"/>
              </a:spcBef>
              <a:spcAft>
                <a:spcPts val="0"/>
              </a:spcAft>
              <a:buSzPts val="2800"/>
              <a:buChar char="■"/>
              <a:defRPr/>
            </a:lvl9pPr>
          </a:lstStyle>
          <a:p>
            <a:endParaRPr/>
          </a:p>
        </p:txBody>
      </p:sp>
      <p:sp>
        <p:nvSpPr>
          <p:cNvPr id="35" name="Google Shape;35;p7"/>
          <p:cNvSpPr>
            <a:spLocks noGrp="1"/>
          </p:cNvSpPr>
          <p:nvPr>
            <p:ph type="pic" idx="2"/>
          </p:nvPr>
        </p:nvSpPr>
        <p:spPr>
          <a:xfrm>
            <a:off x="10126050" y="1070000"/>
            <a:ext cx="6732000" cy="8146800"/>
          </a:xfrm>
          <a:prstGeom prst="round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rot="10800000" flipH="1">
            <a:off x="0" y="0"/>
            <a:ext cx="18288000" cy="10287000"/>
          </a:xfrm>
          <a:prstGeom prst="rect">
            <a:avLst/>
          </a:prstGeom>
          <a:noFill/>
          <a:ln>
            <a:noFill/>
          </a:ln>
        </p:spPr>
      </p:pic>
      <p:sp>
        <p:nvSpPr>
          <p:cNvPr id="38" name="Google Shape;38;p8"/>
          <p:cNvSpPr txBox="1">
            <a:spLocks noGrp="1"/>
          </p:cNvSpPr>
          <p:nvPr>
            <p:ph type="title"/>
          </p:nvPr>
        </p:nvSpPr>
        <p:spPr>
          <a:xfrm>
            <a:off x="4334300" y="2614200"/>
            <a:ext cx="9619200" cy="5058600"/>
          </a:xfrm>
          <a:prstGeom prst="rect">
            <a:avLst/>
          </a:prstGeom>
        </p:spPr>
        <p:txBody>
          <a:bodyPr spcFirstLastPara="1" wrap="square" lIns="182850" tIns="182850" rIns="182850" bIns="182850" anchor="ctr"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flipH="1">
            <a:off x="0" y="0"/>
            <a:ext cx="18288000" cy="10287000"/>
          </a:xfrm>
          <a:prstGeom prst="rect">
            <a:avLst/>
          </a:prstGeom>
          <a:noFill/>
          <a:ln>
            <a:noFill/>
          </a:ln>
        </p:spPr>
      </p:pic>
      <p:sp>
        <p:nvSpPr>
          <p:cNvPr id="41" name="Google Shape;41;p9"/>
          <p:cNvSpPr txBox="1">
            <a:spLocks noGrp="1"/>
          </p:cNvSpPr>
          <p:nvPr>
            <p:ph type="title"/>
          </p:nvPr>
        </p:nvSpPr>
        <p:spPr>
          <a:xfrm>
            <a:off x="4403625" y="3169747"/>
            <a:ext cx="9480600" cy="1683600"/>
          </a:xfrm>
          <a:prstGeom prst="rect">
            <a:avLst/>
          </a:prstGeom>
        </p:spPr>
        <p:txBody>
          <a:bodyPr spcFirstLastPara="1" wrap="square" lIns="182850" tIns="182850" rIns="182850" bIns="182850" anchor="b" anchorCtr="0">
            <a:noAutofit/>
          </a:bodyPr>
          <a:lstStyle>
            <a:lvl1pPr lvl="0" algn="ctr" rtl="0">
              <a:spcBef>
                <a:spcPts val="0"/>
              </a:spcBef>
              <a:spcAft>
                <a:spcPts val="0"/>
              </a:spcAft>
              <a:buSzPts val="7200"/>
              <a:buNone/>
              <a:defRPr sz="90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42" name="Google Shape;42;p9"/>
          <p:cNvSpPr txBox="1">
            <a:spLocks noGrp="1"/>
          </p:cNvSpPr>
          <p:nvPr>
            <p:ph type="subTitle" idx="1"/>
          </p:nvPr>
        </p:nvSpPr>
        <p:spPr>
          <a:xfrm>
            <a:off x="4403775" y="4855853"/>
            <a:ext cx="9480600" cy="2261400"/>
          </a:xfrm>
          <a:prstGeom prst="rect">
            <a:avLst/>
          </a:prstGeom>
        </p:spPr>
        <p:txBody>
          <a:bodyPr spcFirstLastPara="1" wrap="square" lIns="182850" tIns="182850" rIns="182850" bIns="182850" anchor="t" anchorCtr="0">
            <a:noAutofit/>
          </a:bodyPr>
          <a:lstStyle>
            <a:lvl1pPr lvl="0" algn="ctr" rtl="0">
              <a:lnSpc>
                <a:spcPct val="100000"/>
              </a:lnSpc>
              <a:spcBef>
                <a:spcPts val="0"/>
              </a:spcBef>
              <a:spcAft>
                <a:spcPts val="0"/>
              </a:spcAft>
              <a:buSzPts val="2800"/>
              <a:buNone/>
              <a:defRPr sz="3200"/>
            </a:lvl1pPr>
            <a:lvl2pPr lvl="1" algn="ctr" rtl="0">
              <a:lnSpc>
                <a:spcPct val="100000"/>
              </a:lnSpc>
              <a:spcBef>
                <a:spcPts val="0"/>
              </a:spcBef>
              <a:spcAft>
                <a:spcPts val="0"/>
              </a:spcAft>
              <a:buSzPts val="2800"/>
              <a:buNone/>
              <a:defRPr/>
            </a:lvl2pPr>
            <a:lvl3pPr lvl="2" algn="ctr" rtl="0">
              <a:lnSpc>
                <a:spcPct val="100000"/>
              </a:lnSpc>
              <a:spcBef>
                <a:spcPts val="0"/>
              </a:spcBef>
              <a:spcAft>
                <a:spcPts val="0"/>
              </a:spcAft>
              <a:buSzPts val="2800"/>
              <a:buNone/>
              <a:defRPr/>
            </a:lvl3pPr>
            <a:lvl4pPr lvl="3" algn="ctr" rtl="0">
              <a:lnSpc>
                <a:spcPct val="100000"/>
              </a:lnSpc>
              <a:spcBef>
                <a:spcPts val="0"/>
              </a:spcBef>
              <a:spcAft>
                <a:spcPts val="0"/>
              </a:spcAft>
              <a:buSzPts val="2800"/>
              <a:buNone/>
              <a:defRPr/>
            </a:lvl4pPr>
            <a:lvl5pPr lvl="4" algn="ctr" rtl="0">
              <a:lnSpc>
                <a:spcPct val="100000"/>
              </a:lnSpc>
              <a:spcBef>
                <a:spcPts val="0"/>
              </a:spcBef>
              <a:spcAft>
                <a:spcPts val="0"/>
              </a:spcAft>
              <a:buSzPts val="2800"/>
              <a:buNone/>
              <a:defRPr/>
            </a:lvl5pPr>
            <a:lvl6pPr lvl="5" algn="ctr" rtl="0">
              <a:lnSpc>
                <a:spcPct val="100000"/>
              </a:lnSpc>
              <a:spcBef>
                <a:spcPts val="0"/>
              </a:spcBef>
              <a:spcAft>
                <a:spcPts val="0"/>
              </a:spcAft>
              <a:buSzPts val="2800"/>
              <a:buNone/>
              <a:defRPr/>
            </a:lvl6pPr>
            <a:lvl7pPr lvl="6" algn="ctr" rtl="0">
              <a:lnSpc>
                <a:spcPct val="100000"/>
              </a:lnSpc>
              <a:spcBef>
                <a:spcPts val="0"/>
              </a:spcBef>
              <a:spcAft>
                <a:spcPts val="0"/>
              </a:spcAft>
              <a:buSzPts val="2800"/>
              <a:buNone/>
              <a:defRPr/>
            </a:lvl7pPr>
            <a:lvl8pPr lvl="7" algn="ctr" rtl="0">
              <a:lnSpc>
                <a:spcPct val="100000"/>
              </a:lnSpc>
              <a:spcBef>
                <a:spcPts val="0"/>
              </a:spcBef>
              <a:spcAft>
                <a:spcPts val="0"/>
              </a:spcAft>
              <a:buSzPts val="2800"/>
              <a:buNone/>
              <a:defRPr/>
            </a:lvl8pPr>
            <a:lvl9pPr lvl="8" algn="ctr" rtl="0">
              <a:lnSpc>
                <a:spcPct val="100000"/>
              </a:lnSpc>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a:spLocks noGrp="1"/>
          </p:cNvSpPr>
          <p:nvPr>
            <p:ph type="pic" idx="2"/>
          </p:nvPr>
        </p:nvSpPr>
        <p:spPr>
          <a:xfrm>
            <a:off x="-13750" y="0"/>
            <a:ext cx="18288000" cy="10314600"/>
          </a:xfrm>
          <a:prstGeom prst="rect">
            <a:avLst/>
          </a:prstGeom>
          <a:noFill/>
          <a:ln>
            <a:noFill/>
          </a:ln>
        </p:spPr>
      </p:sp>
      <p:sp>
        <p:nvSpPr>
          <p:cNvPr id="45" name="Google Shape;45;p10"/>
          <p:cNvSpPr txBox="1">
            <a:spLocks noGrp="1"/>
          </p:cNvSpPr>
          <p:nvPr>
            <p:ph type="title"/>
          </p:nvPr>
        </p:nvSpPr>
        <p:spPr>
          <a:xfrm>
            <a:off x="1440000" y="8076000"/>
            <a:ext cx="15408000" cy="1145400"/>
          </a:xfrm>
          <a:prstGeom prst="rect">
            <a:avLst/>
          </a:prstGeom>
          <a:solidFill>
            <a:schemeClr val="lt1"/>
          </a:solidFill>
        </p:spPr>
        <p:txBody>
          <a:bodyPr spcFirstLastPara="1" wrap="square" lIns="182850" tIns="182850" rIns="182850" bIns="182850"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A1E2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30200" y="890050"/>
            <a:ext cx="15427800" cy="1145400"/>
          </a:xfrm>
          <a:prstGeom prst="rect">
            <a:avLst/>
          </a:prstGeom>
          <a:noFill/>
          <a:ln>
            <a:noFill/>
          </a:ln>
        </p:spPr>
        <p:txBody>
          <a:bodyPr spcFirstLastPara="1" wrap="square" lIns="182850" tIns="182850" rIns="182850" bIns="182850" anchor="t" anchorCtr="0">
            <a:noAutofit/>
          </a:bodyPr>
          <a:lstStyle>
            <a:lvl1pPr lvl="0" rtl="0">
              <a:spcBef>
                <a:spcPts val="0"/>
              </a:spcBef>
              <a:spcAft>
                <a:spcPts val="0"/>
              </a:spcAft>
              <a:buClr>
                <a:schemeClr val="dk1"/>
              </a:buClr>
              <a:buSzPts val="6000"/>
              <a:buFont typeface="Be Vietnam Pro Medium"/>
              <a:buNone/>
              <a:defRPr sz="6000">
                <a:solidFill>
                  <a:schemeClr val="dk1"/>
                </a:solidFill>
                <a:latin typeface="Be Vietnam Pro Medium"/>
                <a:ea typeface="Be Vietnam Pro Medium"/>
                <a:cs typeface="Be Vietnam Pro Medium"/>
                <a:sym typeface="Be Vietnam Pro Medium"/>
              </a:defRPr>
            </a:lvl1pPr>
            <a:lvl2pPr lvl="1"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2pPr>
            <a:lvl3pPr lvl="2"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3pPr>
            <a:lvl4pPr lvl="3"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4pPr>
            <a:lvl5pPr lvl="4"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5pPr>
            <a:lvl6pPr lvl="5"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6pPr>
            <a:lvl7pPr lvl="6"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7pPr>
            <a:lvl8pPr lvl="7"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8pPr>
            <a:lvl9pPr lvl="8" rtl="0">
              <a:spcBef>
                <a:spcPts val="0"/>
              </a:spcBef>
              <a:spcAft>
                <a:spcPts val="0"/>
              </a:spcAft>
              <a:buClr>
                <a:schemeClr val="dk1"/>
              </a:buClr>
              <a:buSzPts val="7000"/>
              <a:buFont typeface="Be Vietnam Pro Medium"/>
              <a:buNone/>
              <a:defRPr sz="7000">
                <a:solidFill>
                  <a:schemeClr val="dk1"/>
                </a:solidFill>
                <a:latin typeface="Be Vietnam Pro Medium"/>
                <a:ea typeface="Be Vietnam Pro Medium"/>
                <a:cs typeface="Be Vietnam Pro Medium"/>
                <a:sym typeface="Be Vietnam Pro Medium"/>
              </a:defRPr>
            </a:lvl9pPr>
          </a:lstStyle>
          <a:p>
            <a:endParaRPr/>
          </a:p>
        </p:txBody>
      </p:sp>
      <p:sp>
        <p:nvSpPr>
          <p:cNvPr id="7" name="Google Shape;7;p1"/>
          <p:cNvSpPr txBox="1">
            <a:spLocks noGrp="1"/>
          </p:cNvSpPr>
          <p:nvPr>
            <p:ph type="body" idx="1"/>
          </p:nvPr>
        </p:nvSpPr>
        <p:spPr>
          <a:xfrm>
            <a:off x="1430200" y="2304950"/>
            <a:ext cx="15427800" cy="6832800"/>
          </a:xfrm>
          <a:prstGeom prst="rect">
            <a:avLst/>
          </a:prstGeom>
          <a:noFill/>
          <a:ln>
            <a:noFill/>
          </a:ln>
        </p:spPr>
        <p:txBody>
          <a:bodyPr spcFirstLastPara="1" wrap="square" lIns="182850" tIns="182850" rIns="182850" bIns="182850" anchor="t" anchorCtr="0">
            <a:noAutofit/>
          </a:bodyPr>
          <a:lstStyle>
            <a:lvl1pPr marL="457200" lvl="0"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1pPr>
            <a:lvl2pPr marL="914400" lvl="1"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2pPr>
            <a:lvl3pPr marL="1371600" lvl="2"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3pPr>
            <a:lvl4pPr marL="1828800" lvl="3"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4pPr>
            <a:lvl5pPr marL="2286000" lvl="4"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5pPr>
            <a:lvl6pPr marL="2743200" lvl="5"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6pPr>
            <a:lvl7pPr marL="3200400" lvl="6"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7pPr>
            <a:lvl8pPr marL="3657600" lvl="7"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8pPr>
            <a:lvl9pPr marL="4114800" lvl="8" indent="-406400">
              <a:lnSpc>
                <a:spcPct val="100000"/>
              </a:lnSpc>
              <a:spcBef>
                <a:spcPts val="0"/>
              </a:spcBef>
              <a:spcAft>
                <a:spcPts val="0"/>
              </a:spcAft>
              <a:buClr>
                <a:schemeClr val="dk1"/>
              </a:buClr>
              <a:buSzPts val="2800"/>
              <a:buFont typeface="League Spartan"/>
              <a:buChar char="■"/>
              <a:defRPr sz="2800">
                <a:solidFill>
                  <a:schemeClr val="dk1"/>
                </a:solidFill>
                <a:latin typeface="League Spartan"/>
                <a:ea typeface="League Spartan"/>
                <a:cs typeface="League Spartan"/>
                <a:sym typeface="League Spart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8" Type="http://schemas.openxmlformats.org/officeDocument/2006/relationships/hyperlink" Target="https://www.investopedia.com/generation-z-stepping-into-financial-independence-5224362" TargetMode="External"/><Relationship Id="rId3" Type="http://schemas.openxmlformats.org/officeDocument/2006/relationships/image" Target="../media/image12.png"/><Relationship Id="rId7" Type="http://schemas.openxmlformats.org/officeDocument/2006/relationships/hyperlink" Target="https://www.tiaa.org/public/institute/publication/2021/financial-literacy-and-well-being-five-generation-america"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hyperlink" Target="https://www.investopedia.com/most-americans-wish-they-learned-about-money-in-school-8717457?" TargetMode="External"/><Relationship Id="rId5" Type="http://schemas.openxmlformats.org/officeDocument/2006/relationships/hyperlink" Target="https://www.genzforfinlit.org/?utm_source=chatgpt.com" TargetMode="External"/><Relationship Id="rId4" Type="http://schemas.openxmlformats.org/officeDocument/2006/relationships/hyperlink" Target="https://www.investopedia.com/tech/how-fintech-disrupting-wealth-manageme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sp>
        <p:nvSpPr>
          <p:cNvPr id="178" name="Google Shape;178;p33"/>
          <p:cNvSpPr txBox="1">
            <a:spLocks noGrp="1"/>
          </p:cNvSpPr>
          <p:nvPr>
            <p:ph type="title" idx="4294967295"/>
          </p:nvPr>
        </p:nvSpPr>
        <p:spPr>
          <a:xfrm>
            <a:off x="4403625" y="2758267"/>
            <a:ext cx="9480600" cy="1683600"/>
          </a:xfrm>
          <a:prstGeom prst="rect">
            <a:avLst/>
          </a:prstGeom>
        </p:spPr>
        <p:txBody>
          <a:bodyPr spcFirstLastPara="1" wrap="square" lIns="182850" tIns="182850" rIns="182850" bIns="182850" anchor="t" anchorCtr="0">
            <a:noAutofit/>
          </a:bodyPr>
          <a:lstStyle/>
          <a:p>
            <a:pPr algn="ctr"/>
            <a:r>
              <a:rPr lang="en-IN" b="1">
                <a:latin typeface="Be Vietnam Pro"/>
                <a:sym typeface="Be Vietnam Pro"/>
              </a:rPr>
              <a:t>FinTech for wealth management</a:t>
            </a:r>
            <a:endParaRPr lang="en-US"/>
          </a:p>
        </p:txBody>
      </p:sp>
      <p:sp>
        <p:nvSpPr>
          <p:cNvPr id="179" name="Google Shape;179;p33"/>
          <p:cNvSpPr txBox="1">
            <a:spLocks noGrp="1"/>
          </p:cNvSpPr>
          <p:nvPr>
            <p:ph type="title" idx="4294967295"/>
          </p:nvPr>
        </p:nvSpPr>
        <p:spPr>
          <a:xfrm>
            <a:off x="4254225" y="4853347"/>
            <a:ext cx="9480600" cy="1683600"/>
          </a:xfrm>
          <a:prstGeom prst="rect">
            <a:avLst/>
          </a:prstGeom>
        </p:spPr>
        <p:txBody>
          <a:bodyPr spcFirstLastPara="1" wrap="square" lIns="182850" tIns="182850" rIns="182850" bIns="182850" anchor="t" anchorCtr="0">
            <a:noAutofit/>
          </a:bodyPr>
          <a:lstStyle/>
          <a:p>
            <a:pPr algn="ctr"/>
            <a:r>
              <a:rPr lang="en-IN" sz="3600">
                <a:latin typeface="Be Vietnam Pro Light"/>
                <a:ea typeface="Be Vietnam Pro Light"/>
                <a:cs typeface="Be Vietnam Pro Light"/>
                <a:sym typeface="Be Vietnam Pro Light"/>
              </a:rPr>
              <a:t>Harsh </a:t>
            </a:r>
            <a:r>
              <a:rPr lang="en-IN" sz="3600" err="1">
                <a:latin typeface="Be Vietnam Pro Light"/>
                <a:ea typeface="Be Vietnam Pro Light"/>
                <a:cs typeface="Be Vietnam Pro Light"/>
                <a:sym typeface="Be Vietnam Pro Light"/>
              </a:rPr>
              <a:t>Gulwani</a:t>
            </a:r>
            <a:r>
              <a:rPr lang="en-IN" sz="3600">
                <a:latin typeface="Be Vietnam Pro Light"/>
                <a:ea typeface="Be Vietnam Pro Light"/>
                <a:cs typeface="Be Vietnam Pro Light"/>
                <a:sym typeface="Be Vietnam Pro Light"/>
              </a:rPr>
              <a:t>, BTech CSDS 311</a:t>
            </a:r>
            <a:br>
              <a:rPr lang="en-IN" sz="3600">
                <a:latin typeface="Be Vietnam Pro Light"/>
                <a:ea typeface="Be Vietnam Pro Light"/>
                <a:cs typeface="Be Vietnam Pro Light"/>
              </a:rPr>
            </a:br>
            <a:r>
              <a:rPr lang="en-IN" sz="3600">
                <a:latin typeface="Be Vietnam Pro Light"/>
                <a:ea typeface="Be Vietnam Pro Light"/>
                <a:cs typeface="Be Vietnam Pro Light"/>
              </a:rPr>
              <a:t>Pratham Parakh, BTech CSDS 311</a:t>
            </a:r>
            <a:br>
              <a:rPr lang="en-IN" sz="3600">
                <a:latin typeface="Be Vietnam Pro Light"/>
                <a:ea typeface="Be Vietnam Pro Light"/>
                <a:cs typeface="Be Vietnam Pro Light"/>
              </a:rPr>
            </a:br>
            <a:r>
              <a:rPr lang="en-IN" sz="3600">
                <a:latin typeface="Be Vietnam Pro Light"/>
                <a:ea typeface="Be Vietnam Pro Light"/>
                <a:cs typeface="Be Vietnam Pro Light"/>
              </a:rPr>
              <a:t>Manav </a:t>
            </a:r>
            <a:r>
              <a:rPr lang="en-IN" sz="3600" err="1">
                <a:latin typeface="Be Vietnam Pro Light"/>
                <a:ea typeface="Be Vietnam Pro Light"/>
                <a:cs typeface="Be Vietnam Pro Light"/>
              </a:rPr>
              <a:t>Puria</a:t>
            </a:r>
            <a:r>
              <a:rPr lang="en-IN" sz="3600">
                <a:latin typeface="Be Vietnam Pro Light"/>
                <a:ea typeface="Be Vietnam Pro Light"/>
                <a:cs typeface="Be Vietnam Pro Light"/>
              </a:rPr>
              <a:t>, BTech CSDS 311</a:t>
            </a:r>
          </a:p>
        </p:txBody>
      </p:sp>
      <p:sp>
        <p:nvSpPr>
          <p:cNvPr id="180" name="Google Shape;180;p33"/>
          <p:cNvSpPr txBox="1">
            <a:spLocks noGrp="1"/>
          </p:cNvSpPr>
          <p:nvPr>
            <p:ph type="title" idx="4294967295"/>
          </p:nvPr>
        </p:nvSpPr>
        <p:spPr>
          <a:xfrm>
            <a:off x="4252587" y="7179403"/>
            <a:ext cx="9480600" cy="1683600"/>
          </a:xfrm>
          <a:prstGeom prst="rect">
            <a:avLst/>
          </a:prstGeom>
        </p:spPr>
        <p:txBody>
          <a:bodyPr spcFirstLastPara="1" wrap="square" lIns="182850" tIns="182850" rIns="182850" bIns="182850" anchor="t" anchorCtr="0">
            <a:noAutofit/>
          </a:bodyPr>
          <a:lstStyle/>
          <a:p>
            <a:pPr marL="0" lvl="0" indent="0" algn="ctr" rtl="0">
              <a:spcBef>
                <a:spcPts val="0"/>
              </a:spcBef>
              <a:spcAft>
                <a:spcPts val="0"/>
              </a:spcAft>
              <a:buNone/>
            </a:pPr>
            <a:r>
              <a:rPr lang="en-IN" sz="3600">
                <a:latin typeface="Be Vietnam Pro Light"/>
                <a:ea typeface="Be Vietnam Pro Light"/>
                <a:cs typeface="Be Vietnam Pro Light"/>
              </a:rPr>
              <a:t>NO CLUE CODERS</a:t>
            </a:r>
            <a:endParaRPr lang="en-IN" sz="3600" dirty="0">
              <a:latin typeface="Be Vietnam Pro Light"/>
              <a:ea typeface="Be Vietnam Pro Light"/>
              <a:cs typeface="Be Vietnam Pro Light"/>
            </a:endParaRPr>
          </a:p>
        </p:txBody>
      </p:sp>
      <p:pic>
        <p:nvPicPr>
          <p:cNvPr id="181" name="Google Shape;181;p33"/>
          <p:cNvPicPr preferRelativeResize="0"/>
          <p:nvPr/>
        </p:nvPicPr>
        <p:blipFill>
          <a:blip r:embed="rId3">
            <a:alphaModFix/>
          </a:blip>
          <a:stretch>
            <a:fillRect/>
          </a:stretch>
        </p:blipFill>
        <p:spPr>
          <a:xfrm>
            <a:off x="15803575" y="128662"/>
            <a:ext cx="2232899" cy="1532927"/>
          </a:xfrm>
          <a:prstGeom prst="rect">
            <a:avLst/>
          </a:prstGeom>
          <a:noFill/>
          <a:ln>
            <a:noFill/>
          </a:ln>
        </p:spPr>
      </p:pic>
      <p:pic>
        <p:nvPicPr>
          <p:cNvPr id="182" name="Google Shape;182;p33"/>
          <p:cNvPicPr preferRelativeResize="0"/>
          <p:nvPr/>
        </p:nvPicPr>
        <p:blipFill>
          <a:blip r:embed="rId4">
            <a:alphaModFix/>
          </a:blip>
          <a:stretch>
            <a:fillRect/>
          </a:stretch>
        </p:blipFill>
        <p:spPr>
          <a:xfrm>
            <a:off x="353600" y="428362"/>
            <a:ext cx="6722375" cy="933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12" name="Google Shape;212;p37"/>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13" name="Google Shape;213;p37"/>
          <p:cNvSpPr txBox="1">
            <a:spLocks noGrp="1"/>
          </p:cNvSpPr>
          <p:nvPr>
            <p:ph type="title" idx="4294967295"/>
          </p:nvPr>
        </p:nvSpPr>
        <p:spPr>
          <a:xfrm>
            <a:off x="1236665" y="521200"/>
            <a:ext cx="7077300" cy="9660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sz="6000"/>
              <a:t>Detailed</a:t>
            </a:r>
            <a:r>
              <a:rPr lang="en-IN" sz="6200"/>
              <a:t> </a:t>
            </a:r>
            <a:r>
              <a:rPr lang="en-IN" sz="6000"/>
              <a:t>solution</a:t>
            </a:r>
            <a:endParaRPr sz="6000"/>
          </a:p>
        </p:txBody>
      </p:sp>
      <p:sp>
        <p:nvSpPr>
          <p:cNvPr id="214" name="Google Shape;214;p37"/>
          <p:cNvSpPr txBox="1"/>
          <p:nvPr/>
        </p:nvSpPr>
        <p:spPr>
          <a:xfrm>
            <a:off x="1447800" y="2552700"/>
            <a:ext cx="12335100" cy="701474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500">
                <a:solidFill>
                  <a:srgbClr val="FFFFFF"/>
                </a:solidFill>
                <a:latin typeface="Arial"/>
                <a:ea typeface="Arial"/>
                <a:cs typeface="Arial"/>
                <a:sym typeface="Arial"/>
              </a:rPr>
              <a:t>Provide statistics.</a:t>
            </a:r>
          </a:p>
          <a:p>
            <a:pPr marL="12700"/>
            <a:endParaRPr lang="en-IN" sz="3500">
              <a:solidFill>
                <a:schemeClr val="dk1"/>
              </a:solidFill>
            </a:endParaRPr>
          </a:p>
          <a:p>
            <a:pPr marL="12700"/>
            <a:r>
              <a:rPr lang="en-IN" sz="3500">
                <a:solidFill>
                  <a:schemeClr val="dk1"/>
                </a:solidFill>
              </a:rPr>
              <a:t>1.</a:t>
            </a:r>
          </a:p>
          <a:p>
            <a:r>
              <a:rPr lang="en-IN" sz="3500">
                <a:solidFill>
                  <a:schemeClr val="dk1"/>
                </a:solidFill>
              </a:rPr>
              <a:t> Based on a 2020 generational survey, 41% of all generations surveyed would consider using a </a:t>
            </a:r>
            <a:r>
              <a:rPr lang="en-IN" sz="3500" err="1">
                <a:solidFill>
                  <a:schemeClr val="dk1"/>
                </a:solidFill>
              </a:rPr>
              <a:t>robo</a:t>
            </a:r>
            <a:r>
              <a:rPr lang="en-IN" sz="3500">
                <a:solidFill>
                  <a:schemeClr val="dk1"/>
                </a:solidFill>
              </a:rPr>
              <a:t>-advisor. However, close to half of generation Z and millennials are confident in allowing a </a:t>
            </a:r>
            <a:r>
              <a:rPr lang="en-IN" sz="3500" err="1">
                <a:solidFill>
                  <a:schemeClr val="dk1"/>
                </a:solidFill>
              </a:rPr>
              <a:t>robo</a:t>
            </a:r>
            <a:r>
              <a:rPr lang="en-IN" sz="3500">
                <a:solidFill>
                  <a:schemeClr val="dk1"/>
                </a:solidFill>
              </a:rPr>
              <a:t>-advisor to make personalized investment decisions while only a third of Generation X and 15% of young boomers would be.7 We could discount that since most millennials aren’t facing the complexity in their financial lives as their baby boomer parents are experiencing [1]. </a:t>
            </a:r>
            <a:endParaRPr lang="en-IN">
              <a:solidFill>
                <a:schemeClr val="dk1"/>
              </a:solidFill>
            </a:endParaRPr>
          </a:p>
          <a:p>
            <a:pPr marL="12700"/>
            <a:endParaRPr lang="en-IN" sz="3500">
              <a:solidFill>
                <a:schemeClr val="dk1"/>
              </a:solidFill>
            </a:endParaRPr>
          </a:p>
        </p:txBody>
      </p:sp>
    </p:spTree>
    <p:extLst>
      <p:ext uri="{BB962C8B-B14F-4D97-AF65-F5344CB8AC3E}">
        <p14:creationId xmlns:p14="http://schemas.microsoft.com/office/powerpoint/2010/main" val="4137022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12" name="Google Shape;212;p37"/>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13" name="Google Shape;213;p37"/>
          <p:cNvSpPr txBox="1">
            <a:spLocks noGrp="1"/>
          </p:cNvSpPr>
          <p:nvPr>
            <p:ph type="title" idx="4294967295"/>
          </p:nvPr>
        </p:nvSpPr>
        <p:spPr>
          <a:xfrm>
            <a:off x="1236665" y="521200"/>
            <a:ext cx="7077300" cy="9660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sz="6000"/>
              <a:t>Detailed</a:t>
            </a:r>
            <a:r>
              <a:rPr lang="en-IN" sz="6200"/>
              <a:t> </a:t>
            </a:r>
            <a:r>
              <a:rPr lang="en-IN" sz="6000"/>
              <a:t>solution</a:t>
            </a:r>
            <a:endParaRPr sz="6000"/>
          </a:p>
        </p:txBody>
      </p:sp>
      <p:sp>
        <p:nvSpPr>
          <p:cNvPr id="214" name="Google Shape;214;p37"/>
          <p:cNvSpPr txBox="1"/>
          <p:nvPr/>
        </p:nvSpPr>
        <p:spPr>
          <a:xfrm>
            <a:off x="1447800" y="2552700"/>
            <a:ext cx="12335100" cy="809195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500">
                <a:solidFill>
                  <a:srgbClr val="FFFFFF"/>
                </a:solidFill>
                <a:latin typeface="Arial"/>
                <a:ea typeface="Arial"/>
                <a:cs typeface="Arial"/>
                <a:sym typeface="Arial"/>
              </a:rPr>
              <a:t>Provide statistics.</a:t>
            </a:r>
          </a:p>
          <a:p>
            <a:pPr marL="12700"/>
            <a:endParaRPr lang="en-IN" sz="3500">
              <a:solidFill>
                <a:schemeClr val="dk1"/>
              </a:solidFill>
            </a:endParaRPr>
          </a:p>
          <a:p>
            <a:pPr marL="12700"/>
            <a:r>
              <a:rPr lang="en-IN" sz="3500">
                <a:solidFill>
                  <a:schemeClr val="dk1"/>
                </a:solidFill>
              </a:rPr>
              <a:t>2. Lack of Basic Financial Knowledge:</a:t>
            </a:r>
          </a:p>
          <a:p>
            <a:pPr marL="12700"/>
            <a:r>
              <a:rPr lang="en-IN" sz="3500">
                <a:solidFill>
                  <a:schemeClr val="dk1"/>
                </a:solidFill>
              </a:rPr>
              <a:t>  A survey conducted by the Financial Industry Regulatory Authority (FINRA) found that merely 24% of Gen Z respondents could correctly answer four out of five basic financial literacy questions.</a:t>
            </a:r>
            <a:endParaRPr lang="en-IN">
              <a:solidFill>
                <a:schemeClr val="dk1"/>
              </a:solidFill>
            </a:endParaRPr>
          </a:p>
          <a:p>
            <a:pPr marL="12700"/>
            <a:endParaRPr lang="en-IN" sz="3500">
              <a:solidFill>
                <a:schemeClr val="dk1"/>
              </a:solidFill>
            </a:endParaRPr>
          </a:p>
          <a:p>
            <a:pPr marL="12700"/>
            <a:r>
              <a:rPr lang="en-IN" sz="3500">
                <a:solidFill>
                  <a:schemeClr val="dk1"/>
                </a:solidFill>
              </a:rPr>
              <a:t>3. Prevalence of Financial Illiteracy:</a:t>
            </a:r>
          </a:p>
          <a:p>
            <a:pPr marL="12700"/>
            <a:r>
              <a:rPr lang="en-IN" sz="3500">
                <a:solidFill>
                  <a:schemeClr val="dk1"/>
                </a:solidFill>
              </a:rPr>
              <a:t>  Only 50% or less of young adults aged 18-27 are considered financially literate, as revealed by a survey from the Global Financial Literacy Excellence Center.</a:t>
            </a:r>
          </a:p>
          <a:p>
            <a:pPr marL="12700"/>
            <a:endParaRPr lang="en-IN" sz="3500">
              <a:solidFill>
                <a:schemeClr val="dk1"/>
              </a:solidFill>
            </a:endParaRPr>
          </a:p>
          <a:p>
            <a:pPr marL="12700"/>
            <a:endParaRPr lang="en-IN" sz="3500">
              <a:solidFill>
                <a:schemeClr val="dk1"/>
              </a:solidFill>
            </a:endParaRPr>
          </a:p>
          <a:p>
            <a:pPr marL="12700"/>
            <a:endParaRPr lang="en-IN" sz="3500">
              <a:solidFill>
                <a:schemeClr val="dk1"/>
              </a:solidFill>
            </a:endParaRPr>
          </a:p>
        </p:txBody>
      </p:sp>
    </p:spTree>
    <p:extLst>
      <p:ext uri="{BB962C8B-B14F-4D97-AF65-F5344CB8AC3E}">
        <p14:creationId xmlns:p14="http://schemas.microsoft.com/office/powerpoint/2010/main" val="54787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12" name="Google Shape;212;p37"/>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13" name="Google Shape;213;p37"/>
          <p:cNvSpPr txBox="1">
            <a:spLocks noGrp="1"/>
          </p:cNvSpPr>
          <p:nvPr>
            <p:ph type="title" idx="4294967295"/>
          </p:nvPr>
        </p:nvSpPr>
        <p:spPr>
          <a:xfrm>
            <a:off x="1236665" y="521200"/>
            <a:ext cx="7077300" cy="9660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sz="6000"/>
              <a:t>Detailed</a:t>
            </a:r>
            <a:r>
              <a:rPr lang="en-IN" sz="6200"/>
              <a:t> </a:t>
            </a:r>
            <a:r>
              <a:rPr lang="en-IN" sz="6000"/>
              <a:t>solution</a:t>
            </a:r>
            <a:endParaRPr sz="6000"/>
          </a:p>
        </p:txBody>
      </p:sp>
      <p:sp>
        <p:nvSpPr>
          <p:cNvPr id="214" name="Google Shape;214;p37"/>
          <p:cNvSpPr txBox="1"/>
          <p:nvPr/>
        </p:nvSpPr>
        <p:spPr>
          <a:xfrm>
            <a:off x="1447800" y="2552700"/>
            <a:ext cx="12335100" cy="755335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500">
                <a:solidFill>
                  <a:srgbClr val="FFFFFF"/>
                </a:solidFill>
                <a:latin typeface="Arial"/>
                <a:ea typeface="Arial"/>
                <a:cs typeface="Arial"/>
                <a:sym typeface="Arial"/>
              </a:rPr>
              <a:t>Provide statistics.</a:t>
            </a:r>
          </a:p>
          <a:p>
            <a:pPr marL="12700"/>
            <a:endParaRPr lang="en-IN" sz="3500">
              <a:solidFill>
                <a:schemeClr val="dk1"/>
              </a:solidFill>
            </a:endParaRPr>
          </a:p>
          <a:p>
            <a:pPr marL="12700"/>
            <a:r>
              <a:rPr lang="en-IN" sz="3500">
                <a:solidFill>
                  <a:schemeClr val="dk1"/>
                </a:solidFill>
              </a:rPr>
              <a:t>4. </a:t>
            </a:r>
          </a:p>
          <a:p>
            <a:pPr marL="12700"/>
            <a:r>
              <a:rPr lang="en-IN" sz="3500">
                <a:solidFill>
                  <a:schemeClr val="dk1"/>
                </a:solidFill>
              </a:rPr>
              <a:t> In 2021, 25% of Gen Z agreed that debt and debt payments prevent them from adequately addressing other financial priorities. Additionally, 21% of Gen Z find it difficult to make ends meet in a typical month, and 19% reported they certainly could not come up with $2,000 if an unexpected need arose in the next month. These statistics underscore the importance of financial literacy and the need for Gen Z to access resources to help them manage their finances more effectively. </a:t>
            </a:r>
            <a:endParaRPr lang="en-IN">
              <a:solidFill>
                <a:schemeClr val="dk1"/>
              </a:solidFill>
            </a:endParaRPr>
          </a:p>
          <a:p>
            <a:pPr marL="12700"/>
            <a:endParaRPr lang="en-IN" sz="3500">
              <a:solidFill>
                <a:schemeClr val="dk1"/>
              </a:solidFill>
            </a:endParaRPr>
          </a:p>
          <a:p>
            <a:pPr marL="12700"/>
            <a:endParaRPr lang="en-IN" sz="3500">
              <a:solidFill>
                <a:schemeClr val="dk1"/>
              </a:solidFill>
            </a:endParaRPr>
          </a:p>
          <a:p>
            <a:pPr marL="12700"/>
            <a:endParaRPr lang="en-IN" sz="3500">
              <a:solidFill>
                <a:schemeClr val="dk1"/>
              </a:solidFill>
            </a:endParaRPr>
          </a:p>
        </p:txBody>
      </p:sp>
    </p:spTree>
    <p:extLst>
      <p:ext uri="{BB962C8B-B14F-4D97-AF65-F5344CB8AC3E}">
        <p14:creationId xmlns:p14="http://schemas.microsoft.com/office/powerpoint/2010/main" val="691044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12" name="Google Shape;212;p37"/>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13" name="Google Shape;213;p37"/>
          <p:cNvSpPr txBox="1">
            <a:spLocks noGrp="1"/>
          </p:cNvSpPr>
          <p:nvPr>
            <p:ph type="title" idx="4294967295"/>
          </p:nvPr>
        </p:nvSpPr>
        <p:spPr>
          <a:xfrm>
            <a:off x="1236665" y="521200"/>
            <a:ext cx="7077300" cy="9660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a:t>Detailed</a:t>
            </a:r>
            <a:r>
              <a:rPr lang="en-IN" sz="6200"/>
              <a:t> </a:t>
            </a:r>
            <a:r>
              <a:rPr lang="en-IN"/>
              <a:t>solution</a:t>
            </a:r>
            <a:endParaRPr/>
          </a:p>
        </p:txBody>
      </p:sp>
      <p:sp>
        <p:nvSpPr>
          <p:cNvPr id="214" name="Google Shape;214;p37"/>
          <p:cNvSpPr txBox="1"/>
          <p:nvPr/>
        </p:nvSpPr>
        <p:spPr>
          <a:xfrm>
            <a:off x="1118461" y="2281480"/>
            <a:ext cx="17178320" cy="628377"/>
          </a:xfrm>
          <a:prstGeom prst="rect">
            <a:avLst/>
          </a:prstGeom>
          <a:noFill/>
          <a:ln>
            <a:noFill/>
          </a:ln>
        </p:spPr>
        <p:txBody>
          <a:bodyPr spcFirstLastPara="1" wrap="square" lIns="0" tIns="12700" rIns="0" bIns="0" anchor="t" anchorCtr="0">
            <a:spAutoFit/>
          </a:bodyPr>
          <a:lstStyle/>
          <a:p>
            <a:pPr marL="12700"/>
            <a:r>
              <a:rPr lang="en-IN" sz="4000">
                <a:solidFill>
                  <a:srgbClr val="FFFFFF"/>
                </a:solidFill>
                <a:latin typeface="Arial"/>
                <a:ea typeface="Arial"/>
                <a:cs typeface="Arial"/>
                <a:sym typeface="Arial"/>
              </a:rPr>
              <a:t>Who will use this solution</a:t>
            </a:r>
            <a:r>
              <a:rPr lang="en-IN" sz="4000">
                <a:solidFill>
                  <a:srgbClr val="FFFFFF"/>
                </a:solidFill>
              </a:rPr>
              <a:t> </a:t>
            </a:r>
            <a:r>
              <a:rPr lang="en-IN" sz="4000">
                <a:solidFill>
                  <a:srgbClr val="FFFFFF"/>
                </a:solidFill>
                <a:latin typeface="Arial"/>
                <a:ea typeface="Arial"/>
                <a:cs typeface="Arial"/>
                <a:sym typeface="Arial"/>
              </a:rPr>
              <a:t>(target audience)?</a:t>
            </a:r>
            <a:endParaRPr lang="en-IN" sz="4000">
              <a:solidFill>
                <a:srgbClr val="FFFFFF"/>
              </a:solidFill>
              <a:latin typeface="Arial"/>
              <a:ea typeface="Arial"/>
              <a:cs typeface="Arial"/>
            </a:endParaRPr>
          </a:p>
        </p:txBody>
      </p:sp>
      <p:sp>
        <p:nvSpPr>
          <p:cNvPr id="3" name="TextBox 2">
            <a:extLst>
              <a:ext uri="{FF2B5EF4-FFF2-40B4-BE49-F238E27FC236}">
                <a16:creationId xmlns:a16="http://schemas.microsoft.com/office/drawing/2014/main" id="{08C0F523-B001-B49E-9731-E3E04B1227D1}"/>
              </a:ext>
            </a:extLst>
          </p:cNvPr>
          <p:cNvSpPr txBox="1"/>
          <p:nvPr/>
        </p:nvSpPr>
        <p:spPr>
          <a:xfrm>
            <a:off x="1117815" y="3394130"/>
            <a:ext cx="1694352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r>
              <a:rPr lang="en-US" sz="3200" b="1">
                <a:solidFill>
                  <a:schemeClr val="tx1"/>
                </a:solidFill>
              </a:rPr>
              <a:t>Primary Users:</a:t>
            </a:r>
            <a:r>
              <a:rPr lang="en-US" sz="3200">
                <a:solidFill>
                  <a:schemeClr val="tx1"/>
                </a:solidFill>
              </a:rPr>
              <a:t> Gen Z Individuals (Aged 10–27)</a:t>
            </a:r>
            <a:endParaRPr lang="en-US"/>
          </a:p>
          <a:p>
            <a:r>
              <a:rPr lang="en-US" sz="3200" b="1">
                <a:solidFill>
                  <a:schemeClr val="tx1"/>
                </a:solidFill>
              </a:rPr>
              <a:t>Demographic: </a:t>
            </a:r>
            <a:r>
              <a:rPr lang="en-US" sz="3200">
                <a:solidFill>
                  <a:schemeClr val="tx1"/>
                </a:solidFill>
              </a:rPr>
              <a:t>Students, early-career professionals, freelancers, and young entrepreneurs.</a:t>
            </a:r>
            <a:r>
              <a:rPr lang="en-US" sz="3200" b="1">
                <a:solidFill>
                  <a:schemeClr val="tx1"/>
                </a:solidFill>
              </a:rPr>
              <a:t> </a:t>
            </a:r>
            <a:endParaRPr lang="en-US" sz="3200">
              <a:solidFill>
                <a:schemeClr val="tx1"/>
              </a:solidFill>
            </a:endParaRPr>
          </a:p>
        </p:txBody>
      </p:sp>
    </p:spTree>
    <p:extLst>
      <p:ext uri="{BB962C8B-B14F-4D97-AF65-F5344CB8AC3E}">
        <p14:creationId xmlns:p14="http://schemas.microsoft.com/office/powerpoint/2010/main" val="319659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12" name="Google Shape;212;p37"/>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13" name="Google Shape;213;p37"/>
          <p:cNvSpPr txBox="1">
            <a:spLocks noGrp="1"/>
          </p:cNvSpPr>
          <p:nvPr>
            <p:ph type="title" idx="4294967295"/>
          </p:nvPr>
        </p:nvSpPr>
        <p:spPr>
          <a:xfrm>
            <a:off x="1236665" y="521200"/>
            <a:ext cx="7077300" cy="9660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a:t>Detailed</a:t>
            </a:r>
            <a:r>
              <a:rPr lang="en-IN" sz="6200"/>
              <a:t> </a:t>
            </a:r>
            <a:r>
              <a:rPr lang="en-IN"/>
              <a:t>solution</a:t>
            </a:r>
            <a:endParaRPr/>
          </a:p>
        </p:txBody>
      </p:sp>
      <p:sp>
        <p:nvSpPr>
          <p:cNvPr id="214" name="Google Shape;214;p37"/>
          <p:cNvSpPr txBox="1"/>
          <p:nvPr/>
        </p:nvSpPr>
        <p:spPr>
          <a:xfrm>
            <a:off x="1118461" y="2281480"/>
            <a:ext cx="17178320" cy="1243930"/>
          </a:xfrm>
          <a:prstGeom prst="rect">
            <a:avLst/>
          </a:prstGeom>
          <a:noFill/>
          <a:ln>
            <a:noFill/>
          </a:ln>
        </p:spPr>
        <p:txBody>
          <a:bodyPr spcFirstLastPara="1" wrap="square" lIns="0" tIns="12700" rIns="0" bIns="0" anchor="t" anchorCtr="0">
            <a:spAutoFit/>
          </a:bodyPr>
          <a:lstStyle/>
          <a:p>
            <a:r>
              <a:rPr lang="en-IN" sz="4000">
                <a:solidFill>
                  <a:srgbClr val="FFFFFF"/>
                </a:solidFill>
              </a:rPr>
              <a:t>How </a:t>
            </a:r>
            <a:r>
              <a:rPr lang="en-IN" sz="4000">
                <a:solidFill>
                  <a:srgbClr val="FFFFFF"/>
                </a:solidFill>
                <a:latin typeface="Arial"/>
                <a:ea typeface="Arial"/>
                <a:cs typeface="Arial"/>
                <a:sym typeface="Arial"/>
              </a:rPr>
              <a:t>will </a:t>
            </a:r>
            <a:r>
              <a:rPr lang="en-IN" sz="4000">
                <a:solidFill>
                  <a:srgbClr val="FFFFFF"/>
                </a:solidFill>
              </a:rPr>
              <a:t>it affect the </a:t>
            </a:r>
            <a:r>
              <a:rPr lang="en-IN" sz="4000">
                <a:solidFill>
                  <a:srgbClr val="FFFFFF"/>
                </a:solidFill>
                <a:latin typeface="Arial"/>
                <a:ea typeface="Arial"/>
                <a:cs typeface="Arial"/>
                <a:sym typeface="Arial"/>
              </a:rPr>
              <a:t>target audience</a:t>
            </a:r>
            <a:r>
              <a:rPr lang="en-IN" sz="4000">
                <a:solidFill>
                  <a:srgbClr val="FFFFFF"/>
                </a:solidFill>
              </a:rPr>
              <a:t>?</a:t>
            </a:r>
            <a:endParaRPr lang="en-IN" sz="4000"/>
          </a:p>
          <a:p>
            <a:pPr marL="12700" marR="0" lvl="0" indent="0" algn="l">
              <a:lnSpc>
                <a:spcPct val="100000"/>
              </a:lnSpc>
              <a:spcBef>
                <a:spcPts val="0"/>
              </a:spcBef>
              <a:spcAft>
                <a:spcPts val="0"/>
              </a:spcAft>
              <a:buNone/>
            </a:pPr>
            <a:endParaRPr lang="en-IN" sz="4000">
              <a:solidFill>
                <a:srgbClr val="FFFFFF"/>
              </a:solidFill>
              <a:latin typeface="Arial"/>
              <a:ea typeface="Arial"/>
              <a:cs typeface="Arial"/>
            </a:endParaRPr>
          </a:p>
        </p:txBody>
      </p:sp>
      <p:sp>
        <p:nvSpPr>
          <p:cNvPr id="3" name="TextBox 2">
            <a:extLst>
              <a:ext uri="{FF2B5EF4-FFF2-40B4-BE49-F238E27FC236}">
                <a16:creationId xmlns:a16="http://schemas.microsoft.com/office/drawing/2014/main" id="{08C0F523-B001-B49E-9731-E3E04B1227D1}"/>
              </a:ext>
            </a:extLst>
          </p:cNvPr>
          <p:cNvSpPr txBox="1"/>
          <p:nvPr/>
        </p:nvSpPr>
        <p:spPr>
          <a:xfrm>
            <a:off x="1776493" y="2086460"/>
            <a:ext cx="16943520" cy="72646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00000"/>
              </a:lnSpc>
            </a:pPr>
            <a:endParaRPr lang="en-US" sz="3200" b="1">
              <a:solidFill>
                <a:schemeClr val="tx1"/>
              </a:solidFill>
            </a:endParaRPr>
          </a:p>
          <a:p>
            <a:pPr>
              <a:lnSpc>
                <a:spcPct val="200000"/>
              </a:lnSpc>
            </a:pPr>
            <a:r>
              <a:rPr lang="en-US" sz="3200" b="1">
                <a:solidFill>
                  <a:schemeClr val="tx1"/>
                </a:solidFill>
              </a:rPr>
              <a:t>1. Improved Financial Literacy  </a:t>
            </a:r>
          </a:p>
          <a:p>
            <a:pPr>
              <a:lnSpc>
                <a:spcPct val="200000"/>
              </a:lnSpc>
            </a:pPr>
            <a:r>
              <a:rPr lang="en-US" sz="3200" b="1">
                <a:solidFill>
                  <a:schemeClr val="tx1"/>
                </a:solidFill>
              </a:rPr>
              <a:t>2. Better Wealth Management  </a:t>
            </a:r>
          </a:p>
          <a:p>
            <a:pPr>
              <a:lnSpc>
                <a:spcPct val="200000"/>
              </a:lnSpc>
            </a:pPr>
            <a:r>
              <a:rPr lang="en-US" sz="3200" b="1">
                <a:solidFill>
                  <a:schemeClr val="tx1"/>
                </a:solidFill>
              </a:rPr>
              <a:t>3. Reduced Financial Stress</a:t>
            </a:r>
          </a:p>
          <a:p>
            <a:pPr>
              <a:lnSpc>
                <a:spcPct val="200000"/>
              </a:lnSpc>
            </a:pPr>
            <a:r>
              <a:rPr lang="en-US" sz="3200" b="1">
                <a:solidFill>
                  <a:schemeClr val="tx1"/>
                </a:solidFill>
              </a:rPr>
              <a:t>4. Empowerment Through Knowledge </a:t>
            </a:r>
          </a:p>
          <a:p>
            <a:pPr>
              <a:lnSpc>
                <a:spcPct val="200000"/>
              </a:lnSpc>
            </a:pPr>
            <a:r>
              <a:rPr lang="en-US" sz="3200" b="1">
                <a:solidFill>
                  <a:schemeClr val="tx1"/>
                </a:solidFill>
              </a:rPr>
              <a:t>5. Career and Goal Advancement </a:t>
            </a:r>
          </a:p>
          <a:p>
            <a:pPr>
              <a:lnSpc>
                <a:spcPct val="200000"/>
              </a:lnSpc>
            </a:pPr>
            <a:endParaRPr lang="en-US" b="1"/>
          </a:p>
          <a:p>
            <a:pPr>
              <a:lnSpc>
                <a:spcPct val="200000"/>
              </a:lnSpc>
            </a:pPr>
            <a:endParaRPr lang="en-US" sz="3200" b="1">
              <a:solidFill>
                <a:schemeClr val="tx1"/>
              </a:solidFill>
            </a:endParaRPr>
          </a:p>
        </p:txBody>
      </p:sp>
    </p:spTree>
    <p:extLst>
      <p:ext uri="{BB962C8B-B14F-4D97-AF65-F5344CB8AC3E}">
        <p14:creationId xmlns:p14="http://schemas.microsoft.com/office/powerpoint/2010/main" val="111993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12" name="Google Shape;212;p37"/>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13" name="Google Shape;213;p37"/>
          <p:cNvSpPr txBox="1">
            <a:spLocks noGrp="1"/>
          </p:cNvSpPr>
          <p:nvPr>
            <p:ph type="title" idx="4294967295"/>
          </p:nvPr>
        </p:nvSpPr>
        <p:spPr>
          <a:xfrm>
            <a:off x="1236665" y="521200"/>
            <a:ext cx="7077300" cy="9660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sz="6000"/>
              <a:t>Detailed</a:t>
            </a:r>
            <a:r>
              <a:rPr lang="en-IN" sz="6200"/>
              <a:t> </a:t>
            </a:r>
            <a:r>
              <a:rPr lang="en-IN" sz="6000"/>
              <a:t>solution</a:t>
            </a:r>
            <a:endParaRPr sz="6000"/>
          </a:p>
        </p:txBody>
      </p:sp>
      <p:sp>
        <p:nvSpPr>
          <p:cNvPr id="214" name="Google Shape;214;p37"/>
          <p:cNvSpPr txBox="1"/>
          <p:nvPr/>
        </p:nvSpPr>
        <p:spPr>
          <a:xfrm>
            <a:off x="895673" y="2572073"/>
            <a:ext cx="12335100" cy="55143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500">
                <a:solidFill>
                  <a:srgbClr val="FFFFFF"/>
                </a:solidFill>
                <a:latin typeface="Arial"/>
                <a:ea typeface="Arial"/>
                <a:cs typeface="Arial"/>
                <a:sym typeface="Arial"/>
              </a:rPr>
              <a:t>How will you approach the solution?</a:t>
            </a:r>
            <a:endParaRPr lang="en-US" sz="3500">
              <a:solidFill>
                <a:schemeClr val="dk1"/>
              </a:solidFill>
              <a:latin typeface="Arial"/>
              <a:ea typeface="Arial"/>
              <a:cs typeface="Arial"/>
            </a:endParaRPr>
          </a:p>
        </p:txBody>
      </p:sp>
      <p:sp>
        <p:nvSpPr>
          <p:cNvPr id="2" name="TextBox 1">
            <a:extLst>
              <a:ext uri="{FF2B5EF4-FFF2-40B4-BE49-F238E27FC236}">
                <a16:creationId xmlns:a16="http://schemas.microsoft.com/office/drawing/2014/main" id="{1728BF54-B523-0C84-0F80-FD5B529BA080}"/>
              </a:ext>
            </a:extLst>
          </p:cNvPr>
          <p:cNvSpPr txBox="1"/>
          <p:nvPr/>
        </p:nvSpPr>
        <p:spPr>
          <a:xfrm>
            <a:off x="1241375" y="3462363"/>
            <a:ext cx="15451809"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solidFill>
                  <a:schemeClr val="tx1"/>
                </a:solidFill>
              </a:rPr>
              <a:t>The app begins by helping users learn Wealth Management concepts tailored to their needs. The Homepage provides a curated list of foundational topics, along with a convenient browsing feature at the top to easily locate desired content.</a:t>
            </a:r>
            <a:endParaRPr lang="en-US">
              <a:solidFill>
                <a:schemeClr val="tx1"/>
              </a:solidFill>
            </a:endParaRPr>
          </a:p>
          <a:p>
            <a:endParaRPr lang="en-US" sz="3200">
              <a:solidFill>
                <a:schemeClr val="tx1"/>
              </a:solidFill>
            </a:endParaRPr>
          </a:p>
          <a:p>
            <a:r>
              <a:rPr lang="en-US" sz="3200">
                <a:solidFill>
                  <a:schemeClr val="tx1"/>
                </a:solidFill>
              </a:rPr>
              <a:t>Users can access three types of learning materials: Videos, Articles, and Books. To reinforce their knowledge, users can engage in quizzes and Q&amp;A sessions. All these features are housed within the "Learning" section.</a:t>
            </a:r>
            <a:endParaRPr lang="en-US">
              <a:solidFill>
                <a:schemeClr val="tx1"/>
              </a:solidFill>
            </a:endParaRPr>
          </a:p>
          <a:p>
            <a:endParaRPr lang="en-US" sz="3200">
              <a:solidFill>
                <a:schemeClr val="tx1"/>
              </a:solidFill>
            </a:endParaRPr>
          </a:p>
          <a:p>
            <a:r>
              <a:rPr lang="en-US" sz="3200">
                <a:solidFill>
                  <a:schemeClr val="tx1"/>
                </a:solidFill>
              </a:rPr>
              <a:t>Additionally, the app includes a "Management" section, where users can apply their knowledge in real-life. This section helps users track their progress, celebrate achievements, and offers guidance whenever needed, making wealth management both practical and effective.</a:t>
            </a:r>
            <a:endParaRPr lang="en-US">
              <a:solidFill>
                <a:schemeClr val="tx1"/>
              </a:solidFill>
            </a:endParaRPr>
          </a:p>
          <a:p>
            <a:endParaRPr lang="en-US" sz="3200">
              <a:solidFill>
                <a:schemeClr val="tx1"/>
              </a:solidFill>
            </a:endParaRPr>
          </a:p>
        </p:txBody>
      </p:sp>
    </p:spTree>
    <p:extLst>
      <p:ext uri="{BB962C8B-B14F-4D97-AF65-F5344CB8AC3E}">
        <p14:creationId xmlns:p14="http://schemas.microsoft.com/office/powerpoint/2010/main" val="4035318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20" name="Google Shape;220;p38"/>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21" name="Google Shape;221;p38"/>
          <p:cNvSpPr txBox="1">
            <a:spLocks noGrp="1"/>
          </p:cNvSpPr>
          <p:nvPr>
            <p:ph type="title" idx="4294967295"/>
          </p:nvPr>
        </p:nvSpPr>
        <p:spPr>
          <a:xfrm>
            <a:off x="1104085" y="520450"/>
            <a:ext cx="14087700" cy="967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200"/>
              <a:t>Future Potential and Conclusion</a:t>
            </a:r>
            <a:endParaRPr sz="6200"/>
          </a:p>
        </p:txBody>
      </p:sp>
      <p:sp>
        <p:nvSpPr>
          <p:cNvPr id="222" name="Google Shape;222;p38"/>
          <p:cNvSpPr txBox="1"/>
          <p:nvPr/>
        </p:nvSpPr>
        <p:spPr>
          <a:xfrm>
            <a:off x="1295400" y="2597217"/>
            <a:ext cx="16117500" cy="7096430"/>
          </a:xfrm>
          <a:prstGeom prst="rect">
            <a:avLst/>
          </a:prstGeom>
          <a:noFill/>
          <a:ln>
            <a:noFill/>
          </a:ln>
        </p:spPr>
        <p:txBody>
          <a:bodyPr spcFirstLastPara="1" wrap="square" lIns="0" tIns="12700" rIns="0" bIns="0" anchor="t" anchorCtr="0">
            <a:spAutoFit/>
          </a:bodyPr>
          <a:lstStyle/>
          <a:p>
            <a:pPr marL="12700"/>
            <a:r>
              <a:rPr lang="en-IN" sz="3500">
                <a:solidFill>
                  <a:srgbClr val="FFFFFF"/>
                </a:solidFill>
                <a:latin typeface="Arial"/>
                <a:ea typeface="Arial"/>
                <a:cs typeface="Arial"/>
                <a:sym typeface="Arial"/>
              </a:rPr>
              <a:t>Areas for further improvement</a:t>
            </a:r>
            <a:r>
              <a:rPr lang="en-IN" sz="3500">
                <a:solidFill>
                  <a:srgbClr val="FFFFFF"/>
                </a:solidFill>
              </a:rPr>
              <a:t> and Growth after improvement. </a:t>
            </a:r>
            <a:endParaRPr sz="3500">
              <a:solidFill>
                <a:schemeClr val="dk1"/>
              </a:solidFill>
              <a:latin typeface="Arial"/>
              <a:ea typeface="Arial"/>
              <a:cs typeface="Arial"/>
              <a:sym typeface="Arial"/>
            </a:endParaRPr>
          </a:p>
          <a:p>
            <a:pPr marL="12700"/>
            <a:endParaRPr lang="en-US" sz="3200">
              <a:solidFill>
                <a:schemeClr val="dk1"/>
              </a:solidFill>
            </a:endParaRPr>
          </a:p>
          <a:p>
            <a:pPr marL="12700"/>
            <a:r>
              <a:rPr lang="en-US" sz="3200">
                <a:solidFill>
                  <a:schemeClr val="dk1"/>
                </a:solidFill>
              </a:rPr>
              <a:t>1.Increased Access to Digital Financial Tools</a:t>
            </a:r>
            <a:endParaRPr lang="en-IN" sz="3200">
              <a:solidFill>
                <a:schemeClr val="dk1"/>
              </a:solidFill>
            </a:endParaRPr>
          </a:p>
          <a:p>
            <a:r>
              <a:rPr lang="en-US" sz="2400">
                <a:solidFill>
                  <a:schemeClr val="dk1"/>
                </a:solidFill>
              </a:rPr>
              <a:t>   - Improvement Needed: Many Gen Z individuals lack access to robust financial tools designed for them. Platforms should be built to cater to their digital-native needs.</a:t>
            </a:r>
            <a:endParaRPr lang="en-IN">
              <a:solidFill>
                <a:schemeClr val="dk1"/>
              </a:solidFill>
            </a:endParaRPr>
          </a:p>
          <a:p>
            <a:r>
              <a:rPr lang="en-US" sz="2400">
                <a:solidFill>
                  <a:schemeClr val="dk1"/>
                </a:solidFill>
              </a:rPr>
              <a:t>   - Growth After Improvement: Gen Z can take control of their financial well-being with tools that simplify budgeting, investing, and debt management. This would promote healthier financial habits, leading to better wealth accumulation.</a:t>
            </a:r>
            <a:endParaRPr lang="en-IN">
              <a:solidFill>
                <a:schemeClr val="dk1"/>
              </a:solidFill>
            </a:endParaRPr>
          </a:p>
          <a:p>
            <a:endParaRPr lang="en-US" sz="2400">
              <a:solidFill>
                <a:schemeClr val="dk1"/>
              </a:solidFill>
            </a:endParaRPr>
          </a:p>
          <a:p>
            <a:endParaRPr lang="en-US" sz="2400">
              <a:solidFill>
                <a:schemeClr val="dk1"/>
              </a:solidFill>
            </a:endParaRPr>
          </a:p>
          <a:p>
            <a:r>
              <a:rPr lang="en-US" sz="3200">
                <a:solidFill>
                  <a:schemeClr val="dk1"/>
                </a:solidFill>
              </a:rPr>
              <a:t>2. Simplified Financial Products</a:t>
            </a:r>
            <a:endParaRPr lang="en-IN" sz="3200">
              <a:solidFill>
                <a:schemeClr val="dk1"/>
              </a:solidFill>
            </a:endParaRPr>
          </a:p>
          <a:p>
            <a:r>
              <a:rPr lang="en-US" sz="2400">
                <a:solidFill>
                  <a:schemeClr val="dk1"/>
                </a:solidFill>
              </a:rPr>
              <a:t>   - Improvement Needed: Financial products and investment opportunities are often complex and intimidating to Gen Z. The industry needs to simplify these products.</a:t>
            </a:r>
            <a:endParaRPr lang="en-IN">
              <a:solidFill>
                <a:schemeClr val="dk1"/>
              </a:solidFill>
            </a:endParaRPr>
          </a:p>
          <a:p>
            <a:r>
              <a:rPr lang="en-US" sz="2400">
                <a:solidFill>
                  <a:schemeClr val="dk1"/>
                </a:solidFill>
              </a:rPr>
              <a:t>   - Growth After Improvement: Gen Z will be more confident and willing to invest in products like mutual funds, stocks, and retirement accounts, accelerating their wealth-building journey.</a:t>
            </a:r>
            <a:endParaRPr lang="en-IN">
              <a:solidFill>
                <a:schemeClr val="dk1"/>
              </a:solidFill>
            </a:endParaRPr>
          </a:p>
          <a:p>
            <a:endParaRPr lang="en-US" sz="3200">
              <a:solidFill>
                <a:schemeClr val="dk1"/>
              </a:solidFill>
            </a:endParaRPr>
          </a:p>
          <a:p>
            <a:pPr marL="12700" marR="785495">
              <a:lnSpc>
                <a:spcPct val="210571"/>
              </a:lnSpc>
              <a:spcBef>
                <a:spcPts val="750"/>
              </a:spcBef>
            </a:pPr>
            <a:endParaRPr lang="en-IN" sz="2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20" name="Google Shape;220;p38"/>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21" name="Google Shape;221;p38"/>
          <p:cNvSpPr txBox="1">
            <a:spLocks noGrp="1"/>
          </p:cNvSpPr>
          <p:nvPr>
            <p:ph type="title" idx="4294967295"/>
          </p:nvPr>
        </p:nvSpPr>
        <p:spPr>
          <a:xfrm>
            <a:off x="1104085" y="520450"/>
            <a:ext cx="14087700" cy="967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200"/>
              <a:t>Future Potential and Conclusion</a:t>
            </a:r>
            <a:endParaRPr sz="6200"/>
          </a:p>
        </p:txBody>
      </p:sp>
      <p:sp>
        <p:nvSpPr>
          <p:cNvPr id="222" name="Google Shape;222;p38"/>
          <p:cNvSpPr txBox="1"/>
          <p:nvPr/>
        </p:nvSpPr>
        <p:spPr>
          <a:xfrm>
            <a:off x="1295400" y="2597217"/>
            <a:ext cx="16117500" cy="6553076"/>
          </a:xfrm>
          <a:prstGeom prst="rect">
            <a:avLst/>
          </a:prstGeom>
          <a:noFill/>
          <a:ln>
            <a:noFill/>
          </a:ln>
        </p:spPr>
        <p:txBody>
          <a:bodyPr spcFirstLastPara="1" wrap="square" lIns="0" tIns="12700" rIns="0" bIns="0" anchor="t" anchorCtr="0">
            <a:spAutoFit/>
          </a:bodyPr>
          <a:lstStyle/>
          <a:p>
            <a:pPr marL="12700"/>
            <a:r>
              <a:rPr lang="en-IN" sz="3500">
                <a:solidFill>
                  <a:srgbClr val="FFFFFF"/>
                </a:solidFill>
                <a:latin typeface="Arial"/>
                <a:ea typeface="Arial"/>
                <a:cs typeface="Arial"/>
                <a:sym typeface="Arial"/>
              </a:rPr>
              <a:t>Areas for further improvement</a:t>
            </a:r>
            <a:r>
              <a:rPr lang="en-IN" sz="3500">
                <a:solidFill>
                  <a:srgbClr val="FFFFFF"/>
                </a:solidFill>
              </a:rPr>
              <a:t> and Growth after improvement. </a:t>
            </a:r>
            <a:endParaRPr sz="3500">
              <a:solidFill>
                <a:schemeClr val="dk1"/>
              </a:solidFill>
              <a:latin typeface="Arial"/>
              <a:ea typeface="Arial"/>
              <a:cs typeface="Arial"/>
              <a:sym typeface="Arial"/>
            </a:endParaRPr>
          </a:p>
          <a:p>
            <a:pPr marL="12700"/>
            <a:endParaRPr lang="en-US" sz="3200">
              <a:solidFill>
                <a:schemeClr val="dk1"/>
              </a:solidFill>
            </a:endParaRPr>
          </a:p>
          <a:p>
            <a:r>
              <a:rPr lang="en-US" sz="3200">
                <a:solidFill>
                  <a:schemeClr val="dk1"/>
                </a:solidFill>
              </a:rPr>
              <a:t>3. Empowerment Through Financial Mentorship</a:t>
            </a:r>
            <a:endParaRPr lang="en-IN" sz="3200">
              <a:solidFill>
                <a:schemeClr val="dk1"/>
              </a:solidFill>
            </a:endParaRPr>
          </a:p>
          <a:p>
            <a:r>
              <a:rPr lang="en-US" sz="2400">
                <a:solidFill>
                  <a:schemeClr val="dk1"/>
                </a:solidFill>
              </a:rPr>
              <a:t>   - Improvement Needed: Financial literacy programs should include mentorship opportunities, where Gen Z can learn from industry professionals or peers.</a:t>
            </a:r>
            <a:endParaRPr lang="en-IN" sz="2400">
              <a:solidFill>
                <a:schemeClr val="dk1"/>
              </a:solidFill>
            </a:endParaRPr>
          </a:p>
          <a:p>
            <a:r>
              <a:rPr lang="en-US" sz="2400">
                <a:solidFill>
                  <a:schemeClr val="dk1"/>
                </a:solidFill>
              </a:rPr>
              <a:t>   - Growth After Improvement: More empowered Gen Z members who feel supported and knowledgeable about their financial decisions, potentially leading to a generation with greater wealth-building capacity.</a:t>
            </a:r>
            <a:endParaRPr lang="en-IN" sz="2400">
              <a:solidFill>
                <a:schemeClr val="dk1"/>
              </a:solidFill>
            </a:endParaRPr>
          </a:p>
          <a:p>
            <a:endParaRPr lang="en-US" sz="2400">
              <a:solidFill>
                <a:schemeClr val="dk1"/>
              </a:solidFill>
            </a:endParaRPr>
          </a:p>
          <a:p>
            <a:endParaRPr lang="en-US" sz="3200">
              <a:solidFill>
                <a:schemeClr val="dk1"/>
              </a:solidFill>
            </a:endParaRPr>
          </a:p>
          <a:p>
            <a:r>
              <a:rPr lang="en-US" sz="3200">
                <a:solidFill>
                  <a:schemeClr val="dk1"/>
                </a:solidFill>
              </a:rPr>
              <a:t>4. Understanding of Investment and Risk Management</a:t>
            </a:r>
            <a:endParaRPr lang="en-IN" sz="3200">
              <a:solidFill>
                <a:schemeClr val="dk1"/>
              </a:solidFill>
            </a:endParaRPr>
          </a:p>
          <a:p>
            <a:r>
              <a:rPr lang="en-US" sz="2400">
                <a:solidFill>
                  <a:schemeClr val="dk1"/>
                </a:solidFill>
              </a:rPr>
              <a:t>   - Improvement Needed: Gen Z generally lacks an understanding of how investments work and the risks involved. Improving education around diversification, risk management, and long-term investment strategies is essential.</a:t>
            </a:r>
            <a:endParaRPr lang="en-IN" sz="2400">
              <a:solidFill>
                <a:schemeClr val="dk1"/>
              </a:solidFill>
            </a:endParaRPr>
          </a:p>
          <a:p>
            <a:r>
              <a:rPr lang="en-US" sz="2400">
                <a:solidFill>
                  <a:schemeClr val="dk1"/>
                </a:solidFill>
              </a:rPr>
              <a:t>   - Growth After Improvement: More Gen Z individuals will start making informed, balanced investments, enhancing their ability to build wealth over time.</a:t>
            </a:r>
          </a:p>
          <a:p>
            <a:endParaRPr lang="en-IN"/>
          </a:p>
          <a:p>
            <a:pPr marL="12700"/>
            <a:endParaRPr lang="en-US" sz="3200">
              <a:solidFill>
                <a:schemeClr val="dk1"/>
              </a:solidFill>
            </a:endParaRPr>
          </a:p>
        </p:txBody>
      </p:sp>
    </p:spTree>
    <p:extLst>
      <p:ext uri="{BB962C8B-B14F-4D97-AF65-F5344CB8AC3E}">
        <p14:creationId xmlns:p14="http://schemas.microsoft.com/office/powerpoint/2010/main" val="354430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20" name="Google Shape;220;p38"/>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21" name="Google Shape;221;p38"/>
          <p:cNvSpPr txBox="1">
            <a:spLocks noGrp="1"/>
          </p:cNvSpPr>
          <p:nvPr>
            <p:ph type="title" idx="4294967295"/>
          </p:nvPr>
        </p:nvSpPr>
        <p:spPr>
          <a:xfrm>
            <a:off x="1104085" y="520450"/>
            <a:ext cx="14087700" cy="967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200"/>
              <a:t>Future Potential and Conclusion</a:t>
            </a:r>
            <a:endParaRPr sz="6200"/>
          </a:p>
        </p:txBody>
      </p:sp>
      <p:sp>
        <p:nvSpPr>
          <p:cNvPr id="222" name="Google Shape;222;p38"/>
          <p:cNvSpPr txBox="1"/>
          <p:nvPr/>
        </p:nvSpPr>
        <p:spPr>
          <a:xfrm>
            <a:off x="1295400" y="2597217"/>
            <a:ext cx="15776605" cy="499880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4400">
                <a:solidFill>
                  <a:srgbClr val="FFFFFF"/>
                </a:solidFill>
              </a:rPr>
              <a:t>Conclusion</a:t>
            </a:r>
          </a:p>
          <a:p>
            <a:pPr marL="12700"/>
            <a:endParaRPr lang="en-IN" sz="3500">
              <a:solidFill>
                <a:schemeClr val="dk1"/>
              </a:solidFill>
            </a:endParaRPr>
          </a:p>
          <a:p>
            <a:pPr marL="12700"/>
            <a:r>
              <a:rPr lang="en-IN" sz="3500">
                <a:solidFill>
                  <a:schemeClr val="dk1"/>
                </a:solidFill>
              </a:rPr>
              <a:t>Financial literacy is essential for young adults, yet many lack even the most basic knowledge in this area. Education is key to improving financial literacy among Gen Z, but it's also crucial that they have access to practical resources to help them put their knowledge into action. With proper education and support, Gen Z can avoid the pitfalls of debt and learn how to build a bright future for themselves financially.</a:t>
            </a:r>
            <a:endParaRPr lang="en-IN">
              <a:solidFill>
                <a:schemeClr val="dk1"/>
              </a:solidFill>
            </a:endParaRPr>
          </a:p>
          <a:p>
            <a:pPr marL="12700"/>
            <a:endParaRPr lang="en-IN" sz="3500">
              <a:solidFill>
                <a:schemeClr val="dk1"/>
              </a:solidFill>
            </a:endParaRPr>
          </a:p>
        </p:txBody>
      </p:sp>
    </p:spTree>
    <p:extLst>
      <p:ext uri="{BB962C8B-B14F-4D97-AF65-F5344CB8AC3E}">
        <p14:creationId xmlns:p14="http://schemas.microsoft.com/office/powerpoint/2010/main" val="2288601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28" name="Google Shape;228;p39"/>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29" name="Google Shape;229;p39"/>
          <p:cNvSpPr txBox="1"/>
          <p:nvPr/>
        </p:nvSpPr>
        <p:spPr>
          <a:xfrm>
            <a:off x="1219200" y="647700"/>
            <a:ext cx="5715000" cy="132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200">
                <a:solidFill>
                  <a:srgbClr val="FFFFFF"/>
                </a:solidFill>
                <a:latin typeface="Be Vietnam Pro SemiBold"/>
                <a:ea typeface="Be Vietnam Pro SemiBold"/>
                <a:cs typeface="Be Vietnam Pro SemiBold"/>
                <a:sym typeface="Be Vietnam Pro SemiBold"/>
              </a:rPr>
              <a:t>References</a:t>
            </a:r>
            <a:endParaRPr sz="6200">
              <a:solidFill>
                <a:schemeClr val="dk1"/>
              </a:solidFill>
              <a:latin typeface="Be Vietnam Pro SemiBold"/>
              <a:ea typeface="Be Vietnam Pro SemiBold"/>
              <a:cs typeface="Be Vietnam Pro SemiBold"/>
              <a:sym typeface="Be Vietnam Pro SemiBold"/>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39"/>
          <p:cNvSpPr txBox="1"/>
          <p:nvPr/>
        </p:nvSpPr>
        <p:spPr>
          <a:xfrm>
            <a:off x="1219200" y="2781300"/>
            <a:ext cx="16558757" cy="3270126"/>
          </a:xfrm>
          <a:prstGeom prst="rect">
            <a:avLst/>
          </a:prstGeom>
          <a:noFill/>
          <a:ln>
            <a:noFill/>
          </a:ln>
        </p:spPr>
        <p:txBody>
          <a:bodyPr spcFirstLastPara="1" wrap="square" lIns="0" tIns="171450" rIns="0" bIns="0" anchor="t" anchorCtr="0">
            <a:spAutoFit/>
          </a:bodyPr>
          <a:lstStyle/>
          <a:p>
            <a:pPr marL="12700" marR="5080">
              <a:lnSpc>
                <a:spcPct val="114999"/>
              </a:lnSpc>
            </a:pPr>
            <a:r>
              <a:rPr lang="en-IN" sz="3500">
                <a:solidFill>
                  <a:srgbClr val="FFFFFF"/>
                </a:solidFill>
              </a:rPr>
              <a:t>[1] </a:t>
            </a:r>
            <a:r>
              <a:rPr lang="en-IN" sz="3500">
                <a:solidFill>
                  <a:srgbClr val="FFFFFF"/>
                </a:solidFill>
                <a:hlinkClick r:id="rId4"/>
              </a:rPr>
              <a:t>How Fintech Is Disrupting Wealth Management - Investopedia</a:t>
            </a:r>
            <a:endParaRPr lang="en-IN" sz="3500">
              <a:solidFill>
                <a:srgbClr val="FFFFFF"/>
              </a:solidFill>
            </a:endParaRPr>
          </a:p>
          <a:p>
            <a:pPr marL="12700" marR="5080">
              <a:lnSpc>
                <a:spcPct val="114999"/>
              </a:lnSpc>
            </a:pPr>
            <a:r>
              <a:rPr lang="en-IN" sz="3500">
                <a:solidFill>
                  <a:srgbClr val="FFFFFF"/>
                </a:solidFill>
              </a:rPr>
              <a:t>[2] </a:t>
            </a:r>
            <a:r>
              <a:rPr lang="en-IN" sz="3500">
                <a:solidFill>
                  <a:srgbClr val="FFFFFF"/>
                </a:solidFill>
                <a:hlinkClick r:id="rId5"/>
              </a:rPr>
              <a:t>GenZ for Financial Literacy</a:t>
            </a:r>
          </a:p>
          <a:p>
            <a:pPr marL="12700" marR="5080">
              <a:lnSpc>
                <a:spcPct val="114999"/>
              </a:lnSpc>
            </a:pPr>
            <a:r>
              <a:rPr lang="en-IN" sz="3500">
                <a:solidFill>
                  <a:srgbClr val="FFFFFF"/>
                </a:solidFill>
              </a:rPr>
              <a:t>[3] </a:t>
            </a:r>
            <a:r>
              <a:rPr lang="en-IN" sz="3500">
                <a:solidFill>
                  <a:srgbClr val="FFFFFF"/>
                </a:solidFill>
                <a:hlinkClick r:id="rId6">
                  <a:extLst>
                    <a:ext uri="{A12FA001-AC4F-418D-AE19-62706E023703}">
                      <ahyp:hlinkClr xmlns:ahyp="http://schemas.microsoft.com/office/drawing/2018/hyperlinkcolor" val="tx"/>
                    </a:ext>
                  </a:extLst>
                </a:hlinkClick>
              </a:rPr>
              <a:t>Most Americans Wish They'd Learned About Money In School</a:t>
            </a:r>
            <a:r>
              <a:rPr lang="en-IN" sz="3500">
                <a:solidFill>
                  <a:srgbClr val="FFFFFF"/>
                </a:solidFill>
                <a:hlinkClick r:id="rId6"/>
              </a:rPr>
              <a:t> - </a:t>
            </a:r>
            <a:r>
              <a:rPr lang="en-IN" sz="3500">
                <a:solidFill>
                  <a:srgbClr val="FFFFFF"/>
                </a:solidFill>
                <a:hlinkClick r:id="rId6">
                  <a:extLst>
                    <a:ext uri="{A12FA001-AC4F-418D-AE19-62706E023703}">
                      <ahyp:hlinkClr xmlns:ahyp="http://schemas.microsoft.com/office/drawing/2018/hyperlinkcolor" val="tx"/>
                    </a:ext>
                  </a:extLst>
                </a:hlinkClick>
              </a:rPr>
              <a:t>Investopedia</a:t>
            </a:r>
          </a:p>
          <a:p>
            <a:pPr marL="12700" marR="5080">
              <a:lnSpc>
                <a:spcPct val="114999"/>
              </a:lnSpc>
            </a:pPr>
            <a:r>
              <a:rPr lang="en-IN" sz="3500">
                <a:solidFill>
                  <a:srgbClr val="FFFFFF"/>
                </a:solidFill>
              </a:rPr>
              <a:t>[4] </a:t>
            </a:r>
            <a:r>
              <a:rPr lang="en-IN" sz="3500" u="sng">
                <a:solidFill>
                  <a:srgbClr val="FFFFFF"/>
                </a:solidFill>
                <a:hlinkClick r:id="rId7"/>
              </a:rPr>
              <a:t>Financial literacy and well-being in a five generation America</a:t>
            </a:r>
            <a:endParaRPr lang="en-IN" sz="3500" u="sng">
              <a:solidFill>
                <a:srgbClr val="FFFFFF"/>
              </a:solidFill>
            </a:endParaRPr>
          </a:p>
          <a:p>
            <a:pPr marL="12700" marR="5080">
              <a:lnSpc>
                <a:spcPct val="114999"/>
              </a:lnSpc>
            </a:pPr>
            <a:r>
              <a:rPr lang="en-IN" sz="3500">
                <a:solidFill>
                  <a:srgbClr val="FFFFFF"/>
                </a:solidFill>
              </a:rPr>
              <a:t>[5] </a:t>
            </a:r>
            <a:r>
              <a:rPr lang="en-IN" sz="3500">
                <a:solidFill>
                  <a:srgbClr val="FFFFFF"/>
                </a:solidFill>
                <a:hlinkClick r:id="rId8"/>
              </a:rPr>
              <a:t>Generation Z: Stepping Into Financial Independence</a:t>
            </a:r>
            <a:endParaRPr lang="en-IN" sz="35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188" name="Google Shape;188;p34"/>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189" name="Google Shape;189;p34"/>
          <p:cNvSpPr txBox="1">
            <a:spLocks noGrp="1"/>
          </p:cNvSpPr>
          <p:nvPr>
            <p:ph type="title" idx="4294967295"/>
          </p:nvPr>
        </p:nvSpPr>
        <p:spPr>
          <a:xfrm>
            <a:off x="1219200" y="495300"/>
            <a:ext cx="11725500" cy="967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200"/>
              <a:t>Road Map</a:t>
            </a:r>
            <a:endParaRPr sz="6200"/>
          </a:p>
        </p:txBody>
      </p:sp>
      <p:sp>
        <p:nvSpPr>
          <p:cNvPr id="190" name="Google Shape;190;p34"/>
          <p:cNvSpPr txBox="1"/>
          <p:nvPr/>
        </p:nvSpPr>
        <p:spPr>
          <a:xfrm>
            <a:off x="1219200" y="2781300"/>
            <a:ext cx="7696200" cy="3088800"/>
          </a:xfrm>
          <a:prstGeom prst="rect">
            <a:avLst/>
          </a:prstGeom>
          <a:noFill/>
          <a:ln>
            <a:noFill/>
          </a:ln>
        </p:spPr>
        <p:txBody>
          <a:bodyPr spcFirstLastPara="1" wrap="square" lIns="0" tIns="85725" rIns="0" bIns="0" anchor="t" anchorCtr="0">
            <a:spAutoFit/>
          </a:bodyPr>
          <a:lstStyle/>
          <a:p>
            <a:pPr marL="698500" marR="0" lvl="0" indent="-685799" algn="l" rtl="0">
              <a:lnSpc>
                <a:spcPct val="100000"/>
              </a:lnSpc>
              <a:spcBef>
                <a:spcPts val="0"/>
              </a:spcBef>
              <a:spcAft>
                <a:spcPts val="0"/>
              </a:spcAft>
              <a:buClr>
                <a:srgbClr val="FFFFFF"/>
              </a:buClr>
              <a:buSzPts val="1969"/>
              <a:buFont typeface="Arial"/>
              <a:buChar char="●"/>
            </a:pPr>
            <a:r>
              <a:rPr lang="en-IN" sz="3500">
                <a:solidFill>
                  <a:srgbClr val="FFFFFF"/>
                </a:solidFill>
                <a:latin typeface="Arial"/>
                <a:ea typeface="Arial"/>
                <a:cs typeface="Arial"/>
                <a:sym typeface="Arial"/>
              </a:rPr>
              <a:t>Introduction</a:t>
            </a:r>
            <a:endParaRPr sz="3500">
              <a:solidFill>
                <a:schemeClr val="dk1"/>
              </a:solidFill>
              <a:latin typeface="Arial"/>
              <a:ea typeface="Arial"/>
              <a:cs typeface="Arial"/>
              <a:sym typeface="Arial"/>
            </a:endParaRPr>
          </a:p>
          <a:p>
            <a:pPr marL="698500" marR="0" lvl="0" indent="-685799" algn="l" rtl="0">
              <a:lnSpc>
                <a:spcPct val="100000"/>
              </a:lnSpc>
              <a:spcBef>
                <a:spcPts val="675"/>
              </a:spcBef>
              <a:spcAft>
                <a:spcPts val="0"/>
              </a:spcAft>
              <a:buClr>
                <a:srgbClr val="FFFFFF"/>
              </a:buClr>
              <a:buSzPts val="1969"/>
              <a:buFont typeface="Arial"/>
              <a:buChar char="●"/>
            </a:pPr>
            <a:r>
              <a:rPr lang="en-IN" sz="3500">
                <a:solidFill>
                  <a:srgbClr val="FFFFFF"/>
                </a:solidFill>
                <a:latin typeface="Arial"/>
                <a:ea typeface="Arial"/>
                <a:cs typeface="Arial"/>
                <a:sym typeface="Arial"/>
              </a:rPr>
              <a:t>Problem Analysis </a:t>
            </a:r>
            <a:endParaRPr sz="3500">
              <a:solidFill>
                <a:schemeClr val="dk1"/>
              </a:solidFill>
              <a:latin typeface="Arial"/>
              <a:ea typeface="Arial"/>
              <a:cs typeface="Arial"/>
              <a:sym typeface="Arial"/>
            </a:endParaRPr>
          </a:p>
          <a:p>
            <a:pPr marL="698500" marR="0" lvl="0" indent="-685799" algn="l" rtl="0">
              <a:lnSpc>
                <a:spcPct val="100000"/>
              </a:lnSpc>
              <a:spcBef>
                <a:spcPts val="575"/>
              </a:spcBef>
              <a:spcAft>
                <a:spcPts val="0"/>
              </a:spcAft>
              <a:buClr>
                <a:srgbClr val="FFFFFF"/>
              </a:buClr>
              <a:buSzPts val="1969"/>
              <a:buFont typeface="Arial"/>
              <a:buChar char="●"/>
            </a:pPr>
            <a:r>
              <a:rPr lang="en-IN" sz="3500">
                <a:solidFill>
                  <a:srgbClr val="FFFFFF"/>
                </a:solidFill>
                <a:latin typeface="Arial"/>
                <a:ea typeface="Arial"/>
                <a:cs typeface="Arial"/>
                <a:sym typeface="Arial"/>
              </a:rPr>
              <a:t>Detailed solution </a:t>
            </a:r>
            <a:endParaRPr sz="3500">
              <a:solidFill>
                <a:schemeClr val="dk1"/>
              </a:solidFill>
              <a:latin typeface="Arial"/>
              <a:ea typeface="Arial"/>
              <a:cs typeface="Arial"/>
              <a:sym typeface="Arial"/>
            </a:endParaRPr>
          </a:p>
          <a:p>
            <a:pPr marL="698500" marR="0" lvl="0" indent="-685799" algn="l" rtl="0">
              <a:lnSpc>
                <a:spcPct val="100000"/>
              </a:lnSpc>
              <a:spcBef>
                <a:spcPts val="575"/>
              </a:spcBef>
              <a:spcAft>
                <a:spcPts val="0"/>
              </a:spcAft>
              <a:buClr>
                <a:srgbClr val="FFFFFF"/>
              </a:buClr>
              <a:buSzPts val="1969"/>
              <a:buFont typeface="Arial"/>
              <a:buChar char="●"/>
            </a:pPr>
            <a:r>
              <a:rPr lang="en-IN" sz="3500">
                <a:solidFill>
                  <a:srgbClr val="FFFFFF"/>
                </a:solidFill>
                <a:latin typeface="Arial"/>
                <a:ea typeface="Arial"/>
                <a:cs typeface="Arial"/>
                <a:sym typeface="Arial"/>
              </a:rPr>
              <a:t>Future scope/ Conclusion</a:t>
            </a:r>
            <a:endParaRPr sz="3500">
              <a:solidFill>
                <a:schemeClr val="dk1"/>
              </a:solidFill>
              <a:latin typeface="Arial"/>
              <a:ea typeface="Arial"/>
              <a:cs typeface="Arial"/>
              <a:sym typeface="Arial"/>
            </a:endParaRPr>
          </a:p>
          <a:p>
            <a:pPr marL="698500" marR="0" lvl="0" indent="-685799" algn="l" rtl="0">
              <a:lnSpc>
                <a:spcPct val="100000"/>
              </a:lnSpc>
              <a:spcBef>
                <a:spcPts val="580"/>
              </a:spcBef>
              <a:spcAft>
                <a:spcPts val="0"/>
              </a:spcAft>
              <a:buClr>
                <a:srgbClr val="FFFFFF"/>
              </a:buClr>
              <a:buSzPts val="1969"/>
              <a:buFont typeface="Arial"/>
              <a:buChar char="●"/>
            </a:pPr>
            <a:r>
              <a:rPr lang="en-IN" sz="3500">
                <a:solidFill>
                  <a:srgbClr val="FFFFFF"/>
                </a:solidFill>
                <a:latin typeface="Arial"/>
                <a:ea typeface="Arial"/>
                <a:cs typeface="Arial"/>
                <a:sym typeface="Arial"/>
              </a:rPr>
              <a:t>References</a:t>
            </a:r>
            <a:endParaRPr sz="35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196" name="Google Shape;196;p35"/>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197" name="Google Shape;197;p35"/>
          <p:cNvSpPr txBox="1"/>
          <p:nvPr/>
        </p:nvSpPr>
        <p:spPr>
          <a:xfrm>
            <a:off x="1136262" y="371767"/>
            <a:ext cx="7391400" cy="1046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200">
                <a:solidFill>
                  <a:srgbClr val="FFFFFF"/>
                </a:solidFill>
                <a:latin typeface="Be Vietnam Pro Medium"/>
                <a:ea typeface="Be Vietnam Pro Medium"/>
                <a:cs typeface="Be Vietnam Pro Medium"/>
                <a:sym typeface="Be Vietnam Pro Medium"/>
              </a:rPr>
              <a:t>Introduction</a:t>
            </a:r>
            <a:endParaRPr sz="1600">
              <a:solidFill>
                <a:srgbClr val="FFFFFF"/>
              </a:solidFill>
              <a:latin typeface="Be Vietnam Pro Medium"/>
              <a:ea typeface="Be Vietnam Pro Medium"/>
              <a:cs typeface="Be Vietnam Pro Medium"/>
              <a:sym typeface="Be Vietnam Pro Medium"/>
            </a:endParaRPr>
          </a:p>
        </p:txBody>
      </p:sp>
      <p:sp>
        <p:nvSpPr>
          <p:cNvPr id="198" name="Google Shape;198;p35"/>
          <p:cNvSpPr txBox="1">
            <a:spLocks noGrp="1"/>
          </p:cNvSpPr>
          <p:nvPr>
            <p:ph type="title" idx="4294967295"/>
          </p:nvPr>
        </p:nvSpPr>
        <p:spPr>
          <a:xfrm>
            <a:off x="1262012" y="2705100"/>
            <a:ext cx="15781300" cy="2379093"/>
          </a:xfrm>
          <a:prstGeom prst="rect">
            <a:avLst/>
          </a:prstGeom>
          <a:noFill/>
          <a:ln>
            <a:noFill/>
          </a:ln>
        </p:spPr>
        <p:txBody>
          <a:bodyPr spcFirstLastPara="1" wrap="square" lIns="0" tIns="83800" rIns="0" bIns="0" anchor="t" anchorCtr="0">
            <a:spAutoFit/>
          </a:bodyPr>
          <a:lstStyle/>
          <a:p>
            <a:pPr marL="12700" marR="5080">
              <a:lnSpc>
                <a:spcPct val="142000"/>
              </a:lnSpc>
            </a:pPr>
            <a:r>
              <a:rPr lang="en-IN" sz="3500"/>
              <a:t>FinTech (Financial Technology) revolutionizes wealth management by leveraging digital tools and technology to optimize financial planning, investment strategies, and portfolio management.</a:t>
            </a:r>
            <a:endParaRPr lang="en-US"/>
          </a:p>
        </p:txBody>
      </p:sp>
      <p:sp>
        <p:nvSpPr>
          <p:cNvPr id="3" name="Google Shape;198;p35">
            <a:extLst>
              <a:ext uri="{FF2B5EF4-FFF2-40B4-BE49-F238E27FC236}">
                <a16:creationId xmlns:a16="http://schemas.microsoft.com/office/drawing/2014/main" id="{D7E1ADAE-F294-3EB1-4F13-699F5B043E1A}"/>
              </a:ext>
            </a:extLst>
          </p:cNvPr>
          <p:cNvSpPr txBox="1">
            <a:spLocks/>
          </p:cNvSpPr>
          <p:nvPr/>
        </p:nvSpPr>
        <p:spPr>
          <a:xfrm>
            <a:off x="1139245" y="7524750"/>
            <a:ext cx="11844300" cy="1614268"/>
          </a:xfrm>
          <a:prstGeom prst="rect">
            <a:avLst/>
          </a:prstGeom>
          <a:noFill/>
          <a:ln>
            <a:noFill/>
          </a:ln>
        </p:spPr>
        <p:txBody>
          <a:bodyPr spcFirstLastPara="1" wrap="square" lIns="0" tIns="838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Be Vietnam Pro Medium"/>
              <a:buNone/>
              <a:defRPr sz="6000" b="0" i="0" u="none" strike="noStrike" cap="none">
                <a:solidFill>
                  <a:schemeClr val="dk1"/>
                </a:solidFill>
                <a:latin typeface="Be Vietnam Pro Medium"/>
                <a:ea typeface="Be Vietnam Pro Medium"/>
                <a:cs typeface="Be Vietnam Pro Medium"/>
                <a:sym typeface="Be Vietnam Pro Medium"/>
              </a:defRPr>
            </a:lvl1pPr>
            <a:lvl2pPr marR="0" lvl="1"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2pPr>
            <a:lvl3pPr marR="0" lvl="2"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3pPr>
            <a:lvl4pPr marR="0" lvl="3"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4pPr>
            <a:lvl5pPr marR="0" lvl="4"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5pPr>
            <a:lvl6pPr marR="0" lvl="5"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6pPr>
            <a:lvl7pPr marR="0" lvl="6"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7pPr>
            <a:lvl8pPr marR="0" lvl="7"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8pPr>
            <a:lvl9pPr marR="0" lvl="8"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9pPr>
          </a:lstStyle>
          <a:p>
            <a:pPr marL="12700" marR="5080">
              <a:lnSpc>
                <a:spcPct val="142000"/>
              </a:lnSpc>
            </a:pPr>
            <a:r>
              <a:rPr lang="en-IN" sz="3500"/>
              <a:t>Introduce your domain briefly and explain your understanding with respect to the domain.</a:t>
            </a:r>
            <a:endParaRPr lang="en-US" sz="3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196" name="Google Shape;196;p35"/>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197" name="Google Shape;197;p35"/>
          <p:cNvSpPr txBox="1"/>
          <p:nvPr/>
        </p:nvSpPr>
        <p:spPr>
          <a:xfrm>
            <a:off x="1136262" y="371767"/>
            <a:ext cx="7391400" cy="1046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6200">
                <a:solidFill>
                  <a:srgbClr val="FFFFFF"/>
                </a:solidFill>
                <a:latin typeface="Be Vietnam Pro Medium"/>
                <a:ea typeface="Be Vietnam Pro Medium"/>
                <a:cs typeface="Be Vietnam Pro Medium"/>
                <a:sym typeface="Be Vietnam Pro Medium"/>
              </a:rPr>
              <a:t>Introduction</a:t>
            </a:r>
            <a:endParaRPr sz="1600">
              <a:solidFill>
                <a:srgbClr val="FFFFFF"/>
              </a:solidFill>
              <a:latin typeface="Be Vietnam Pro Medium"/>
              <a:ea typeface="Be Vietnam Pro Medium"/>
              <a:cs typeface="Be Vietnam Pro Medium"/>
              <a:sym typeface="Be Vietnam Pro Medium"/>
            </a:endParaRPr>
          </a:p>
        </p:txBody>
      </p:sp>
      <p:sp>
        <p:nvSpPr>
          <p:cNvPr id="198" name="Google Shape;198;p35"/>
          <p:cNvSpPr txBox="1">
            <a:spLocks noGrp="1"/>
          </p:cNvSpPr>
          <p:nvPr>
            <p:ph type="title" idx="4294967295"/>
          </p:nvPr>
        </p:nvSpPr>
        <p:spPr>
          <a:xfrm>
            <a:off x="1262012" y="2705100"/>
            <a:ext cx="15781300" cy="2379093"/>
          </a:xfrm>
          <a:prstGeom prst="rect">
            <a:avLst/>
          </a:prstGeom>
          <a:noFill/>
          <a:ln>
            <a:noFill/>
          </a:ln>
        </p:spPr>
        <p:txBody>
          <a:bodyPr spcFirstLastPara="1" wrap="square" lIns="0" tIns="83800" rIns="0" bIns="0" anchor="t" anchorCtr="0">
            <a:spAutoFit/>
          </a:bodyPr>
          <a:lstStyle/>
          <a:p>
            <a:pPr marL="12700" marR="5080">
              <a:lnSpc>
                <a:spcPct val="142000"/>
              </a:lnSpc>
            </a:pPr>
            <a:r>
              <a:rPr lang="en-IN" sz="3500"/>
              <a:t>FinTech (Financial Technology) revolutionizes wealth management by leveraging digital tools and technology to optimize financial planning, investment strategies, and portfolio management.</a:t>
            </a:r>
            <a:endParaRPr lang="en-US"/>
          </a:p>
        </p:txBody>
      </p:sp>
      <p:sp>
        <p:nvSpPr>
          <p:cNvPr id="3" name="Google Shape;198;p35">
            <a:extLst>
              <a:ext uri="{FF2B5EF4-FFF2-40B4-BE49-F238E27FC236}">
                <a16:creationId xmlns:a16="http://schemas.microsoft.com/office/drawing/2014/main" id="{D7E1ADAE-F294-3EB1-4F13-699F5B043E1A}"/>
              </a:ext>
            </a:extLst>
          </p:cNvPr>
          <p:cNvSpPr txBox="1">
            <a:spLocks/>
          </p:cNvSpPr>
          <p:nvPr/>
        </p:nvSpPr>
        <p:spPr>
          <a:xfrm>
            <a:off x="1139245" y="7524750"/>
            <a:ext cx="11844300" cy="1614268"/>
          </a:xfrm>
          <a:prstGeom prst="rect">
            <a:avLst/>
          </a:prstGeom>
          <a:noFill/>
          <a:ln>
            <a:noFill/>
          </a:ln>
        </p:spPr>
        <p:txBody>
          <a:bodyPr spcFirstLastPara="1" wrap="square" lIns="0" tIns="8380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Be Vietnam Pro Medium"/>
              <a:buNone/>
              <a:defRPr sz="6000" b="0" i="0" u="none" strike="noStrike" cap="none">
                <a:solidFill>
                  <a:schemeClr val="dk1"/>
                </a:solidFill>
                <a:latin typeface="Be Vietnam Pro Medium"/>
                <a:ea typeface="Be Vietnam Pro Medium"/>
                <a:cs typeface="Be Vietnam Pro Medium"/>
                <a:sym typeface="Be Vietnam Pro Medium"/>
              </a:defRPr>
            </a:lvl1pPr>
            <a:lvl2pPr marR="0" lvl="1"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2pPr>
            <a:lvl3pPr marR="0" lvl="2"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3pPr>
            <a:lvl4pPr marR="0" lvl="3"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4pPr>
            <a:lvl5pPr marR="0" lvl="4"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5pPr>
            <a:lvl6pPr marR="0" lvl="5"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6pPr>
            <a:lvl7pPr marR="0" lvl="6"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7pPr>
            <a:lvl8pPr marR="0" lvl="7"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8pPr>
            <a:lvl9pPr marR="0" lvl="8" algn="l" rtl="0">
              <a:lnSpc>
                <a:spcPct val="100000"/>
              </a:lnSpc>
              <a:spcBef>
                <a:spcPts val="0"/>
              </a:spcBef>
              <a:spcAft>
                <a:spcPts val="0"/>
              </a:spcAft>
              <a:buClr>
                <a:schemeClr val="dk1"/>
              </a:buClr>
              <a:buSzPts val="7000"/>
              <a:buFont typeface="Be Vietnam Pro Medium"/>
              <a:buNone/>
              <a:defRPr sz="7000" b="0" i="0" u="none" strike="noStrike" cap="none">
                <a:solidFill>
                  <a:schemeClr val="dk1"/>
                </a:solidFill>
                <a:latin typeface="Be Vietnam Pro Medium"/>
                <a:ea typeface="Be Vietnam Pro Medium"/>
                <a:cs typeface="Be Vietnam Pro Medium"/>
                <a:sym typeface="Be Vietnam Pro Medium"/>
              </a:defRPr>
            </a:lvl9pPr>
          </a:lstStyle>
          <a:p>
            <a:pPr marL="12700" marR="5080">
              <a:lnSpc>
                <a:spcPct val="142000"/>
              </a:lnSpc>
            </a:pPr>
            <a:r>
              <a:rPr lang="en-IN" sz="3500"/>
              <a:t>Introduce your domain briefly and explain your understanding with respect to the domain.</a:t>
            </a:r>
            <a:endParaRPr lang="en-US" sz="3500"/>
          </a:p>
        </p:txBody>
      </p:sp>
    </p:spTree>
    <p:extLst>
      <p:ext uri="{BB962C8B-B14F-4D97-AF65-F5344CB8AC3E}">
        <p14:creationId xmlns:p14="http://schemas.microsoft.com/office/powerpoint/2010/main" val="121276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04" name="Google Shape;204;p36"/>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05" name="Google Shape;205;p36"/>
          <p:cNvSpPr txBox="1">
            <a:spLocks noGrp="1"/>
          </p:cNvSpPr>
          <p:nvPr>
            <p:ph type="title" idx="4294967295"/>
          </p:nvPr>
        </p:nvSpPr>
        <p:spPr>
          <a:xfrm>
            <a:off x="1129507" y="546350"/>
            <a:ext cx="14011500" cy="936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000"/>
              <a:t>Problem Analysis</a:t>
            </a:r>
            <a:endParaRPr sz="6000"/>
          </a:p>
        </p:txBody>
      </p:sp>
      <p:sp>
        <p:nvSpPr>
          <p:cNvPr id="206" name="Google Shape;206;p36"/>
          <p:cNvSpPr txBox="1"/>
          <p:nvPr/>
        </p:nvSpPr>
        <p:spPr>
          <a:xfrm>
            <a:off x="863232" y="2571750"/>
            <a:ext cx="15126825" cy="519372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500">
                <a:solidFill>
                  <a:schemeClr val="tx1"/>
                </a:solidFill>
              </a:rPr>
              <a:t>Gen Z, the generation born between 1997 and 2012, is entering the workforce and becoming financially independent. Despite their tech-savviness and entrepreneurial spirit, many face challenges in understanding and managing personal finances. Traditional financial education is often outdated, inaccessible, or not tailored to their unique needs and goals. With the rise of digital tools, fintech apps, and an evolving economic landscape, there is an urgent need for a platform that simplifies financial management and empowers Gen Z to make informed decisions about their wealth.</a:t>
            </a:r>
            <a:endParaRPr lang="en-IN">
              <a:solidFill>
                <a:schemeClr val="tx1"/>
              </a:solidFill>
            </a:endParaRPr>
          </a:p>
          <a:p>
            <a:pPr marL="12700">
              <a:spcBef>
                <a:spcPts val="2610"/>
              </a:spcBef>
            </a:pPr>
            <a:endParaRPr lang="en-IN" sz="350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04" name="Google Shape;204;p36"/>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05" name="Google Shape;205;p36"/>
          <p:cNvSpPr txBox="1">
            <a:spLocks noGrp="1"/>
          </p:cNvSpPr>
          <p:nvPr>
            <p:ph type="title" idx="4294967295"/>
          </p:nvPr>
        </p:nvSpPr>
        <p:spPr>
          <a:xfrm>
            <a:off x="1129507" y="546350"/>
            <a:ext cx="14011500" cy="936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000"/>
              <a:t>Problem Analysis</a:t>
            </a:r>
            <a:endParaRPr sz="6000"/>
          </a:p>
        </p:txBody>
      </p:sp>
      <p:sp>
        <p:nvSpPr>
          <p:cNvPr id="206" name="Google Shape;206;p36"/>
          <p:cNvSpPr txBox="1"/>
          <p:nvPr/>
        </p:nvSpPr>
        <p:spPr>
          <a:xfrm>
            <a:off x="863232" y="2571750"/>
            <a:ext cx="12640800" cy="6809556"/>
          </a:xfrm>
          <a:prstGeom prst="rect">
            <a:avLst/>
          </a:prstGeom>
          <a:noFill/>
          <a:ln>
            <a:noFill/>
          </a:ln>
        </p:spPr>
        <p:txBody>
          <a:bodyPr spcFirstLastPara="1" wrap="square" lIns="0" tIns="12700" rIns="0" bIns="0" anchor="t" anchorCtr="0">
            <a:spAutoFit/>
          </a:bodyPr>
          <a:lstStyle/>
          <a:p>
            <a:r>
              <a:rPr lang="en-IN" sz="3500" b="1" dirty="0">
                <a:solidFill>
                  <a:schemeClr val="dk1"/>
                </a:solidFill>
              </a:rPr>
              <a:t>Hypothesis:</a:t>
            </a:r>
            <a:endParaRPr lang="en-US" dirty="0">
              <a:solidFill>
                <a:schemeClr val="dk1"/>
              </a:solidFill>
            </a:endParaRPr>
          </a:p>
          <a:p>
            <a:r>
              <a:rPr lang="en-IN" sz="3500" dirty="0">
                <a:solidFill>
                  <a:schemeClr val="dk1"/>
                </a:solidFill>
              </a:rPr>
              <a:t> </a:t>
            </a:r>
            <a:endParaRPr lang="en-IN" dirty="0">
              <a:solidFill>
                <a:schemeClr val="dk1"/>
              </a:solidFill>
            </a:endParaRPr>
          </a:p>
          <a:p>
            <a:r>
              <a:rPr lang="en-IN" sz="3500" dirty="0">
                <a:solidFill>
                  <a:schemeClr val="dk1"/>
                </a:solidFill>
              </a:rPr>
              <a:t>Gen Z often struggles with financial management due to limited knowledge and lack of access to age-appropriate resources. They value efficiency, personalization, and practical tools that can help them quickly learn and apply financial concepts. By developing a platform tailored to their needs, combining curated educational content, interactive financial planning tools, and goal-based management features, Gen Z users can be empowered to effectively manage their wealth, save consistently, and work towards their personal financial goals.</a:t>
            </a:r>
            <a:endParaRPr lang="en-IN">
              <a:solidFill>
                <a:schemeClr val="dk1"/>
              </a:solidFill>
            </a:endParaRPr>
          </a:p>
          <a:p>
            <a:pPr marL="12700" marR="0" lvl="0" indent="0" algn="l">
              <a:lnSpc>
                <a:spcPct val="100000"/>
              </a:lnSpc>
              <a:spcBef>
                <a:spcPts val="2610"/>
              </a:spcBef>
              <a:spcAft>
                <a:spcPts val="0"/>
              </a:spcAft>
              <a:buNone/>
            </a:pPr>
            <a:endParaRPr lang="en-IN" sz="3500" dirty="0">
              <a:solidFill>
                <a:schemeClr val="dk1"/>
              </a:solidFill>
            </a:endParaRPr>
          </a:p>
        </p:txBody>
      </p:sp>
    </p:spTree>
    <p:extLst>
      <p:ext uri="{BB962C8B-B14F-4D97-AF65-F5344CB8AC3E}">
        <p14:creationId xmlns:p14="http://schemas.microsoft.com/office/powerpoint/2010/main" val="1691331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04" name="Google Shape;204;p36"/>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05" name="Google Shape;205;p36"/>
          <p:cNvSpPr txBox="1">
            <a:spLocks noGrp="1"/>
          </p:cNvSpPr>
          <p:nvPr>
            <p:ph type="title" idx="4294967295"/>
          </p:nvPr>
        </p:nvSpPr>
        <p:spPr>
          <a:xfrm>
            <a:off x="1129507" y="546350"/>
            <a:ext cx="14011500" cy="936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000"/>
              <a:t>Problem Analysis</a:t>
            </a:r>
            <a:endParaRPr sz="6000"/>
          </a:p>
        </p:txBody>
      </p:sp>
      <p:sp>
        <p:nvSpPr>
          <p:cNvPr id="206" name="Google Shape;206;p36"/>
          <p:cNvSpPr txBox="1"/>
          <p:nvPr/>
        </p:nvSpPr>
        <p:spPr>
          <a:xfrm>
            <a:off x="708248" y="2571750"/>
            <a:ext cx="15126825" cy="90024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2610"/>
              </a:spcBef>
              <a:spcAft>
                <a:spcPts val="0"/>
              </a:spcAft>
              <a:buNone/>
            </a:pPr>
            <a:r>
              <a:rPr lang="en-IN" sz="3600" b="1">
                <a:solidFill>
                  <a:srgbClr val="FFFFFF"/>
                </a:solidFill>
                <a:latin typeface="Arial"/>
                <a:ea typeface="Arial"/>
                <a:cs typeface="Arial"/>
                <a:sym typeface="Arial"/>
              </a:rPr>
              <a:t>The impact of the problem.</a:t>
            </a:r>
            <a:endParaRPr lang="en-US" sz="3600" b="1">
              <a:solidFill>
                <a:schemeClr val="dk1"/>
              </a:solidFill>
              <a:latin typeface="Arial"/>
              <a:ea typeface="Arial"/>
              <a:cs typeface="Arial"/>
            </a:endParaRPr>
          </a:p>
        </p:txBody>
      </p:sp>
      <p:sp>
        <p:nvSpPr>
          <p:cNvPr id="2" name="TextBox 1">
            <a:extLst>
              <a:ext uri="{FF2B5EF4-FFF2-40B4-BE49-F238E27FC236}">
                <a16:creationId xmlns:a16="http://schemas.microsoft.com/office/drawing/2014/main" id="{823D8636-773C-AF96-B4C7-FFD3A5939262}"/>
              </a:ext>
            </a:extLst>
          </p:cNvPr>
          <p:cNvSpPr txBox="1"/>
          <p:nvPr/>
        </p:nvSpPr>
        <p:spPr>
          <a:xfrm>
            <a:off x="1354647" y="2127834"/>
            <a:ext cx="6784314" cy="60335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250000"/>
              </a:lnSpc>
              <a:buAutoNum type="arabicPeriod"/>
            </a:pPr>
            <a:endParaRPr lang="en-US" sz="3200" b="1">
              <a:solidFill>
                <a:schemeClr val="tx1"/>
              </a:solidFill>
            </a:endParaRPr>
          </a:p>
          <a:p>
            <a:pPr>
              <a:lnSpc>
                <a:spcPct val="250000"/>
              </a:lnSpc>
            </a:pPr>
            <a:r>
              <a:rPr lang="en-US" sz="3200" b="1">
                <a:solidFill>
                  <a:schemeClr val="tx1"/>
                </a:solidFill>
              </a:rPr>
              <a:t>1. Financial Illiteracy </a:t>
            </a:r>
            <a:endParaRPr lang="en-US" sz="3200">
              <a:solidFill>
                <a:schemeClr val="tx1"/>
              </a:solidFill>
            </a:endParaRPr>
          </a:p>
          <a:p>
            <a:pPr>
              <a:lnSpc>
                <a:spcPct val="250000"/>
              </a:lnSpc>
            </a:pPr>
            <a:r>
              <a:rPr lang="en-US" sz="3200" b="1">
                <a:solidFill>
                  <a:schemeClr val="tx1"/>
                </a:solidFill>
              </a:rPr>
              <a:t>2. Wealth Accumulation Delays</a:t>
            </a:r>
          </a:p>
          <a:p>
            <a:pPr>
              <a:lnSpc>
                <a:spcPct val="250000"/>
              </a:lnSpc>
            </a:pPr>
            <a:r>
              <a:rPr lang="en-US" sz="3200" b="1">
                <a:solidFill>
                  <a:schemeClr val="tx1"/>
                </a:solidFill>
              </a:rPr>
              <a:t>3. Debt Mismanagement</a:t>
            </a:r>
            <a:r>
              <a:rPr lang="en-US" sz="3200">
                <a:solidFill>
                  <a:schemeClr val="tx1"/>
                </a:solidFill>
              </a:rPr>
              <a:t> </a:t>
            </a:r>
          </a:p>
          <a:p>
            <a:pPr>
              <a:lnSpc>
                <a:spcPct val="250000"/>
              </a:lnSpc>
            </a:pPr>
            <a:r>
              <a:rPr lang="en-US" sz="3200" b="1">
                <a:solidFill>
                  <a:schemeClr val="tx1"/>
                </a:solidFill>
              </a:rPr>
              <a:t>4. Goal Misalignment</a:t>
            </a:r>
            <a:endParaRPr lang="en-US" sz="3200">
              <a:solidFill>
                <a:schemeClr val="tx1"/>
              </a:solidFill>
            </a:endParaRPr>
          </a:p>
        </p:txBody>
      </p:sp>
      <p:sp>
        <p:nvSpPr>
          <p:cNvPr id="3" name="TextBox 2">
            <a:extLst>
              <a:ext uri="{FF2B5EF4-FFF2-40B4-BE49-F238E27FC236}">
                <a16:creationId xmlns:a16="http://schemas.microsoft.com/office/drawing/2014/main" id="{0B212B79-3011-BB33-26D6-56054FB525B0}"/>
              </a:ext>
            </a:extLst>
          </p:cNvPr>
          <p:cNvSpPr txBox="1"/>
          <p:nvPr/>
        </p:nvSpPr>
        <p:spPr>
          <a:xfrm>
            <a:off x="8876655" y="3355383"/>
            <a:ext cx="6956801" cy="48024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50000"/>
              </a:lnSpc>
            </a:pPr>
            <a:r>
              <a:rPr lang="en-US" sz="3200" b="1">
                <a:solidFill>
                  <a:srgbClr val="FFFFFF"/>
                </a:solidFill>
              </a:rPr>
              <a:t>5. Mental Health Implications</a:t>
            </a:r>
            <a:r>
              <a:rPr lang="en-US" sz="3200">
                <a:solidFill>
                  <a:srgbClr val="FFFFFF"/>
                </a:solidFill>
              </a:rPr>
              <a:t>​</a:t>
            </a:r>
            <a:endParaRPr lang="en-US" sz="3200"/>
          </a:p>
          <a:p>
            <a:pPr>
              <a:lnSpc>
                <a:spcPct val="250000"/>
              </a:lnSpc>
            </a:pPr>
            <a:r>
              <a:rPr lang="en-US" sz="3200" b="1">
                <a:solidFill>
                  <a:srgbClr val="FFFFFF"/>
                </a:solidFill>
              </a:rPr>
              <a:t>6. Investment Hesitancy</a:t>
            </a:r>
            <a:r>
              <a:rPr lang="en-US" sz="3200">
                <a:solidFill>
                  <a:srgbClr val="FFFFFF"/>
                </a:solidFill>
              </a:rPr>
              <a:t>​</a:t>
            </a:r>
          </a:p>
          <a:p>
            <a:pPr>
              <a:lnSpc>
                <a:spcPct val="250000"/>
              </a:lnSpc>
            </a:pPr>
            <a:r>
              <a:rPr lang="en-US" sz="3200" b="1">
                <a:solidFill>
                  <a:srgbClr val="FFFFFF"/>
                </a:solidFill>
              </a:rPr>
              <a:t>7. Product Complexity Barrier</a:t>
            </a:r>
            <a:r>
              <a:rPr lang="en-US" sz="3200">
                <a:solidFill>
                  <a:srgbClr val="FFFFFF"/>
                </a:solidFill>
              </a:rPr>
              <a:t>​</a:t>
            </a:r>
          </a:p>
          <a:p>
            <a:pPr>
              <a:lnSpc>
                <a:spcPct val="250000"/>
              </a:lnSpc>
            </a:pPr>
            <a:r>
              <a:rPr lang="en-US" sz="3200" b="1">
                <a:solidFill>
                  <a:srgbClr val="FFFFFF"/>
                </a:solidFill>
              </a:rPr>
              <a:t>8. Retirement Risks</a:t>
            </a:r>
            <a:r>
              <a:rPr lang="en-US" sz="3200">
                <a:solidFill>
                  <a:srgbClr val="FFFFFF"/>
                </a:solidFill>
              </a:rPr>
              <a:t> ​</a:t>
            </a:r>
          </a:p>
        </p:txBody>
      </p:sp>
    </p:spTree>
    <p:extLst>
      <p:ext uri="{BB962C8B-B14F-4D97-AF65-F5344CB8AC3E}">
        <p14:creationId xmlns:p14="http://schemas.microsoft.com/office/powerpoint/2010/main" val="412747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6"/>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04" name="Google Shape;204;p36"/>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05" name="Google Shape;205;p36"/>
          <p:cNvSpPr txBox="1">
            <a:spLocks noGrp="1"/>
          </p:cNvSpPr>
          <p:nvPr>
            <p:ph type="title" idx="4294967295"/>
          </p:nvPr>
        </p:nvSpPr>
        <p:spPr>
          <a:xfrm>
            <a:off x="1129507" y="546350"/>
            <a:ext cx="14011500" cy="9363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6000"/>
              <a:t>Problem Analysis</a:t>
            </a:r>
            <a:endParaRPr sz="6000"/>
          </a:p>
        </p:txBody>
      </p:sp>
      <p:sp>
        <p:nvSpPr>
          <p:cNvPr id="206" name="Google Shape;206;p36"/>
          <p:cNvSpPr txBox="1"/>
          <p:nvPr/>
        </p:nvSpPr>
        <p:spPr>
          <a:xfrm>
            <a:off x="863232" y="2571750"/>
            <a:ext cx="15126825" cy="90024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2610"/>
              </a:spcBef>
              <a:spcAft>
                <a:spcPts val="0"/>
              </a:spcAft>
              <a:buNone/>
            </a:pPr>
            <a:r>
              <a:rPr lang="en-IN" sz="3600" b="1">
                <a:solidFill>
                  <a:srgbClr val="FFFFFF"/>
                </a:solidFill>
                <a:latin typeface="Arial"/>
                <a:ea typeface="Arial"/>
                <a:cs typeface="Arial"/>
                <a:sym typeface="Arial"/>
              </a:rPr>
              <a:t>Why the problem is not solved </a:t>
            </a:r>
            <a:r>
              <a:rPr lang="en-IN" sz="3600" b="1">
                <a:solidFill>
                  <a:srgbClr val="FFFFFF"/>
                </a:solidFill>
              </a:rPr>
              <a:t>yet</a:t>
            </a:r>
            <a:endParaRPr lang="en-IN" sz="3600" b="1">
              <a:solidFill>
                <a:schemeClr val="dk1"/>
              </a:solidFill>
              <a:latin typeface="Arial"/>
              <a:ea typeface="Arial"/>
              <a:cs typeface="Arial"/>
            </a:endParaRPr>
          </a:p>
        </p:txBody>
      </p:sp>
      <p:sp>
        <p:nvSpPr>
          <p:cNvPr id="3" name="TextBox 2">
            <a:extLst>
              <a:ext uri="{FF2B5EF4-FFF2-40B4-BE49-F238E27FC236}">
                <a16:creationId xmlns:a16="http://schemas.microsoft.com/office/drawing/2014/main" id="{5121CEC2-D6EC-D640-E0B2-98BE126FAD92}"/>
              </a:ext>
            </a:extLst>
          </p:cNvPr>
          <p:cNvSpPr txBox="1"/>
          <p:nvPr/>
        </p:nvSpPr>
        <p:spPr>
          <a:xfrm>
            <a:off x="8431077" y="3452247"/>
            <a:ext cx="8874716" cy="48024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50000"/>
              </a:lnSpc>
            </a:pPr>
            <a:r>
              <a:rPr lang="en-US" sz="3200" b="1">
                <a:solidFill>
                  <a:schemeClr val="tx1"/>
                </a:solidFill>
              </a:rPr>
              <a:t>5. Limited Financial Education Infrastructure</a:t>
            </a:r>
            <a:endParaRPr lang="en-US">
              <a:solidFill>
                <a:schemeClr val="tx1"/>
              </a:solidFill>
            </a:endParaRPr>
          </a:p>
          <a:p>
            <a:pPr>
              <a:lnSpc>
                <a:spcPct val="250000"/>
              </a:lnSpc>
            </a:pPr>
            <a:r>
              <a:rPr lang="en-US" sz="3200" b="1">
                <a:solidFill>
                  <a:schemeClr val="tx1"/>
                </a:solidFill>
              </a:rPr>
              <a:t>6. Behavioral and Generational Factors </a:t>
            </a:r>
            <a:endParaRPr lang="en-US">
              <a:solidFill>
                <a:schemeClr val="tx1"/>
              </a:solidFill>
            </a:endParaRPr>
          </a:p>
          <a:p>
            <a:pPr>
              <a:lnSpc>
                <a:spcPct val="250000"/>
              </a:lnSpc>
            </a:pPr>
            <a:r>
              <a:rPr lang="en-US" sz="3200" b="1">
                <a:solidFill>
                  <a:schemeClr val="tx1"/>
                </a:solidFill>
              </a:rPr>
              <a:t>7. Complexity of Financial Products </a:t>
            </a:r>
            <a:endParaRPr lang="en-US">
              <a:solidFill>
                <a:schemeClr val="tx1"/>
              </a:solidFill>
            </a:endParaRPr>
          </a:p>
          <a:p>
            <a:pPr>
              <a:lnSpc>
                <a:spcPct val="250000"/>
              </a:lnSpc>
            </a:pPr>
            <a:r>
              <a:rPr lang="en-US" sz="3200" b="1">
                <a:solidFill>
                  <a:schemeClr val="tx1"/>
                </a:solidFill>
              </a:rPr>
              <a:t>8. Inadequate Digital Solutions </a:t>
            </a:r>
            <a:endParaRPr lang="en-US">
              <a:solidFill>
                <a:schemeClr val="tx1"/>
              </a:solidFill>
            </a:endParaRPr>
          </a:p>
        </p:txBody>
      </p:sp>
      <p:sp>
        <p:nvSpPr>
          <p:cNvPr id="4" name="TextBox 3">
            <a:extLst>
              <a:ext uri="{FF2B5EF4-FFF2-40B4-BE49-F238E27FC236}">
                <a16:creationId xmlns:a16="http://schemas.microsoft.com/office/drawing/2014/main" id="{3108D945-EB70-FABF-F7C6-EFB2A3BAF9B3}"/>
              </a:ext>
            </a:extLst>
          </p:cNvPr>
          <p:cNvSpPr txBox="1"/>
          <p:nvPr/>
        </p:nvSpPr>
        <p:spPr>
          <a:xfrm>
            <a:off x="991892" y="3442561"/>
            <a:ext cx="6511225" cy="4792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250000"/>
              </a:lnSpc>
            </a:pPr>
            <a:r>
              <a:rPr lang="en-US" sz="3200" b="1">
                <a:solidFill>
                  <a:srgbClr val="FFFFFF"/>
                </a:solidFill>
                <a:cs typeface="Segoe UI"/>
              </a:rPr>
              <a:t>1. Socioeconomic Barriers </a:t>
            </a:r>
            <a:r>
              <a:rPr lang="en-US" sz="3200">
                <a:solidFill>
                  <a:srgbClr val="FFFFFF"/>
                </a:solidFill>
                <a:cs typeface="Segoe UI"/>
              </a:rPr>
              <a:t>​</a:t>
            </a:r>
            <a:endParaRPr lang="en-US"/>
          </a:p>
          <a:p>
            <a:pPr>
              <a:lnSpc>
                <a:spcPct val="250000"/>
              </a:lnSpc>
            </a:pPr>
            <a:r>
              <a:rPr lang="en-US" sz="3200" b="1">
                <a:solidFill>
                  <a:srgbClr val="FFFFFF"/>
                </a:solidFill>
                <a:cs typeface="Segoe UI"/>
              </a:rPr>
              <a:t>2. Rapidly Evolving Technology </a:t>
            </a:r>
            <a:r>
              <a:rPr lang="en-US" sz="3200">
                <a:solidFill>
                  <a:srgbClr val="FFFFFF"/>
                </a:solidFill>
                <a:cs typeface="Segoe UI"/>
              </a:rPr>
              <a:t>​</a:t>
            </a:r>
          </a:p>
          <a:p>
            <a:pPr>
              <a:lnSpc>
                <a:spcPct val="250000"/>
              </a:lnSpc>
            </a:pPr>
            <a:r>
              <a:rPr lang="en-US" sz="3200" b="1">
                <a:solidFill>
                  <a:srgbClr val="FFFFFF"/>
                </a:solidFill>
                <a:cs typeface="Segoe UI"/>
              </a:rPr>
              <a:t>3. Cultural Stigma </a:t>
            </a:r>
            <a:r>
              <a:rPr lang="en-US" sz="3200">
                <a:solidFill>
                  <a:srgbClr val="FFFFFF"/>
                </a:solidFill>
                <a:cs typeface="Segoe UI"/>
              </a:rPr>
              <a:t>​</a:t>
            </a:r>
          </a:p>
          <a:p>
            <a:pPr>
              <a:lnSpc>
                <a:spcPct val="250000"/>
              </a:lnSpc>
            </a:pPr>
            <a:r>
              <a:rPr lang="en-US" sz="3200" b="1">
                <a:solidFill>
                  <a:srgbClr val="FFFFFF"/>
                </a:solidFill>
                <a:cs typeface="Segoe UI"/>
              </a:rPr>
              <a:t>4. Lack of Targeted Awareness </a:t>
            </a:r>
            <a:r>
              <a:rPr lang="en-US" sz="3200">
                <a:solidFill>
                  <a:srgbClr val="FFFFFF"/>
                </a:solidFill>
                <a:cs typeface="Segoe UI"/>
              </a:rPr>
              <a:t>​</a:t>
            </a:r>
          </a:p>
        </p:txBody>
      </p:sp>
    </p:spTree>
    <p:extLst>
      <p:ext uri="{BB962C8B-B14F-4D97-AF65-F5344CB8AC3E}">
        <p14:creationId xmlns:p14="http://schemas.microsoft.com/office/powerpoint/2010/main" val="81061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p:nvPr/>
        </p:nvSpPr>
        <p:spPr>
          <a:xfrm>
            <a:off x="8375" y="-34275"/>
            <a:ext cx="18288000" cy="1858800"/>
          </a:xfrm>
          <a:prstGeom prst="rect">
            <a:avLst/>
          </a:prstGeom>
          <a:solidFill>
            <a:srgbClr val="02C38E"/>
          </a:solidFill>
          <a:ln w="9525" cap="flat" cmpd="sng">
            <a:solidFill>
              <a:srgbClr val="02C38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ague Spartan"/>
              <a:ea typeface="League Spartan"/>
              <a:cs typeface="League Spartan"/>
              <a:sym typeface="League Spartan"/>
            </a:endParaRPr>
          </a:p>
        </p:txBody>
      </p:sp>
      <p:pic>
        <p:nvPicPr>
          <p:cNvPr id="212" name="Google Shape;212;p37"/>
          <p:cNvPicPr preferRelativeResize="0"/>
          <p:nvPr/>
        </p:nvPicPr>
        <p:blipFill>
          <a:blip r:embed="rId3">
            <a:alphaModFix/>
          </a:blip>
          <a:stretch>
            <a:fillRect/>
          </a:stretch>
        </p:blipFill>
        <p:spPr>
          <a:xfrm>
            <a:off x="15835630" y="53324"/>
            <a:ext cx="2452367" cy="1683601"/>
          </a:xfrm>
          <a:prstGeom prst="rect">
            <a:avLst/>
          </a:prstGeom>
          <a:noFill/>
          <a:ln>
            <a:noFill/>
          </a:ln>
        </p:spPr>
      </p:pic>
      <p:sp>
        <p:nvSpPr>
          <p:cNvPr id="213" name="Google Shape;213;p37"/>
          <p:cNvSpPr txBox="1">
            <a:spLocks noGrp="1"/>
          </p:cNvSpPr>
          <p:nvPr>
            <p:ph type="title" idx="4294967295"/>
          </p:nvPr>
        </p:nvSpPr>
        <p:spPr>
          <a:xfrm>
            <a:off x="1236665" y="521200"/>
            <a:ext cx="7077300" cy="9660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None/>
            </a:pPr>
            <a:r>
              <a:rPr lang="en-IN" sz="6000"/>
              <a:t>Detailed</a:t>
            </a:r>
            <a:r>
              <a:rPr lang="en-IN" sz="6200"/>
              <a:t> </a:t>
            </a:r>
            <a:r>
              <a:rPr lang="en-IN" sz="6000"/>
              <a:t>solution</a:t>
            </a:r>
            <a:endParaRPr sz="6000"/>
          </a:p>
        </p:txBody>
      </p:sp>
      <p:sp>
        <p:nvSpPr>
          <p:cNvPr id="214" name="Google Shape;214;p37"/>
          <p:cNvSpPr txBox="1"/>
          <p:nvPr/>
        </p:nvSpPr>
        <p:spPr>
          <a:xfrm>
            <a:off x="1447800" y="2552700"/>
            <a:ext cx="12335100" cy="164147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IN" sz="3500">
                <a:solidFill>
                  <a:srgbClr val="FFFFFF"/>
                </a:solidFill>
                <a:latin typeface="Arial"/>
                <a:ea typeface="Arial"/>
                <a:cs typeface="Arial"/>
                <a:sym typeface="Arial"/>
              </a:rPr>
              <a:t>Explain the possible solution/s in detail.</a:t>
            </a:r>
            <a:endParaRPr sz="3500">
              <a:solidFill>
                <a:srgbClr val="FFFFFF"/>
              </a:solidFill>
              <a:latin typeface="Arial"/>
              <a:ea typeface="Arial"/>
              <a:cs typeface="Arial"/>
              <a:sym typeface="Arial"/>
            </a:endParaRPr>
          </a:p>
          <a:p>
            <a:pPr marL="12700" marR="0" lvl="0" indent="0" algn="l" rtl="0">
              <a:lnSpc>
                <a:spcPct val="100000"/>
              </a:lnSpc>
              <a:spcBef>
                <a:spcPts val="100"/>
              </a:spcBef>
              <a:spcAft>
                <a:spcPts val="0"/>
              </a:spcAft>
              <a:buNone/>
            </a:pPr>
            <a:endParaRPr sz="3500">
              <a:solidFill>
                <a:schemeClr val="dk1"/>
              </a:solidFill>
              <a:latin typeface="Arial"/>
              <a:ea typeface="Arial"/>
              <a:cs typeface="Arial"/>
              <a:sym typeface="Arial"/>
            </a:endParaRPr>
          </a:p>
          <a:p>
            <a:pPr marL="12700" marR="0" lvl="0" indent="0" algn="l" rtl="0">
              <a:lnSpc>
                <a:spcPct val="100000"/>
              </a:lnSpc>
              <a:spcBef>
                <a:spcPts val="0"/>
              </a:spcBef>
              <a:spcAft>
                <a:spcPts val="0"/>
              </a:spcAft>
              <a:buNone/>
            </a:pPr>
            <a:endParaRPr lang="en-IN" sz="3500">
              <a:solidFill>
                <a:schemeClr val="dk1"/>
              </a:solidFill>
              <a:latin typeface="Arial"/>
              <a:ea typeface="Arial"/>
              <a:cs typeface="Arial"/>
            </a:endParaRPr>
          </a:p>
        </p:txBody>
      </p:sp>
    </p:spTree>
  </p:cSld>
  <p:clrMapOvr>
    <a:masterClrMapping/>
  </p:clrMapOvr>
</p:sld>
</file>

<file path=ppt/theme/theme1.xml><?xml version="1.0" encoding="utf-8"?>
<a:theme xmlns:a="http://schemas.openxmlformats.org/drawingml/2006/main" name="Paraphilia Case Study by Slidesgo">
  <a:themeElements>
    <a:clrScheme name="Simple Light">
      <a:dk1>
        <a:srgbClr val="FFFFFF"/>
      </a:dk1>
      <a:lt1>
        <a:srgbClr val="000000"/>
      </a:lt1>
      <a:dk2>
        <a:srgbClr val="A80000"/>
      </a:dk2>
      <a:lt2>
        <a:srgbClr val="C90000"/>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1340</Words>
  <Application>Microsoft Office PowerPoint</Application>
  <PresentationFormat>Custom</PresentationFormat>
  <Paragraphs>115</Paragraphs>
  <Slides>19</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Be Vietnam Pro Thin</vt:lpstr>
      <vt:lpstr>Open Sans</vt:lpstr>
      <vt:lpstr>Be Vietnam Pro Medium</vt:lpstr>
      <vt:lpstr>Raleway</vt:lpstr>
      <vt:lpstr>League Spartan</vt:lpstr>
      <vt:lpstr>Be Vietnam Pro SemiBold</vt:lpstr>
      <vt:lpstr>Be Vietnam Pro</vt:lpstr>
      <vt:lpstr>Be Vietnam Pro Light</vt:lpstr>
      <vt:lpstr>Arial</vt:lpstr>
      <vt:lpstr>Calibri</vt:lpstr>
      <vt:lpstr>Segoe UI</vt:lpstr>
      <vt:lpstr>Paraphilia Case Study by Slidesgo</vt:lpstr>
      <vt:lpstr>FinTech for wealth management</vt:lpstr>
      <vt:lpstr>Road Map</vt:lpstr>
      <vt:lpstr>FinTech (Financial Technology) revolutionizes wealth management by leveraging digital tools and technology to optimize financial planning, investment strategies, and portfolio management.</vt:lpstr>
      <vt:lpstr>FinTech (Financial Technology) revolutionizes wealth management by leveraging digital tools and technology to optimize financial planning, investment strategies, and portfolio management.</vt:lpstr>
      <vt:lpstr>Problem Analysis</vt:lpstr>
      <vt:lpstr>Problem Analysis</vt:lpstr>
      <vt:lpstr>Problem Analysis</vt:lpstr>
      <vt:lpstr>Problem Analysis</vt:lpstr>
      <vt:lpstr>Detailed solution</vt:lpstr>
      <vt:lpstr>Detailed solution</vt:lpstr>
      <vt:lpstr>Detailed solution</vt:lpstr>
      <vt:lpstr>Detailed solution</vt:lpstr>
      <vt:lpstr>Detailed solution</vt:lpstr>
      <vt:lpstr>Detailed solution</vt:lpstr>
      <vt:lpstr>Detailed solution</vt:lpstr>
      <vt:lpstr>Future Potential and Conclusion</vt:lpstr>
      <vt:lpstr>Future Potential and Conclusion</vt:lpstr>
      <vt:lpstr>Future Potential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Pratham Parakh</dc:creator>
  <cp:lastModifiedBy>Manav Puria</cp:lastModifiedBy>
  <cp:revision>28</cp:revision>
  <dcterms:modified xsi:type="dcterms:W3CDTF">2025-01-11T18:56:49Z</dcterms:modified>
</cp:coreProperties>
</file>