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Libre Franklin"/>
      <p:regular r:id="rId12"/>
      <p:bold r:id="rId13"/>
      <p:italic r:id="rId14"/>
      <p:boldItalic r:id="rId15"/>
    </p:embeddedFont>
    <p:embeddedFont>
      <p:font typeface="Franklin Gothic"/>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LibreFranklin-bold.fntdata"/><Relationship Id="rId12" Type="http://schemas.openxmlformats.org/officeDocument/2006/relationships/font" Target="fonts/LibreFranklin-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Franklin-boldItalic.fntdata"/><Relationship Id="rId14" Type="http://schemas.openxmlformats.org/officeDocument/2006/relationships/font" Target="fonts/LibreFranklin-italic.fntdata"/><Relationship Id="rId16" Type="http://schemas.openxmlformats.org/officeDocument/2006/relationships/font" Target="fonts/FranklinGothic-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p:cSld name="Título">
    <p:bg>
      <p:bgPr>
        <a:solidFill>
          <a:schemeClr val="lt1"/>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7" name="Google Shape;17;p2"/>
          <p:cNvGrpSpPr/>
          <p:nvPr/>
        </p:nvGrpSpPr>
        <p:grpSpPr>
          <a:xfrm>
            <a:off x="1" y="758752"/>
            <a:ext cx="6099248" cy="6099248"/>
            <a:chOff x="0" y="12289"/>
            <a:chExt cx="3550" cy="3551"/>
          </a:xfrm>
        </p:grpSpPr>
        <p:sp>
          <p:nvSpPr>
            <p:cNvPr id="18" name="Google Shape;18;p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9" name="Google Shape;19;p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0" name="Google Shape;20;p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1" name="Google Shape;21;p2"/>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2" name="Google Shape;22;p2"/>
          <p:cNvCxnSpPr/>
          <p:nvPr/>
        </p:nvCxnSpPr>
        <p:spPr>
          <a:xfrm>
            <a:off x="6367055" y="4252111"/>
            <a:ext cx="2134800" cy="3992"/>
          </a:xfrm>
          <a:prstGeom prst="straightConnector1">
            <a:avLst/>
          </a:prstGeom>
          <a:noFill/>
          <a:ln cap="flat" cmpd="sng" w="101600">
            <a:solidFill>
              <a:schemeClr val="lt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2 Col">
    <p:bg>
      <p:bgPr>
        <a:solidFill>
          <a:schemeClr val="lt1"/>
        </a:solidFill>
      </p:bgPr>
    </p:bg>
    <p:spTree>
      <p:nvGrpSpPr>
        <p:cNvPr id="143" name="Shape 143"/>
        <p:cNvGrpSpPr/>
        <p:nvPr/>
      </p:nvGrpSpPr>
      <p:grpSpPr>
        <a:xfrm>
          <a:off x="0" y="0"/>
          <a:ext cx="0" cy="0"/>
          <a:chOff x="0" y="0"/>
          <a:chExt cx="0" cy="0"/>
        </a:xfrm>
      </p:grpSpPr>
      <p:grpSp>
        <p:nvGrpSpPr>
          <p:cNvPr id="144" name="Google Shape;144;p11"/>
          <p:cNvGrpSpPr/>
          <p:nvPr/>
        </p:nvGrpSpPr>
        <p:grpSpPr>
          <a:xfrm flipH="1" rot="5400000">
            <a:off x="0" y="3900132"/>
            <a:ext cx="2959226" cy="2959226"/>
            <a:chOff x="0" y="12289"/>
            <a:chExt cx="3550" cy="3551"/>
          </a:xfrm>
        </p:grpSpPr>
        <p:sp>
          <p:nvSpPr>
            <p:cNvPr id="145" name="Google Shape;145;p11"/>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6" name="Google Shape;146;p11"/>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7" name="Google Shape;147;p11"/>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48" name="Google Shape;148;p11"/>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49" name="Google Shape;149;p11"/>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50" name="Google Shape;150;p11"/>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1" name="Google Shape;151;p11"/>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2" name="Google Shape;152;p11"/>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3" name="Google Shape;153;p11"/>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54" name="Google Shape;154;p11"/>
          <p:cNvCxnSpPr/>
          <p:nvPr/>
        </p:nvCxnSpPr>
        <p:spPr>
          <a:xfrm>
            <a:off x="63627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55" name="Google Shape;155;p1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3 col">
    <p:bg>
      <p:bgPr>
        <a:solidFill>
          <a:schemeClr val="lt1"/>
        </a:solidFill>
      </p:bgPr>
    </p:bg>
    <p:spTree>
      <p:nvGrpSpPr>
        <p:cNvPr id="158" name="Shape 158"/>
        <p:cNvGrpSpPr/>
        <p:nvPr/>
      </p:nvGrpSpPr>
      <p:grpSpPr>
        <a:xfrm>
          <a:off x="0" y="0"/>
          <a:ext cx="0" cy="0"/>
          <a:chOff x="0" y="0"/>
          <a:chExt cx="0" cy="0"/>
        </a:xfrm>
      </p:grpSpPr>
      <p:grpSp>
        <p:nvGrpSpPr>
          <p:cNvPr id="159" name="Google Shape;159;p12"/>
          <p:cNvGrpSpPr/>
          <p:nvPr/>
        </p:nvGrpSpPr>
        <p:grpSpPr>
          <a:xfrm flipH="1" rot="5400000">
            <a:off x="0" y="3900132"/>
            <a:ext cx="2959226" cy="2959226"/>
            <a:chOff x="0" y="12289"/>
            <a:chExt cx="3550" cy="3551"/>
          </a:xfrm>
        </p:grpSpPr>
        <p:sp>
          <p:nvSpPr>
            <p:cNvPr id="160" name="Google Shape;160;p1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1" name="Google Shape;161;p1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2" name="Google Shape;162;p1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63" name="Google Shape;163;p1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64" name="Google Shape;164;p12"/>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65" name="Google Shape;165;p12"/>
          <p:cNvSpPr txBox="1"/>
          <p:nvPr>
            <p:ph idx="1" type="body"/>
          </p:nvPr>
        </p:nvSpPr>
        <p:spPr>
          <a:xfrm>
            <a:off x="952500"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6" name="Google Shape;166;p12"/>
          <p:cNvSpPr txBox="1"/>
          <p:nvPr>
            <p:ph idx="2" type="body"/>
          </p:nvPr>
        </p:nvSpPr>
        <p:spPr>
          <a:xfrm>
            <a:off x="952500"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7" name="Google Shape;167;p12"/>
          <p:cNvSpPr txBox="1"/>
          <p:nvPr>
            <p:ph idx="3" type="body"/>
          </p:nvPr>
        </p:nvSpPr>
        <p:spPr>
          <a:xfrm>
            <a:off x="4569372"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8" name="Google Shape;168;p12"/>
          <p:cNvSpPr txBox="1"/>
          <p:nvPr>
            <p:ph idx="4" type="body"/>
          </p:nvPr>
        </p:nvSpPr>
        <p:spPr>
          <a:xfrm>
            <a:off x="4569372" y="2799146"/>
            <a:ext cx="305062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9" name="Google Shape;169;p12"/>
          <p:cNvSpPr txBox="1"/>
          <p:nvPr>
            <p:ph idx="5" type="body"/>
          </p:nvPr>
        </p:nvSpPr>
        <p:spPr>
          <a:xfrm>
            <a:off x="8187017"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0" name="Google Shape;170;p12"/>
          <p:cNvSpPr txBox="1"/>
          <p:nvPr>
            <p:ph idx="6" type="body"/>
          </p:nvPr>
        </p:nvSpPr>
        <p:spPr>
          <a:xfrm>
            <a:off x="8187017"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71" name="Google Shape;171;p12"/>
          <p:cNvCxnSpPr/>
          <p:nvPr/>
        </p:nvCxnSpPr>
        <p:spPr>
          <a:xfrm>
            <a:off x="4569372" y="1939108"/>
            <a:ext cx="2133600" cy="3992"/>
          </a:xfrm>
          <a:prstGeom prst="straightConnector1">
            <a:avLst/>
          </a:prstGeom>
          <a:noFill/>
          <a:ln cap="flat" cmpd="sng" w="101600">
            <a:solidFill>
              <a:schemeClr val="lt2"/>
            </a:solidFill>
            <a:prstDash val="solid"/>
            <a:miter lim="800000"/>
            <a:headEnd len="sm" w="sm" type="none"/>
            <a:tailEnd len="sm" w="sm" type="none"/>
          </a:ln>
        </p:spPr>
      </p:cxnSp>
      <p:cxnSp>
        <p:nvCxnSpPr>
          <p:cNvPr id="172" name="Google Shape;172;p12"/>
          <p:cNvCxnSpPr/>
          <p:nvPr/>
        </p:nvCxnSpPr>
        <p:spPr>
          <a:xfrm>
            <a:off x="8187017"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3" name="Google Shape;173;p12"/>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umen ">
  <p:cSld name="Resumen ">
    <p:bg>
      <p:bgPr>
        <a:solidFill>
          <a:schemeClr val="lt1"/>
        </a:solidFill>
      </p:bgPr>
    </p:bg>
    <p:spTree>
      <p:nvGrpSpPr>
        <p:cNvPr id="176" name="Shape 176"/>
        <p:cNvGrpSpPr/>
        <p:nvPr/>
      </p:nvGrpSpPr>
      <p:grpSpPr>
        <a:xfrm>
          <a:off x="0" y="0"/>
          <a:ext cx="0" cy="0"/>
          <a:chOff x="0" y="0"/>
          <a:chExt cx="0" cy="0"/>
        </a:xfrm>
      </p:grpSpPr>
      <p:sp>
        <p:nvSpPr>
          <p:cNvPr id="177" name="Google Shape;177;p1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78" name="Google Shape;178;p13"/>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9" name="Google Shape;179;p13"/>
          <p:cNvSpPr txBox="1"/>
          <p:nvPr>
            <p:ph idx="1" type="body"/>
          </p:nvPr>
        </p:nvSpPr>
        <p:spPr>
          <a:xfrm>
            <a:off x="952500"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80" name="Google Shape;180;p13"/>
          <p:cNvGrpSpPr/>
          <p:nvPr/>
        </p:nvGrpSpPr>
        <p:grpSpPr>
          <a:xfrm rot="10800000">
            <a:off x="8870040" y="0"/>
            <a:ext cx="3325208" cy="3325208"/>
            <a:chOff x="0" y="12289"/>
            <a:chExt cx="3550" cy="3551"/>
          </a:xfrm>
        </p:grpSpPr>
        <p:sp>
          <p:nvSpPr>
            <p:cNvPr id="181" name="Google Shape;181;p1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2" name="Google Shape;182;p1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3" name="Google Shape;183;p1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84" name="Google Shape;184;p13"/>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5" name="Google Shape;185;p13"/>
          <p:cNvSpPr txBox="1"/>
          <p:nvPr>
            <p:ph idx="3" type="body"/>
          </p:nvPr>
        </p:nvSpPr>
        <p:spPr>
          <a:xfrm>
            <a:off x="953655" y="3841846"/>
            <a:ext cx="4838700" cy="63675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6" name="Google Shape;186;p13"/>
          <p:cNvSpPr txBox="1"/>
          <p:nvPr>
            <p:ph idx="4" type="body"/>
          </p:nvPr>
        </p:nvSpPr>
        <p:spPr>
          <a:xfrm>
            <a:off x="953655"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13"/>
          <p:cNvSpPr txBox="1"/>
          <p:nvPr>
            <p:ph idx="5" type="body"/>
          </p:nvPr>
        </p:nvSpPr>
        <p:spPr>
          <a:xfrm>
            <a:off x="952500" y="5017901"/>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8" name="Google Shape;188;p13"/>
          <p:cNvSpPr txBox="1"/>
          <p:nvPr>
            <p:ph idx="6" type="body"/>
          </p:nvPr>
        </p:nvSpPr>
        <p:spPr>
          <a:xfrm>
            <a:off x="952500" y="4646997"/>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9" name="Google Shape;189;p13"/>
          <p:cNvSpPr txBox="1"/>
          <p:nvPr>
            <p:ph idx="7" type="body"/>
          </p:nvPr>
        </p:nvSpPr>
        <p:spPr>
          <a:xfrm>
            <a:off x="6399647"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0" name="Google Shape;190;p13"/>
          <p:cNvSpPr txBox="1"/>
          <p:nvPr>
            <p:ph idx="8" type="body"/>
          </p:nvPr>
        </p:nvSpPr>
        <p:spPr>
          <a:xfrm>
            <a:off x="6399647"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1" name="Google Shape;191;p13"/>
          <p:cNvSpPr txBox="1"/>
          <p:nvPr>
            <p:ph idx="9" type="body"/>
          </p:nvPr>
        </p:nvSpPr>
        <p:spPr>
          <a:xfrm>
            <a:off x="6399647" y="3841846"/>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2" name="Google Shape;192;p13"/>
          <p:cNvSpPr txBox="1"/>
          <p:nvPr>
            <p:ph idx="13" type="body"/>
          </p:nvPr>
        </p:nvSpPr>
        <p:spPr>
          <a:xfrm>
            <a:off x="6399647"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3" name="Google Shape;193;p1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1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cias">
  <p:cSld name="Gracias">
    <p:bg>
      <p:bgPr>
        <a:solidFill>
          <a:schemeClr val="lt1"/>
        </a:solidFill>
      </p:bgPr>
    </p:bg>
    <p:spTree>
      <p:nvGrpSpPr>
        <p:cNvPr id="196" name="Shape 196"/>
        <p:cNvGrpSpPr/>
        <p:nvPr/>
      </p:nvGrpSpPr>
      <p:grpSpPr>
        <a:xfrm>
          <a:off x="0" y="0"/>
          <a:ext cx="0" cy="0"/>
          <a:chOff x="0" y="0"/>
          <a:chExt cx="0" cy="0"/>
        </a:xfrm>
      </p:grpSpPr>
      <p:sp>
        <p:nvSpPr>
          <p:cNvPr id="197" name="Google Shape;197;p14"/>
          <p:cNvSpPr txBox="1"/>
          <p:nvPr>
            <p:ph idx="1" type="body"/>
          </p:nvPr>
        </p:nvSpPr>
        <p:spPr>
          <a:xfrm>
            <a:off x="6896100" y="5102063"/>
            <a:ext cx="4914900" cy="58879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lt2"/>
              </a:buClr>
              <a:buSzPts val="1600"/>
              <a:buNone/>
              <a:defRPr b="0" i="0" sz="16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8" name="Google Shape;198;p14"/>
          <p:cNvSpPr txBox="1"/>
          <p:nvPr>
            <p:ph idx="2" type="subTitle"/>
          </p:nvPr>
        </p:nvSpPr>
        <p:spPr>
          <a:xfrm>
            <a:off x="6907623" y="3591098"/>
            <a:ext cx="4903377" cy="1057791"/>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9" name="Google Shape;199;p14"/>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00" name="Google Shape;200;p14"/>
          <p:cNvCxnSpPr/>
          <p:nvPr/>
        </p:nvCxnSpPr>
        <p:spPr>
          <a:xfrm>
            <a:off x="6896100" y="3233703"/>
            <a:ext cx="2134800" cy="3992"/>
          </a:xfrm>
          <a:prstGeom prst="straightConnector1">
            <a:avLst/>
          </a:prstGeom>
          <a:noFill/>
          <a:ln cap="flat" cmpd="sng" w="101600">
            <a:solidFill>
              <a:schemeClr val="lt2"/>
            </a:solidFill>
            <a:prstDash val="solid"/>
            <a:miter lim="800000"/>
            <a:headEnd len="sm" w="sm" type="none"/>
            <a:tailEnd len="sm" w="sm" type="none"/>
          </a:ln>
        </p:spPr>
      </p:cxnSp>
      <p:sp>
        <p:nvSpPr>
          <p:cNvPr id="201" name="Google Shape;201;p14"/>
          <p:cNvSpPr/>
          <p:nvPr>
            <p:ph idx="3" type="pic"/>
          </p:nvPr>
        </p:nvSpPr>
        <p:spPr>
          <a:xfrm>
            <a:off x="0" y="0"/>
            <a:ext cx="6096000" cy="6858000"/>
          </a:xfrm>
          <a:prstGeom prst="rect">
            <a:avLst/>
          </a:prstGeom>
          <a:noFill/>
          <a:ln>
            <a:noFill/>
          </a:ln>
        </p:spPr>
      </p:sp>
      <p:grpSp>
        <p:nvGrpSpPr>
          <p:cNvPr id="202" name="Google Shape;202;p14"/>
          <p:cNvGrpSpPr/>
          <p:nvPr/>
        </p:nvGrpSpPr>
        <p:grpSpPr>
          <a:xfrm rot="10800000">
            <a:off x="8870040" y="0"/>
            <a:ext cx="3325208" cy="3325208"/>
            <a:chOff x="0" y="12289"/>
            <a:chExt cx="3550" cy="3551"/>
          </a:xfrm>
        </p:grpSpPr>
        <p:sp>
          <p:nvSpPr>
            <p:cNvPr id="203" name="Google Shape;203;p1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04" name="Google Shape;204;p1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05" name="Google Shape;205;p1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áfico">
  <p:cSld name="Gráfico">
    <p:bg>
      <p:bgPr>
        <a:solidFill>
          <a:schemeClr val="lt1"/>
        </a:solidFill>
      </p:bgPr>
    </p:bg>
    <p:spTree>
      <p:nvGrpSpPr>
        <p:cNvPr id="23" name="Shape 23"/>
        <p:cNvGrpSpPr/>
        <p:nvPr/>
      </p:nvGrpSpPr>
      <p:grpSpPr>
        <a:xfrm>
          <a:off x="0" y="0"/>
          <a:ext cx="0" cy="0"/>
          <a:chOff x="0" y="0"/>
          <a:chExt cx="0" cy="0"/>
        </a:xfrm>
      </p:grpSpPr>
      <p:sp>
        <p:nvSpPr>
          <p:cNvPr id="24" name="Google Shape;24;p3"/>
          <p:cNvSpPr/>
          <p:nvPr>
            <p:ph idx="2" type="chart"/>
          </p:nvPr>
        </p:nvSpPr>
        <p:spPr>
          <a:xfrm>
            <a:off x="952500" y="1939108"/>
            <a:ext cx="10352810" cy="41107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25" name="Google Shape;25;p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ción">
  <p:cSld name="Introducción">
    <p:spTree>
      <p:nvGrpSpPr>
        <p:cNvPr id="29" name="Shape 29"/>
        <p:cNvGrpSpPr/>
        <p:nvPr/>
      </p:nvGrpSpPr>
      <p:grpSpPr>
        <a:xfrm>
          <a:off x="0" y="0"/>
          <a:ext cx="0" cy="0"/>
          <a:chOff x="0" y="0"/>
          <a:chExt cx="0" cy="0"/>
        </a:xfrm>
      </p:grpSpPr>
      <p:grpSp>
        <p:nvGrpSpPr>
          <p:cNvPr id="30" name="Google Shape;30;p4"/>
          <p:cNvGrpSpPr/>
          <p:nvPr/>
        </p:nvGrpSpPr>
        <p:grpSpPr>
          <a:xfrm flipH="1" rot="5400000">
            <a:off x="0" y="3900132"/>
            <a:ext cx="2959226" cy="2959226"/>
            <a:chOff x="0" y="12289"/>
            <a:chExt cx="3550" cy="3551"/>
          </a:xfrm>
        </p:grpSpPr>
        <p:sp>
          <p:nvSpPr>
            <p:cNvPr id="31" name="Google Shape;31;p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2" name="Google Shape;32;p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3" name="Google Shape;33;p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34" name="Google Shape;34;p4"/>
          <p:cNvSpPr/>
          <p:nvPr>
            <p:ph idx="2" type="pic"/>
          </p:nvPr>
        </p:nvSpPr>
        <p:spPr>
          <a:xfrm>
            <a:off x="6096000" y="-22543"/>
            <a:ext cx="6096000" cy="6903086"/>
          </a:xfrm>
          <a:prstGeom prst="rect">
            <a:avLst/>
          </a:prstGeom>
          <a:noFill/>
          <a:ln>
            <a:noFill/>
          </a:ln>
        </p:spPr>
      </p:sp>
      <p:sp>
        <p:nvSpPr>
          <p:cNvPr id="35" name="Google Shape;35;p4"/>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6" name="Google Shape;36;p4"/>
          <p:cNvCxnSpPr/>
          <p:nvPr/>
        </p:nvCxnSpPr>
        <p:spPr>
          <a:xfrm>
            <a:off x="952500" y="1939108"/>
            <a:ext cx="2134800" cy="3992"/>
          </a:xfrm>
          <a:prstGeom prst="straightConnector1">
            <a:avLst/>
          </a:prstGeom>
          <a:noFill/>
          <a:ln cap="flat" cmpd="sng" w="101600">
            <a:solidFill>
              <a:schemeClr val="lt2"/>
            </a:solidFill>
            <a:prstDash val="solid"/>
            <a:miter lim="800000"/>
            <a:headEnd len="sm" w="sm" type="none"/>
            <a:tailEnd len="sm" w="sm" type="none"/>
          </a:ln>
        </p:spPr>
      </p:cxnSp>
      <p:sp>
        <p:nvSpPr>
          <p:cNvPr id="37" name="Google Shape;37;p4"/>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8" name="Google Shape;38;p4"/>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extLst>
    <p:ext uri="{DCECCB84-F9BA-43D5-87BE-67443E8EF086}">
      <p15:sldGuideLst>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canso">
  <p:cSld name="Descanso">
    <p:bg>
      <p:bgPr>
        <a:solidFill>
          <a:schemeClr val="lt1"/>
        </a:solidFill>
      </p:bgPr>
    </p:bg>
    <p:spTree>
      <p:nvGrpSpPr>
        <p:cNvPr id="41" name="Shape 41"/>
        <p:cNvGrpSpPr/>
        <p:nvPr/>
      </p:nvGrpSpPr>
      <p:grpSpPr>
        <a:xfrm>
          <a:off x="0" y="0"/>
          <a:ext cx="0" cy="0"/>
          <a:chOff x="0" y="0"/>
          <a:chExt cx="0" cy="0"/>
        </a:xfrm>
      </p:grpSpPr>
      <p:sp>
        <p:nvSpPr>
          <p:cNvPr id="42" name="Google Shape;42;p5"/>
          <p:cNvSpPr/>
          <p:nvPr>
            <p:ph idx="2" type="pic"/>
          </p:nvPr>
        </p:nvSpPr>
        <p:spPr>
          <a:xfrm>
            <a:off x="0" y="0"/>
            <a:ext cx="12191998" cy="6858000"/>
          </a:xfrm>
          <a:prstGeom prst="rect">
            <a:avLst/>
          </a:prstGeom>
          <a:solidFill>
            <a:schemeClr val="accent2"/>
          </a:solidFill>
          <a:ln>
            <a:noFill/>
          </a:ln>
        </p:spPr>
      </p:sp>
      <p:sp>
        <p:nvSpPr>
          <p:cNvPr id="43" name="Google Shape;43;p5"/>
          <p:cNvSpPr txBox="1"/>
          <p:nvPr>
            <p:ph type="title"/>
          </p:nvPr>
        </p:nvSpPr>
        <p:spPr>
          <a:xfrm>
            <a:off x="7193943" y="3045437"/>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4100"/>
              <a:buFont typeface="Franklin Gothic"/>
              <a:buNone/>
              <a:defRPr b="1" i="0" sz="410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44" name="Google Shape;44;p5"/>
          <p:cNvCxnSpPr/>
          <p:nvPr/>
        </p:nvCxnSpPr>
        <p:spPr>
          <a:xfrm>
            <a:off x="7154721" y="4003877"/>
            <a:ext cx="2134800" cy="3992"/>
          </a:xfrm>
          <a:prstGeom prst="straightConnector1">
            <a:avLst/>
          </a:prstGeom>
          <a:noFill/>
          <a:ln cap="flat" cmpd="sng" w="101600">
            <a:solidFill>
              <a:schemeClr val="lt2"/>
            </a:solidFill>
            <a:prstDash val="solid"/>
            <a:miter lim="800000"/>
            <a:headEnd len="sm" w="sm" type="none"/>
            <a:tailEnd len="sm" w="sm" type="none"/>
          </a:ln>
        </p:spPr>
      </p:cxnSp>
      <p:grpSp>
        <p:nvGrpSpPr>
          <p:cNvPr id="45" name="Google Shape;45;p5"/>
          <p:cNvGrpSpPr/>
          <p:nvPr/>
        </p:nvGrpSpPr>
        <p:grpSpPr>
          <a:xfrm rot="10800000">
            <a:off x="9509760" y="-3"/>
            <a:ext cx="2682238" cy="2682238"/>
            <a:chOff x="0" y="12289"/>
            <a:chExt cx="3550" cy="3551"/>
          </a:xfrm>
        </p:grpSpPr>
        <p:sp>
          <p:nvSpPr>
            <p:cNvPr id="46" name="Google Shape;46;p5"/>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47" name="Google Shape;47;p5"/>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48" name="Google Shape;48;p5"/>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9" name="Shape 49"/>
        <p:cNvGrpSpPr/>
        <p:nvPr/>
      </p:nvGrpSpPr>
      <p:grpSpPr>
        <a:xfrm>
          <a:off x="0" y="0"/>
          <a:ext cx="0" cy="0"/>
          <a:chOff x="0" y="0"/>
          <a:chExt cx="0" cy="0"/>
        </a:xfrm>
      </p:grpSpPr>
      <p:grpSp>
        <p:nvGrpSpPr>
          <p:cNvPr id="50" name="Google Shape;50;p6"/>
          <p:cNvGrpSpPr/>
          <p:nvPr/>
        </p:nvGrpSpPr>
        <p:grpSpPr>
          <a:xfrm>
            <a:off x="6362700" y="0"/>
            <a:ext cx="5829298" cy="3235602"/>
            <a:chOff x="5612972" y="1"/>
            <a:chExt cx="6615961" cy="3672246"/>
          </a:xfrm>
        </p:grpSpPr>
        <p:sp>
          <p:nvSpPr>
            <p:cNvPr id="51" name="Google Shape;51;p6"/>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2" name="Google Shape;52;p6"/>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3" name="Google Shape;53;p6"/>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4" name="Google Shape;54;p6"/>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5" name="Google Shape;55;p6"/>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56" name="Google Shape;56;p6"/>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7" name="Google Shape;57;p6"/>
          <p:cNvCxnSpPr/>
          <p:nvPr/>
        </p:nvCxnSpPr>
        <p:spPr>
          <a:xfrm>
            <a:off x="952500" y="1934655"/>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58" name="Google Shape;58;p6"/>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9" name="Google Shape;59;p6"/>
          <p:cNvSpPr txBox="1"/>
          <p:nvPr>
            <p:ph idx="2" type="body"/>
          </p:nvPr>
        </p:nvSpPr>
        <p:spPr>
          <a:xfrm>
            <a:off x="952500" y="2209800"/>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0" name="Google Shape;60;p6"/>
          <p:cNvCxnSpPr/>
          <p:nvPr/>
        </p:nvCxnSpPr>
        <p:spPr>
          <a:xfrm>
            <a:off x="3663043"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1" name="Google Shape;61;p6"/>
          <p:cNvSpPr txBox="1"/>
          <p:nvPr>
            <p:ph idx="3" type="body"/>
          </p:nvPr>
        </p:nvSpPr>
        <p:spPr>
          <a:xfrm>
            <a:off x="3663042" y="2818296"/>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2" name="Google Shape;62;p6"/>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3" name="Google Shape;63;p6"/>
          <p:cNvCxnSpPr/>
          <p:nvPr/>
        </p:nvCxnSpPr>
        <p:spPr>
          <a:xfrm>
            <a:off x="952500" y="4248119"/>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4" name="Google Shape;64;p6"/>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6"/>
          <p:cNvSpPr txBox="1"/>
          <p:nvPr>
            <p:ph idx="6" type="body"/>
          </p:nvPr>
        </p:nvSpPr>
        <p:spPr>
          <a:xfrm>
            <a:off x="952500" y="4522803"/>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6" name="Google Shape;66;p6"/>
          <p:cNvCxnSpPr/>
          <p:nvPr/>
        </p:nvCxnSpPr>
        <p:spPr>
          <a:xfrm>
            <a:off x="3663043"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7" name="Google Shape;67;p6"/>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6"/>
          <p:cNvSpPr txBox="1"/>
          <p:nvPr>
            <p:ph idx="8" type="body"/>
          </p:nvPr>
        </p:nvSpPr>
        <p:spPr>
          <a:xfrm>
            <a:off x="3663042" y="4522803"/>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9" name="Google Shape;69;p6"/>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0" name="Google Shape;70;p6"/>
          <p:cNvSpPr txBox="1"/>
          <p:nvPr>
            <p:ph idx="9" type="body"/>
          </p:nvPr>
        </p:nvSpPr>
        <p:spPr>
          <a:xfrm>
            <a:off x="6367054" y="5131299"/>
            <a:ext cx="2129245"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6"/>
          <p:cNvSpPr txBox="1"/>
          <p:nvPr>
            <p:ph idx="13" type="body"/>
          </p:nvPr>
        </p:nvSpPr>
        <p:spPr>
          <a:xfrm>
            <a:off x="6367054" y="4522803"/>
            <a:ext cx="2129245"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2" name="Google Shape;72;p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a">
  <p:cSld name="Tabla">
    <p:bg>
      <p:bgPr>
        <a:solidFill>
          <a:schemeClr val="lt1"/>
        </a:solidFill>
      </p:bgPr>
    </p:bg>
    <p:spTree>
      <p:nvGrpSpPr>
        <p:cNvPr id="75" name="Shape 75"/>
        <p:cNvGrpSpPr/>
        <p:nvPr/>
      </p:nvGrpSpPr>
      <p:grpSpPr>
        <a:xfrm>
          <a:off x="0" y="0"/>
          <a:ext cx="0" cy="0"/>
          <a:chOff x="0" y="0"/>
          <a:chExt cx="0" cy="0"/>
        </a:xfrm>
      </p:grpSpPr>
      <p:sp>
        <p:nvSpPr>
          <p:cNvPr id="76" name="Google Shape;76;p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p:cSld name="Cita">
    <p:bg>
      <p:bgPr>
        <a:solidFill>
          <a:schemeClr val="lt1"/>
        </a:solidFill>
      </p:bgPr>
    </p:bg>
    <p:spTree>
      <p:nvGrpSpPr>
        <p:cNvPr id="80" name="Shape 80"/>
        <p:cNvGrpSpPr/>
        <p:nvPr/>
      </p:nvGrpSpPr>
      <p:grpSpPr>
        <a:xfrm>
          <a:off x="0" y="0"/>
          <a:ext cx="0" cy="0"/>
          <a:chOff x="0" y="0"/>
          <a:chExt cx="0" cy="0"/>
        </a:xfrm>
      </p:grpSpPr>
      <p:sp>
        <p:nvSpPr>
          <p:cNvPr id="81" name="Google Shape;81;p8"/>
          <p:cNvSpPr txBox="1"/>
          <p:nvPr>
            <p:ph type="title"/>
          </p:nvPr>
        </p:nvSpPr>
        <p:spPr>
          <a:xfrm>
            <a:off x="964022" y="2476500"/>
            <a:ext cx="7132320" cy="328997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800"/>
              <a:buFont typeface="Libre Franklin"/>
              <a:buNone/>
              <a:defRPr b="0" i="0" sz="280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
          <p:cNvSpPr txBox="1"/>
          <p:nvPr/>
        </p:nvSpPr>
        <p:spPr>
          <a:xfrm>
            <a:off x="699948" y="548291"/>
            <a:ext cx="1589372"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0000">
                <a:solidFill>
                  <a:schemeClr val="dk1"/>
                </a:solidFill>
                <a:latin typeface="Libre Franklin"/>
                <a:ea typeface="Libre Franklin"/>
                <a:cs typeface="Libre Franklin"/>
                <a:sym typeface="Libre Franklin"/>
              </a:rPr>
              <a:t>“</a:t>
            </a:r>
            <a:endParaRPr/>
          </a:p>
        </p:txBody>
      </p:sp>
      <p:grpSp>
        <p:nvGrpSpPr>
          <p:cNvPr id="83" name="Google Shape;83;p8"/>
          <p:cNvGrpSpPr/>
          <p:nvPr/>
        </p:nvGrpSpPr>
        <p:grpSpPr>
          <a:xfrm>
            <a:off x="6362700" y="0"/>
            <a:ext cx="5829298" cy="3235602"/>
            <a:chOff x="5612972" y="1"/>
            <a:chExt cx="6615961" cy="3672246"/>
          </a:xfrm>
        </p:grpSpPr>
        <p:sp>
          <p:nvSpPr>
            <p:cNvPr id="84" name="Google Shape;84;p8"/>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85" name="Google Shape;85;p8"/>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86" name="Google Shape;86;p8"/>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87" name="Google Shape;87;p8"/>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88" name="Google Shape;88;p8"/>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grpSp>
        <p:nvGrpSpPr>
          <p:cNvPr id="89" name="Google Shape;89;p8"/>
          <p:cNvGrpSpPr/>
          <p:nvPr/>
        </p:nvGrpSpPr>
        <p:grpSpPr>
          <a:xfrm flipH="1" rot="5400000">
            <a:off x="0" y="3900132"/>
            <a:ext cx="2959226" cy="2959226"/>
            <a:chOff x="0" y="12289"/>
            <a:chExt cx="3550" cy="3551"/>
          </a:xfrm>
        </p:grpSpPr>
        <p:sp>
          <p:nvSpPr>
            <p:cNvPr id="90" name="Google Shape;90;p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1" name="Google Shape;91;p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2" name="Google Shape;92;p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quipo">
  <p:cSld name="Equipo">
    <p:bg>
      <p:bgPr>
        <a:solidFill>
          <a:schemeClr val="lt1"/>
        </a:solidFill>
      </p:bgPr>
    </p:bg>
    <p:spTree>
      <p:nvGrpSpPr>
        <p:cNvPr id="93" name="Shape 93"/>
        <p:cNvGrpSpPr/>
        <p:nvPr/>
      </p:nvGrpSpPr>
      <p:grpSpPr>
        <a:xfrm>
          <a:off x="0" y="0"/>
          <a:ext cx="0" cy="0"/>
          <a:chOff x="0" y="0"/>
          <a:chExt cx="0" cy="0"/>
        </a:xfrm>
      </p:grpSpPr>
      <p:grpSp>
        <p:nvGrpSpPr>
          <p:cNvPr id="94" name="Google Shape;94;p9"/>
          <p:cNvGrpSpPr/>
          <p:nvPr/>
        </p:nvGrpSpPr>
        <p:grpSpPr>
          <a:xfrm flipH="1" rot="5400000">
            <a:off x="0" y="3900132"/>
            <a:ext cx="2959226" cy="2959226"/>
            <a:chOff x="0" y="12289"/>
            <a:chExt cx="3550" cy="3551"/>
          </a:xfrm>
        </p:grpSpPr>
        <p:sp>
          <p:nvSpPr>
            <p:cNvPr id="95" name="Google Shape;95;p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6" name="Google Shape;96;p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7" name="Google Shape;97;p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98" name="Google Shape;98;p9"/>
          <p:cNvSpPr/>
          <p:nvPr>
            <p:ph idx="2" type="pic"/>
          </p:nvPr>
        </p:nvSpPr>
        <p:spPr>
          <a:xfrm>
            <a:off x="954268" y="2572883"/>
            <a:ext cx="2118245" cy="2037217"/>
          </a:xfrm>
          <a:prstGeom prst="rect">
            <a:avLst/>
          </a:prstGeom>
          <a:noFill/>
          <a:ln>
            <a:noFill/>
          </a:ln>
        </p:spPr>
      </p:sp>
      <p:sp>
        <p:nvSpPr>
          <p:cNvPr id="99" name="Google Shape;99;p9"/>
          <p:cNvSpPr txBox="1"/>
          <p:nvPr>
            <p:ph type="title"/>
          </p:nvPr>
        </p:nvSpPr>
        <p:spPr>
          <a:xfrm>
            <a:off x="964022" y="879063"/>
            <a:ext cx="75322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00" name="Google Shape;100;p9"/>
          <p:cNvCxnSpPr/>
          <p:nvPr/>
        </p:nvCxnSpPr>
        <p:spPr>
          <a:xfrm>
            <a:off x="952500" y="1939108"/>
            <a:ext cx="2133600" cy="0"/>
          </a:xfrm>
          <a:prstGeom prst="straightConnector1">
            <a:avLst/>
          </a:prstGeom>
          <a:noFill/>
          <a:ln cap="flat" cmpd="sng" w="101600">
            <a:solidFill>
              <a:schemeClr val="lt1"/>
            </a:solidFill>
            <a:prstDash val="solid"/>
            <a:miter lim="800000"/>
            <a:headEnd len="sm" w="sm" type="none"/>
            <a:tailEnd len="sm" w="sm" type="none"/>
          </a:ln>
        </p:spPr>
      </p:cxnSp>
      <p:sp>
        <p:nvSpPr>
          <p:cNvPr id="101" name="Google Shape;101;p9"/>
          <p:cNvSpPr/>
          <p:nvPr>
            <p:ph idx="3" type="pic"/>
          </p:nvPr>
        </p:nvSpPr>
        <p:spPr>
          <a:xfrm>
            <a:off x="3658280" y="2572883"/>
            <a:ext cx="2118245" cy="2037217"/>
          </a:xfrm>
          <a:prstGeom prst="rect">
            <a:avLst/>
          </a:prstGeom>
          <a:noFill/>
          <a:ln>
            <a:noFill/>
          </a:ln>
        </p:spPr>
      </p:sp>
      <p:sp>
        <p:nvSpPr>
          <p:cNvPr id="102" name="Google Shape;102;p9"/>
          <p:cNvSpPr txBox="1"/>
          <p:nvPr>
            <p:ph idx="1" type="body"/>
          </p:nvPr>
        </p:nvSpPr>
        <p:spPr>
          <a:xfrm>
            <a:off x="952500" y="539316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3" name="Google Shape;103;p9"/>
          <p:cNvSpPr txBox="1"/>
          <p:nvPr>
            <p:ph idx="4" type="body"/>
          </p:nvPr>
        </p:nvSpPr>
        <p:spPr>
          <a:xfrm>
            <a:off x="952500" y="4986745"/>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4" name="Google Shape;104;p9"/>
          <p:cNvSpPr txBox="1"/>
          <p:nvPr>
            <p:ph idx="5" type="body"/>
          </p:nvPr>
        </p:nvSpPr>
        <p:spPr>
          <a:xfrm>
            <a:off x="3663042" y="5393169"/>
            <a:ext cx="2128157"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5" name="Google Shape;105;p9"/>
          <p:cNvSpPr txBox="1"/>
          <p:nvPr>
            <p:ph idx="6" type="body"/>
          </p:nvPr>
        </p:nvSpPr>
        <p:spPr>
          <a:xfrm>
            <a:off x="3663042" y="4986745"/>
            <a:ext cx="2128157"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6" name="Google Shape;106;p9"/>
          <p:cNvSpPr txBox="1"/>
          <p:nvPr>
            <p:ph idx="7" type="body"/>
          </p:nvPr>
        </p:nvSpPr>
        <p:spPr>
          <a:xfrm>
            <a:off x="63670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7" name="Google Shape;107;p9"/>
          <p:cNvSpPr txBox="1"/>
          <p:nvPr>
            <p:ph idx="8" type="body"/>
          </p:nvPr>
        </p:nvSpPr>
        <p:spPr>
          <a:xfrm>
            <a:off x="63670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8" name="Google Shape;108;p9"/>
          <p:cNvSpPr txBox="1"/>
          <p:nvPr>
            <p:ph idx="9" type="body"/>
          </p:nvPr>
        </p:nvSpPr>
        <p:spPr>
          <a:xfrm>
            <a:off x="91102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9" name="Google Shape;109;p9"/>
          <p:cNvSpPr txBox="1"/>
          <p:nvPr>
            <p:ph idx="13" type="body"/>
          </p:nvPr>
        </p:nvSpPr>
        <p:spPr>
          <a:xfrm>
            <a:off x="91102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10" name="Google Shape;110;p9"/>
          <p:cNvGrpSpPr/>
          <p:nvPr/>
        </p:nvGrpSpPr>
        <p:grpSpPr>
          <a:xfrm>
            <a:off x="6362700" y="0"/>
            <a:ext cx="5829298" cy="3235602"/>
            <a:chOff x="5612972" y="1"/>
            <a:chExt cx="6615961" cy="3672246"/>
          </a:xfrm>
        </p:grpSpPr>
        <p:sp>
          <p:nvSpPr>
            <p:cNvPr id="111" name="Google Shape;111;p9"/>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2" name="Google Shape;112;p9"/>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3" name="Google Shape;113;p9"/>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4" name="Google Shape;114;p9"/>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5" name="Google Shape;115;p9"/>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16" name="Google Shape;116;p9"/>
          <p:cNvSpPr/>
          <p:nvPr>
            <p:ph idx="14" type="pic"/>
          </p:nvPr>
        </p:nvSpPr>
        <p:spPr>
          <a:xfrm>
            <a:off x="6362292" y="2572883"/>
            <a:ext cx="2118245" cy="2037217"/>
          </a:xfrm>
          <a:prstGeom prst="rect">
            <a:avLst/>
          </a:prstGeom>
          <a:noFill/>
          <a:ln>
            <a:noFill/>
          </a:ln>
        </p:spPr>
      </p:sp>
      <p:sp>
        <p:nvSpPr>
          <p:cNvPr id="117" name="Google Shape;117;p9"/>
          <p:cNvSpPr/>
          <p:nvPr>
            <p:ph idx="15" type="pic"/>
          </p:nvPr>
        </p:nvSpPr>
        <p:spPr>
          <a:xfrm>
            <a:off x="9112023" y="2572883"/>
            <a:ext cx="2118245" cy="2037217"/>
          </a:xfrm>
          <a:prstGeom prst="rect">
            <a:avLst/>
          </a:prstGeom>
          <a:noFill/>
          <a:ln>
            <a:noFill/>
          </a:ln>
        </p:spPr>
      </p:sp>
      <p:sp>
        <p:nvSpPr>
          <p:cNvPr id="118" name="Google Shape;118;p9"/>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9"/>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9"/>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ínea de tiempo ">
  <p:cSld name="Línea de tiempo ">
    <p:bg>
      <p:bgPr>
        <a:solidFill>
          <a:schemeClr val="lt1"/>
        </a:solidFill>
      </p:bgPr>
    </p:bg>
    <p:spTree>
      <p:nvGrpSpPr>
        <p:cNvPr id="121" name="Shape 121"/>
        <p:cNvGrpSpPr/>
        <p:nvPr/>
      </p:nvGrpSpPr>
      <p:grpSpPr>
        <a:xfrm>
          <a:off x="0" y="0"/>
          <a:ext cx="0" cy="0"/>
          <a:chOff x="0" y="0"/>
          <a:chExt cx="0" cy="0"/>
        </a:xfrm>
      </p:grpSpPr>
      <p:cxnSp>
        <p:nvCxnSpPr>
          <p:cNvPr id="122" name="Google Shape;122;p10"/>
          <p:cNvCxnSpPr/>
          <p:nvPr/>
        </p:nvCxnSpPr>
        <p:spPr>
          <a:xfrm flipH="1">
            <a:off x="1045959" y="2213783"/>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23" name="Google Shape;123;p10"/>
          <p:cNvCxnSpPr/>
          <p:nvPr/>
        </p:nvCxnSpPr>
        <p:spPr>
          <a:xfrm flipH="1">
            <a:off x="6180493" y="2213783"/>
            <a:ext cx="11102"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24" name="Google Shape;124;p10"/>
          <p:cNvCxnSpPr/>
          <p:nvPr/>
        </p:nvCxnSpPr>
        <p:spPr>
          <a:xfrm flipH="1">
            <a:off x="8745623" y="3904712"/>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25" name="Google Shape;125;p10"/>
          <p:cNvCxnSpPr/>
          <p:nvPr/>
        </p:nvCxnSpPr>
        <p:spPr>
          <a:xfrm flipH="1">
            <a:off x="3611089" y="3895941"/>
            <a:ext cx="2136" cy="1828800"/>
          </a:xfrm>
          <a:prstGeom prst="straightConnector1">
            <a:avLst/>
          </a:prstGeom>
          <a:noFill/>
          <a:ln cap="flat" cmpd="sng" w="165100">
            <a:solidFill>
              <a:schemeClr val="accent6"/>
            </a:solidFill>
            <a:prstDash val="solid"/>
            <a:miter lim="800000"/>
            <a:headEnd len="sm" w="sm" type="none"/>
            <a:tailEnd len="sm" w="sm" type="none"/>
          </a:ln>
        </p:spPr>
      </p:cxnSp>
      <p:sp>
        <p:nvSpPr>
          <p:cNvPr id="126" name="Google Shape;126;p10"/>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0"/>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10"/>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9" name="Google Shape;129;p10"/>
          <p:cNvSpPr txBox="1"/>
          <p:nvPr>
            <p:ph idx="3" type="body"/>
          </p:nvPr>
        </p:nvSpPr>
        <p:spPr>
          <a:xfrm>
            <a:off x="3897799"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0"/>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1" name="Google Shape;131;p10"/>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2" name="Google Shape;132;p10"/>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3" name="Google Shape;133;p10"/>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4" name="Google Shape;134;p10"/>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35" name="Google Shape;135;p10"/>
          <p:cNvCxnSpPr/>
          <p:nvPr/>
        </p:nvCxnSpPr>
        <p:spPr>
          <a:xfrm>
            <a:off x="967689" y="3968780"/>
            <a:ext cx="10275477" cy="0"/>
          </a:xfrm>
          <a:prstGeom prst="straightConnector1">
            <a:avLst/>
          </a:prstGeom>
          <a:noFill/>
          <a:ln cap="flat" cmpd="sng" w="165100">
            <a:solidFill>
              <a:schemeClr val="accent3"/>
            </a:solidFill>
            <a:prstDash val="solid"/>
            <a:miter lim="800000"/>
            <a:headEnd len="sm" w="sm" type="none"/>
            <a:tailEnd len="sm" w="sm" type="none"/>
          </a:ln>
        </p:spPr>
      </p:cxnSp>
      <p:sp>
        <p:nvSpPr>
          <p:cNvPr id="136" name="Google Shape;136;p10"/>
          <p:cNvSpPr/>
          <p:nvPr/>
        </p:nvSpPr>
        <p:spPr>
          <a:xfrm>
            <a:off x="964323"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37" name="Google Shape;137;p10"/>
          <p:cNvSpPr/>
          <p:nvPr/>
        </p:nvSpPr>
        <p:spPr>
          <a:xfrm>
            <a:off x="3531590"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38" name="Google Shape;138;p10"/>
          <p:cNvSpPr/>
          <p:nvPr/>
        </p:nvSpPr>
        <p:spPr>
          <a:xfrm>
            <a:off x="6098857"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39" name="Google Shape;139;p10"/>
          <p:cNvSpPr/>
          <p:nvPr/>
        </p:nvSpPr>
        <p:spPr>
          <a:xfrm>
            <a:off x="8666124"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0" name="Google Shape;140;p10"/>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0"/>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0"/>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97155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1"/>
          <p:cNvSpPr txBox="1"/>
          <p:nvPr>
            <p:ph type="title"/>
          </p:nvPr>
        </p:nvSpPr>
        <p:spPr>
          <a:xfrm>
            <a:off x="95250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2" name="Google Shape;12;p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1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100" u="none" cap="none" strike="noStrike">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b="0" i="0" sz="1100" u="none" cap="none" strike="noStrike">
                <a:solidFill>
                  <a:schemeClr val="dk1"/>
                </a:solidFill>
                <a:latin typeface="Libre Franklin"/>
                <a:ea typeface="Libre Franklin"/>
                <a:cs typeface="Libre Franklin"/>
                <a:sym typeface="Libre Franklin"/>
              </a:defRPr>
            </a:lvl1pPr>
            <a:lvl2pPr indent="0" lvl="1" marL="0" marR="0" rtl="0" algn="l">
              <a:spcBef>
                <a:spcPts val="0"/>
              </a:spcBef>
              <a:buNone/>
              <a:defRPr b="0" i="0" sz="1100" u="none" cap="none" strike="noStrike">
                <a:solidFill>
                  <a:schemeClr val="dk1"/>
                </a:solidFill>
                <a:latin typeface="Libre Franklin"/>
                <a:ea typeface="Libre Franklin"/>
                <a:cs typeface="Libre Franklin"/>
                <a:sym typeface="Libre Franklin"/>
              </a:defRPr>
            </a:lvl2pPr>
            <a:lvl3pPr indent="0" lvl="2" marL="0" marR="0" rtl="0" algn="l">
              <a:spcBef>
                <a:spcPts val="0"/>
              </a:spcBef>
              <a:buNone/>
              <a:defRPr b="0" i="0" sz="1100" u="none" cap="none" strike="noStrike">
                <a:solidFill>
                  <a:schemeClr val="dk1"/>
                </a:solidFill>
                <a:latin typeface="Libre Franklin"/>
                <a:ea typeface="Libre Franklin"/>
                <a:cs typeface="Libre Franklin"/>
                <a:sym typeface="Libre Franklin"/>
              </a:defRPr>
            </a:lvl3pPr>
            <a:lvl4pPr indent="0" lvl="3" marL="0" marR="0" rtl="0" algn="l">
              <a:spcBef>
                <a:spcPts val="0"/>
              </a:spcBef>
              <a:buNone/>
              <a:defRPr b="0" i="0" sz="1100" u="none" cap="none" strike="noStrike">
                <a:solidFill>
                  <a:schemeClr val="dk1"/>
                </a:solidFill>
                <a:latin typeface="Libre Franklin"/>
                <a:ea typeface="Libre Franklin"/>
                <a:cs typeface="Libre Franklin"/>
                <a:sym typeface="Libre Franklin"/>
              </a:defRPr>
            </a:lvl4pPr>
            <a:lvl5pPr indent="0" lvl="4" marL="0" marR="0" rtl="0" algn="l">
              <a:spcBef>
                <a:spcPts val="0"/>
              </a:spcBef>
              <a:buNone/>
              <a:defRPr b="0" i="0" sz="1100" u="none" cap="none" strike="noStrike">
                <a:solidFill>
                  <a:schemeClr val="dk1"/>
                </a:solidFill>
                <a:latin typeface="Libre Franklin"/>
                <a:ea typeface="Libre Franklin"/>
                <a:cs typeface="Libre Franklin"/>
                <a:sym typeface="Libre Franklin"/>
              </a:defRPr>
            </a:lvl5pPr>
            <a:lvl6pPr indent="0" lvl="5" marL="0" marR="0" rtl="0" algn="l">
              <a:spcBef>
                <a:spcPts val="0"/>
              </a:spcBef>
              <a:buNone/>
              <a:defRPr b="0" i="0" sz="1100" u="none" cap="none" strike="noStrike">
                <a:solidFill>
                  <a:schemeClr val="dk1"/>
                </a:solidFill>
                <a:latin typeface="Libre Franklin"/>
                <a:ea typeface="Libre Franklin"/>
                <a:cs typeface="Libre Franklin"/>
                <a:sym typeface="Libre Franklin"/>
              </a:defRPr>
            </a:lvl6pPr>
            <a:lvl7pPr indent="0" lvl="6" marL="0" marR="0" rtl="0" algn="l">
              <a:spcBef>
                <a:spcPts val="0"/>
              </a:spcBef>
              <a:buNone/>
              <a:defRPr b="0" i="0" sz="1100" u="none" cap="none" strike="noStrike">
                <a:solidFill>
                  <a:schemeClr val="dk1"/>
                </a:solidFill>
                <a:latin typeface="Libre Franklin"/>
                <a:ea typeface="Libre Franklin"/>
                <a:cs typeface="Libre Franklin"/>
                <a:sym typeface="Libre Franklin"/>
              </a:defRPr>
            </a:lvl7pPr>
            <a:lvl8pPr indent="0" lvl="7" marL="0" marR="0" rtl="0" algn="l">
              <a:spcBef>
                <a:spcPts val="0"/>
              </a:spcBef>
              <a:buNone/>
              <a:defRPr b="0" i="0" sz="1100" u="none" cap="none" strike="noStrike">
                <a:solidFill>
                  <a:schemeClr val="dk1"/>
                </a:solidFill>
                <a:latin typeface="Libre Franklin"/>
                <a:ea typeface="Libre Franklin"/>
                <a:cs typeface="Libre Franklin"/>
                <a:sym typeface="Libre Franklin"/>
              </a:defRPr>
            </a:lvl8pPr>
            <a:lvl9pPr indent="0" lvl="8" marL="0" marR="0" rtl="0" algn="l">
              <a:spcBef>
                <a:spcPts val="0"/>
              </a:spcBef>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6000"/>
              <a:buFont typeface="Franklin Gothic"/>
              <a:buNone/>
            </a:pPr>
            <a:r>
              <a:rPr lang="es-MX"/>
              <a:t>Prototipado Incial</a:t>
            </a:r>
            <a:endParaRPr/>
          </a:p>
        </p:txBody>
      </p:sp>
      <p:sp>
        <p:nvSpPr>
          <p:cNvPr id="212" name="Google Shape;212;p15"/>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2"/>
              </a:buClr>
              <a:buSzPts val="1800"/>
              <a:buNone/>
            </a:pPr>
            <a:r>
              <a:rPr lang="es-MX">
                <a:latin typeface="Franklin Gothic"/>
                <a:ea typeface="Franklin Gothic"/>
                <a:cs typeface="Franklin Gothic"/>
                <a:sym typeface="Franklin Gothic"/>
              </a:rPr>
              <a:t>Equipo</a:t>
            </a:r>
            <a:r>
              <a:rPr lang="es-MX"/>
              <a:t> </a:t>
            </a:r>
            <a:endParaRPr/>
          </a:p>
          <a:p>
            <a:pPr indent="0" lvl="0" marL="0" rtl="0" algn="l">
              <a:lnSpc>
                <a:spcPct val="90000"/>
              </a:lnSpc>
              <a:spcBef>
                <a:spcPts val="1000"/>
              </a:spcBef>
              <a:spcAft>
                <a:spcPts val="0"/>
              </a:spcAft>
              <a:buClr>
                <a:schemeClr val="lt2"/>
              </a:buClr>
              <a:buSzPts val="1800"/>
              <a:buNone/>
            </a:pPr>
            <a:r>
              <a:rPr lang="es-MX"/>
              <a:t>Fredy Manzanero Herrera</a:t>
            </a:r>
            <a:endParaRPr/>
          </a:p>
          <a:p>
            <a:pPr indent="0" lvl="0" marL="0" rtl="0" algn="l">
              <a:lnSpc>
                <a:spcPct val="90000"/>
              </a:lnSpc>
              <a:spcBef>
                <a:spcPts val="1000"/>
              </a:spcBef>
              <a:spcAft>
                <a:spcPts val="0"/>
              </a:spcAft>
              <a:buClr>
                <a:schemeClr val="lt2"/>
              </a:buClr>
              <a:buSzPts val="1800"/>
              <a:buNone/>
            </a:pPr>
            <a:r>
              <a:rPr lang="es-MX"/>
              <a:t>Patricio Peña Ojeda</a:t>
            </a:r>
            <a:endParaRPr/>
          </a:p>
          <a:p>
            <a:pPr indent="0" lvl="0" marL="0" rtl="0" algn="l">
              <a:lnSpc>
                <a:spcPct val="90000"/>
              </a:lnSpc>
              <a:spcBef>
                <a:spcPts val="1000"/>
              </a:spcBef>
              <a:spcAft>
                <a:spcPts val="0"/>
              </a:spcAft>
              <a:buClr>
                <a:schemeClr val="lt2"/>
              </a:buClr>
              <a:buSzPts val="1800"/>
              <a:buNone/>
            </a:pPr>
            <a:r>
              <a:rPr lang="es-MX"/>
              <a:t>Carlos García Salinas</a:t>
            </a:r>
            <a:endParaRPr/>
          </a:p>
          <a:p>
            <a:pPr indent="0" lvl="0" marL="0" rtl="0" algn="l">
              <a:lnSpc>
                <a:spcPct val="90000"/>
              </a:lnSpc>
              <a:spcBef>
                <a:spcPts val="1000"/>
              </a:spcBef>
              <a:spcAft>
                <a:spcPts val="0"/>
              </a:spcAft>
              <a:buClr>
                <a:schemeClr val="lt2"/>
              </a:buClr>
              <a:buSzPts val="1800"/>
              <a:buNone/>
            </a:pPr>
            <a:r>
              <a:rPr lang="es-MX"/>
              <a:t>Martin Cuevas Chay</a:t>
            </a:r>
            <a:endParaRPr/>
          </a:p>
          <a:p>
            <a:pPr indent="0" lvl="0" marL="0" rtl="0" algn="l">
              <a:lnSpc>
                <a:spcPct val="90000"/>
              </a:lnSpc>
              <a:spcBef>
                <a:spcPts val="1000"/>
              </a:spcBef>
              <a:spcAft>
                <a:spcPts val="0"/>
              </a:spcAft>
              <a:buClr>
                <a:schemeClr val="lt2"/>
              </a:buClr>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6"/>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s-MX"/>
              <a:t>Escenario</a:t>
            </a:r>
            <a:endParaRPr/>
          </a:p>
        </p:txBody>
      </p:sp>
      <p:sp>
        <p:nvSpPr>
          <p:cNvPr id="219" name="Google Shape;219;p1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MX">
                <a:latin typeface="Libre Franklin"/>
                <a:ea typeface="Libre Franklin"/>
                <a:cs typeface="Libre Franklin"/>
                <a:sym typeface="Libre Franklin"/>
              </a:rPr>
              <a:t>28 de abril de 2023</a:t>
            </a:r>
            <a:endParaRPr>
              <a:latin typeface="Libre Franklin"/>
              <a:ea typeface="Libre Franklin"/>
              <a:cs typeface="Libre Franklin"/>
              <a:sym typeface="Libre Franklin"/>
            </a:endParaRPr>
          </a:p>
        </p:txBody>
      </p:sp>
      <p:sp>
        <p:nvSpPr>
          <p:cNvPr id="220" name="Google Shape;220;p1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MX"/>
              <a:t>Revisión anual</a:t>
            </a:r>
            <a:endParaRPr b="0"/>
          </a:p>
        </p:txBody>
      </p:sp>
      <p:sp>
        <p:nvSpPr>
          <p:cNvPr id="221" name="Google Shape;221;p1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s-MX"/>
              <a:t>‹#›</a:t>
            </a:fld>
            <a:endParaRPr>
              <a:latin typeface="Libre Franklin"/>
              <a:ea typeface="Libre Franklin"/>
              <a:cs typeface="Libre Franklin"/>
              <a:sym typeface="Libre Franklin"/>
            </a:endParaRPr>
          </a:p>
        </p:txBody>
      </p:sp>
      <p:sp>
        <p:nvSpPr>
          <p:cNvPr id="222" name="Google Shape;222;p16"/>
          <p:cNvSpPr txBox="1"/>
          <p:nvPr/>
        </p:nvSpPr>
        <p:spPr>
          <a:xfrm>
            <a:off x="624114" y="1489926"/>
            <a:ext cx="1060386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1800" u="none" cap="none" strike="noStrike">
                <a:solidFill>
                  <a:schemeClr val="dk1"/>
                </a:solidFill>
                <a:latin typeface="Libre Franklin"/>
                <a:ea typeface="Libre Franklin"/>
                <a:cs typeface="Libre Franklin"/>
                <a:sym typeface="Libre Franklin"/>
              </a:rPr>
              <a:t>Roberto es un alumno recién ingresado de la Faculta de Matemáticas UADY, el cual, recientemente escucho hablar de FMAPS, una aplicación que lo ayudaría a ubicarse dentro de la facultad, para ello decide descargarla; Al iniciarla la configura desde su casa, donde ya sincroniza sus datos con la plataforma SICEI, al llegar a la universidad abre la aplicación y empieza el siguiente flujo.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s-MX"/>
              <a:t>Splash Screen</a:t>
            </a:r>
            <a:endParaRPr/>
          </a:p>
        </p:txBody>
      </p:sp>
      <p:sp>
        <p:nvSpPr>
          <p:cNvPr id="229" name="Google Shape;229;p17"/>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600"/>
              <a:buNone/>
            </a:pPr>
            <a:r>
              <a:rPr lang="es-MX"/>
              <a:t>Roberto al abrir la aplicación ve esta pantalla, que tiene la funcionalidad de hacer esperar al usuario mientras se configura diferentes apartados, así mismo, de forma de pantalla de espera, que tiene elementos que se mueven, con el fin de que el usuario sienta que esta sucediendo algo.</a:t>
            </a:r>
            <a:endParaRPr/>
          </a:p>
          <a:p>
            <a:pPr indent="0" lvl="0" marL="0" rtl="0" algn="l">
              <a:lnSpc>
                <a:spcPct val="100000"/>
              </a:lnSpc>
              <a:spcBef>
                <a:spcPts val="1000"/>
              </a:spcBef>
              <a:spcAft>
                <a:spcPts val="0"/>
              </a:spcAft>
              <a:buClr>
                <a:schemeClr val="dk1"/>
              </a:buClr>
              <a:buSzPts val="1600"/>
              <a:buNone/>
            </a:pPr>
            <a:r>
              <a:t/>
            </a:r>
            <a:endParaRPr/>
          </a:p>
        </p:txBody>
      </p:sp>
      <p:sp>
        <p:nvSpPr>
          <p:cNvPr id="230" name="Google Shape;230;p1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s-MX"/>
              <a:t>‹#›</a:t>
            </a:fld>
            <a:endParaRPr/>
          </a:p>
        </p:txBody>
      </p:sp>
      <p:sp>
        <p:nvSpPr>
          <p:cNvPr id="231" name="Google Shape;231;p1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MX"/>
              <a:t>Revisión anual</a:t>
            </a:r>
            <a:endParaRPr/>
          </a:p>
        </p:txBody>
      </p:sp>
      <p:sp>
        <p:nvSpPr>
          <p:cNvPr id="232" name="Google Shape;232;p17"/>
          <p:cNvSpPr txBox="1"/>
          <p:nvPr>
            <p:ph idx="10" type="dt"/>
          </p:nvPr>
        </p:nvSpPr>
        <p:spPr>
          <a:xfrm>
            <a:off x="2992120" y="6332220"/>
            <a:ext cx="176935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MX"/>
              <a:t>28 de abril de 2023</a:t>
            </a:r>
            <a:endParaRPr/>
          </a:p>
        </p:txBody>
      </p:sp>
      <p:pic>
        <p:nvPicPr>
          <p:cNvPr descr="Imagen que contiene Texto&#10;&#10;Descripción generada automáticamente" id="233" name="Google Shape;233;p17"/>
          <p:cNvPicPr preferRelativeResize="0"/>
          <p:nvPr/>
        </p:nvPicPr>
        <p:blipFill rotWithShape="1">
          <a:blip r:embed="rId3">
            <a:alphaModFix/>
          </a:blip>
          <a:srcRect b="0" l="0" r="0" t="0"/>
          <a:stretch/>
        </p:blipFill>
        <p:spPr>
          <a:xfrm>
            <a:off x="7867689" y="0"/>
            <a:ext cx="3169788"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s-MX"/>
              <a:t>Pantalla principal</a:t>
            </a:r>
            <a:endParaRPr/>
          </a:p>
        </p:txBody>
      </p:sp>
      <p:sp>
        <p:nvSpPr>
          <p:cNvPr id="240" name="Google Shape;240;p18"/>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600"/>
              <a:buNone/>
            </a:pPr>
            <a:r>
              <a:rPr lang="es-MX"/>
              <a:t>Roberto ve esta pantalla que, al haber configurado sus datos, aparecen las diferentes materias que tiene que tomar en el día, junto en donde las debe tomar.</a:t>
            </a:r>
            <a:endParaRPr/>
          </a:p>
          <a:p>
            <a:pPr indent="0" lvl="0" marL="0" rtl="0" algn="l">
              <a:lnSpc>
                <a:spcPct val="100000"/>
              </a:lnSpc>
              <a:spcBef>
                <a:spcPts val="1000"/>
              </a:spcBef>
              <a:spcAft>
                <a:spcPts val="0"/>
              </a:spcAft>
              <a:buClr>
                <a:schemeClr val="dk1"/>
              </a:buClr>
              <a:buSzPts val="1600"/>
              <a:buNone/>
            </a:pPr>
            <a:r>
              <a:t/>
            </a:r>
            <a:endParaRPr/>
          </a:p>
        </p:txBody>
      </p:sp>
      <p:sp>
        <p:nvSpPr>
          <p:cNvPr id="241" name="Google Shape;241;p1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s-MX"/>
              <a:t>‹#›</a:t>
            </a:fld>
            <a:endParaRPr/>
          </a:p>
        </p:txBody>
      </p:sp>
      <p:sp>
        <p:nvSpPr>
          <p:cNvPr id="242" name="Google Shape;242;p1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MX"/>
              <a:t>Revisión anual</a:t>
            </a:r>
            <a:endParaRPr/>
          </a:p>
        </p:txBody>
      </p:sp>
      <p:sp>
        <p:nvSpPr>
          <p:cNvPr id="243" name="Google Shape;243;p18"/>
          <p:cNvSpPr txBox="1"/>
          <p:nvPr>
            <p:ph idx="10" type="dt"/>
          </p:nvPr>
        </p:nvSpPr>
        <p:spPr>
          <a:xfrm>
            <a:off x="2992120" y="6332220"/>
            <a:ext cx="176935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MX"/>
              <a:t>28 de abril de 2023</a:t>
            </a:r>
            <a:endParaRPr/>
          </a:p>
        </p:txBody>
      </p:sp>
      <p:pic>
        <p:nvPicPr>
          <p:cNvPr descr="Interfaz de usuario gráfica, Aplicación&#10;&#10;Descripción generada automáticamente" id="244" name="Google Shape;244;p18"/>
          <p:cNvPicPr preferRelativeResize="0"/>
          <p:nvPr/>
        </p:nvPicPr>
        <p:blipFill rotWithShape="1">
          <a:blip r:embed="rId3">
            <a:alphaModFix/>
          </a:blip>
          <a:srcRect b="0" l="0" r="0" t="0"/>
          <a:stretch/>
        </p:blipFill>
        <p:spPr>
          <a:xfrm>
            <a:off x="7844856" y="0"/>
            <a:ext cx="3169788"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9"/>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s-MX"/>
              <a:t>Pantalla de dirección</a:t>
            </a:r>
            <a:endParaRPr/>
          </a:p>
        </p:txBody>
      </p:sp>
      <p:sp>
        <p:nvSpPr>
          <p:cNvPr id="251" name="Google Shape;251;p19"/>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600"/>
              <a:buNone/>
            </a:pPr>
            <a:r>
              <a:rPr lang="es-MX"/>
              <a:t>Roberto, al seleccionar que aula quiere ir, automáticamente la aplicación muestra esta pantalla donde le dice indicaciones de donde debe ir para llegar al aula que indico.</a:t>
            </a:r>
            <a:endParaRPr/>
          </a:p>
          <a:p>
            <a:pPr indent="0" lvl="0" marL="0" rtl="0" algn="l">
              <a:lnSpc>
                <a:spcPct val="100000"/>
              </a:lnSpc>
              <a:spcBef>
                <a:spcPts val="1000"/>
              </a:spcBef>
              <a:spcAft>
                <a:spcPts val="0"/>
              </a:spcAft>
              <a:buClr>
                <a:schemeClr val="dk1"/>
              </a:buClr>
              <a:buSzPts val="1600"/>
              <a:buNone/>
            </a:pPr>
            <a:r>
              <a:t/>
            </a:r>
            <a:endParaRPr/>
          </a:p>
          <a:p>
            <a:pPr indent="0" lvl="0" marL="0" rtl="0" algn="l">
              <a:lnSpc>
                <a:spcPct val="100000"/>
              </a:lnSpc>
              <a:spcBef>
                <a:spcPts val="1000"/>
              </a:spcBef>
              <a:spcAft>
                <a:spcPts val="0"/>
              </a:spcAft>
              <a:buClr>
                <a:schemeClr val="dk1"/>
              </a:buClr>
              <a:buSzPts val="1600"/>
              <a:buNone/>
            </a:pPr>
            <a:r>
              <a:t/>
            </a:r>
            <a:endParaRPr/>
          </a:p>
        </p:txBody>
      </p:sp>
      <p:sp>
        <p:nvSpPr>
          <p:cNvPr id="252" name="Google Shape;252;p19"/>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s-MX"/>
              <a:t>‹#›</a:t>
            </a:fld>
            <a:endParaRPr/>
          </a:p>
        </p:txBody>
      </p:sp>
      <p:sp>
        <p:nvSpPr>
          <p:cNvPr id="253" name="Google Shape;253;p19"/>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MX"/>
              <a:t>Revisión anual</a:t>
            </a:r>
            <a:endParaRPr/>
          </a:p>
        </p:txBody>
      </p:sp>
      <p:sp>
        <p:nvSpPr>
          <p:cNvPr id="254" name="Google Shape;254;p19"/>
          <p:cNvSpPr txBox="1"/>
          <p:nvPr>
            <p:ph idx="10" type="dt"/>
          </p:nvPr>
        </p:nvSpPr>
        <p:spPr>
          <a:xfrm>
            <a:off x="2992120" y="6332220"/>
            <a:ext cx="176935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MX"/>
              <a:t>28 de abril de 2023</a:t>
            </a:r>
            <a:endParaRPr/>
          </a:p>
        </p:txBody>
      </p:sp>
      <p:pic>
        <p:nvPicPr>
          <p:cNvPr descr="Interfaz de usuario gráfica, Aplicación, Mapa&#10;&#10;Descripción generada automáticamente" id="255" name="Google Shape;255;p19"/>
          <p:cNvPicPr preferRelativeResize="0"/>
          <p:nvPr/>
        </p:nvPicPr>
        <p:blipFill rotWithShape="1">
          <a:blip r:embed="rId3">
            <a:alphaModFix/>
          </a:blip>
          <a:srcRect b="0" l="0" r="0" t="0"/>
          <a:stretch/>
        </p:blipFill>
        <p:spPr>
          <a:xfrm>
            <a:off x="7851272" y="0"/>
            <a:ext cx="3169788"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s-MX"/>
              <a:t>Pantalla de llegada</a:t>
            </a:r>
            <a:endParaRPr/>
          </a:p>
        </p:txBody>
      </p:sp>
      <p:sp>
        <p:nvSpPr>
          <p:cNvPr id="262" name="Google Shape;262;p20"/>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600"/>
              <a:buNone/>
            </a:pPr>
            <a:r>
              <a:rPr lang="es-MX"/>
              <a:t>Roberto al seguir la indicaciones de la aplicación, este llego al aula, y con ello, la aplicación muestra este mensaje de que ha llegado.</a:t>
            </a:r>
            <a:endParaRPr/>
          </a:p>
          <a:p>
            <a:pPr indent="0" lvl="0" marL="0" rtl="0" algn="l">
              <a:lnSpc>
                <a:spcPct val="100000"/>
              </a:lnSpc>
              <a:spcBef>
                <a:spcPts val="1000"/>
              </a:spcBef>
              <a:spcAft>
                <a:spcPts val="0"/>
              </a:spcAft>
              <a:buClr>
                <a:schemeClr val="dk1"/>
              </a:buClr>
              <a:buSzPts val="1600"/>
              <a:buNone/>
            </a:pPr>
            <a:r>
              <a:t/>
            </a:r>
            <a:endParaRPr/>
          </a:p>
          <a:p>
            <a:pPr indent="0" lvl="0" marL="0" rtl="0" algn="l">
              <a:lnSpc>
                <a:spcPct val="100000"/>
              </a:lnSpc>
              <a:spcBef>
                <a:spcPts val="1000"/>
              </a:spcBef>
              <a:spcAft>
                <a:spcPts val="0"/>
              </a:spcAft>
              <a:buClr>
                <a:schemeClr val="dk1"/>
              </a:buClr>
              <a:buSzPts val="1600"/>
              <a:buNone/>
            </a:pPr>
            <a:r>
              <a:rPr lang="es-MX"/>
              <a:t>Ahora el sistema se regresa a la pantalla inicial</a:t>
            </a:r>
            <a:endParaRPr/>
          </a:p>
          <a:p>
            <a:pPr indent="0" lvl="0" marL="0" rtl="0" algn="l">
              <a:lnSpc>
                <a:spcPct val="100000"/>
              </a:lnSpc>
              <a:spcBef>
                <a:spcPts val="1000"/>
              </a:spcBef>
              <a:spcAft>
                <a:spcPts val="0"/>
              </a:spcAft>
              <a:buClr>
                <a:schemeClr val="dk1"/>
              </a:buClr>
              <a:buSzPts val="1600"/>
              <a:buNone/>
            </a:pPr>
            <a:r>
              <a:t/>
            </a:r>
            <a:endParaRPr/>
          </a:p>
        </p:txBody>
      </p:sp>
      <p:sp>
        <p:nvSpPr>
          <p:cNvPr id="263" name="Google Shape;263;p20"/>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s-MX"/>
              <a:t>‹#›</a:t>
            </a:fld>
            <a:endParaRPr/>
          </a:p>
        </p:txBody>
      </p:sp>
      <p:sp>
        <p:nvSpPr>
          <p:cNvPr id="264" name="Google Shape;264;p20"/>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MX"/>
              <a:t>Revisión anual</a:t>
            </a:r>
            <a:endParaRPr/>
          </a:p>
        </p:txBody>
      </p:sp>
      <p:sp>
        <p:nvSpPr>
          <p:cNvPr id="265" name="Google Shape;265;p20"/>
          <p:cNvSpPr txBox="1"/>
          <p:nvPr>
            <p:ph idx="10" type="dt"/>
          </p:nvPr>
        </p:nvSpPr>
        <p:spPr>
          <a:xfrm>
            <a:off x="2992120" y="6332220"/>
            <a:ext cx="176935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MX"/>
              <a:t>28 de abril de 2023</a:t>
            </a:r>
            <a:endParaRPr/>
          </a:p>
        </p:txBody>
      </p:sp>
      <p:pic>
        <p:nvPicPr>
          <p:cNvPr descr="Imagen que contiene Texto&#10;&#10;Descripción generada automáticamente" id="266" name="Google Shape;266;p20"/>
          <p:cNvPicPr preferRelativeResize="0"/>
          <p:nvPr/>
        </p:nvPicPr>
        <p:blipFill rotWithShape="1">
          <a:blip r:embed="rId3">
            <a:alphaModFix/>
          </a:blip>
          <a:srcRect b="0" l="0" r="0" t="0"/>
          <a:stretch/>
        </p:blipFill>
        <p:spPr>
          <a:xfrm>
            <a:off x="7867689" y="0"/>
            <a:ext cx="3169788" cy="6858000"/>
          </a:xfrm>
          <a:prstGeom prst="rect">
            <a:avLst/>
          </a:prstGeom>
          <a:noFill/>
          <a:ln>
            <a:noFill/>
          </a:ln>
        </p:spPr>
      </p:pic>
      <p:pic>
        <p:nvPicPr>
          <p:cNvPr descr="Interfaz de usuario gráfica, Aplicación&#10;&#10;Descripción generada automáticamente" id="267" name="Google Shape;267;p20"/>
          <p:cNvPicPr preferRelativeResize="0"/>
          <p:nvPr/>
        </p:nvPicPr>
        <p:blipFill rotWithShape="1">
          <a:blip r:embed="rId4">
            <a:alphaModFix/>
          </a:blip>
          <a:srcRect b="0" l="0" r="0" t="0"/>
          <a:stretch/>
        </p:blipFill>
        <p:spPr>
          <a:xfrm>
            <a:off x="7850281" y="0"/>
            <a:ext cx="3169788"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72" name="Shape 272"/>
        <p:cNvGrpSpPr/>
        <p:nvPr/>
      </p:nvGrpSpPr>
      <p:grpSpPr>
        <a:xfrm>
          <a:off x="0" y="0"/>
          <a:ext cx="0" cy="0"/>
          <a:chOff x="0" y="0"/>
          <a:chExt cx="0" cy="0"/>
        </a:xfrm>
      </p:grpSpPr>
      <p:pic>
        <p:nvPicPr>
          <p:cNvPr descr="Una foto en blanco y negro de un semillero" id="273" name="Google Shape;273;p21"/>
          <p:cNvPicPr preferRelativeResize="0"/>
          <p:nvPr>
            <p:ph idx="2" type="pic"/>
          </p:nvPr>
        </p:nvPicPr>
        <p:blipFill rotWithShape="1">
          <a:blip r:embed="rId3">
            <a:alphaModFix/>
          </a:blip>
          <a:srcRect b="0" l="0" r="0" t="0"/>
          <a:stretch/>
        </p:blipFill>
        <p:spPr>
          <a:xfrm>
            <a:off x="0" y="0"/>
            <a:ext cx="12192000" cy="6858000"/>
          </a:xfrm>
          <a:prstGeom prst="rect">
            <a:avLst/>
          </a:prstGeom>
          <a:solidFill>
            <a:schemeClr val="accent2"/>
          </a:solidFill>
          <a:ln>
            <a:noFill/>
          </a:ln>
        </p:spPr>
      </p:pic>
      <p:sp>
        <p:nvSpPr>
          <p:cNvPr id="274" name="Google Shape;274;p21"/>
          <p:cNvSpPr txBox="1"/>
          <p:nvPr>
            <p:ph type="title"/>
          </p:nvPr>
        </p:nvSpPr>
        <p:spPr>
          <a:xfrm>
            <a:off x="7193943" y="3045437"/>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lt1"/>
              </a:buClr>
              <a:buSzPts val="4100"/>
              <a:buFont typeface="Franklin Gothic"/>
              <a:buNone/>
            </a:pPr>
            <a:r>
              <a:rPr lang="es-MX"/>
              <a:t>Gracias por ver</a:t>
            </a:r>
            <a:endParaRPr/>
          </a:p>
        </p:txBody>
      </p:sp>
      <p:cxnSp>
        <p:nvCxnSpPr>
          <p:cNvPr id="275" name="Google Shape;275;p21"/>
          <p:cNvCxnSpPr/>
          <p:nvPr/>
        </p:nvCxnSpPr>
        <p:spPr>
          <a:xfrm>
            <a:off x="7194680" y="4003877"/>
            <a:ext cx="2134800" cy="3992"/>
          </a:xfrm>
          <a:prstGeom prst="straightConnector1">
            <a:avLst/>
          </a:prstGeom>
          <a:noFill/>
          <a:ln cap="flat" cmpd="sng" w="101600">
            <a:solidFill>
              <a:schemeClr val="lt2"/>
            </a:solidFill>
            <a:prstDash val="solid"/>
            <a:miter lim="800000"/>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